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76" r:id="rId5"/>
    <p:sldId id="275" r:id="rId6"/>
    <p:sldId id="269" r:id="rId7"/>
    <p:sldId id="271" r:id="rId8"/>
    <p:sldId id="278" r:id="rId9"/>
    <p:sldId id="263" r:id="rId10"/>
    <p:sldId id="264" r:id="rId11"/>
    <p:sldId id="272" r:id="rId12"/>
    <p:sldId id="274" r:id="rId13"/>
    <p:sldId id="273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741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E378F-76A2-4A50-B79E-E9D7F44C5C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AF4F8C-85B3-4EF8-ACC6-1DFF3FA3D33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21E3D89-9253-4BFB-8EA1-1310FCA19BC0}" type="parTrans" cxnId="{8F169CCF-645D-41A1-A9EF-3D445DDBDEF8}">
      <dgm:prSet/>
      <dgm:spPr/>
      <dgm:t>
        <a:bodyPr/>
        <a:lstStyle/>
        <a:p>
          <a:endParaRPr lang="ru-RU"/>
        </a:p>
      </dgm:t>
    </dgm:pt>
    <dgm:pt modelId="{DB06A263-8744-4E3B-87D9-AB06CA74D1A6}" type="sibTrans" cxnId="{8F169CCF-645D-41A1-A9EF-3D445DDBDEF8}">
      <dgm:prSet/>
      <dgm:spPr/>
      <dgm:t>
        <a:bodyPr/>
        <a:lstStyle/>
        <a:p>
          <a:endParaRPr lang="ru-RU"/>
        </a:p>
      </dgm:t>
    </dgm:pt>
    <dgm:pt modelId="{ADDBA404-0FD8-4FCA-B4D5-BEC15E77B695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Недоразвитие высших </a:t>
          </a:r>
          <a:r>
            <a:rPr lang="ru-RU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психических функций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(ощущение, восприятие, представление, внимание, воображение, мышление, память, речь)</a:t>
          </a:r>
          <a:endParaRPr lang="ru-RU" dirty="0"/>
        </a:p>
      </dgm:t>
    </dgm:pt>
    <dgm:pt modelId="{656781E9-76F1-45A9-83B5-C4CD2195593A}" type="parTrans" cxnId="{36727676-6F77-4740-984C-F14C0A55ED2B}">
      <dgm:prSet/>
      <dgm:spPr/>
      <dgm:t>
        <a:bodyPr/>
        <a:lstStyle/>
        <a:p>
          <a:endParaRPr lang="ru-RU"/>
        </a:p>
      </dgm:t>
    </dgm:pt>
    <dgm:pt modelId="{AC525757-5674-43E7-B75B-AE7FB5F17E1B}" type="sibTrans" cxnId="{36727676-6F77-4740-984C-F14C0A55ED2B}">
      <dgm:prSet/>
      <dgm:spPr/>
      <dgm:t>
        <a:bodyPr/>
        <a:lstStyle/>
        <a:p>
          <a:endParaRPr lang="ru-RU"/>
        </a:p>
      </dgm:t>
    </dgm:pt>
    <dgm:pt modelId="{5B36C7C9-139E-4F53-BBAC-F9AA6ED88D7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77BAD1E-EF62-4940-92E0-FB5C370913CE}" type="parTrans" cxnId="{A8C8221E-8304-4D1A-AB6E-F9308BF41B5F}">
      <dgm:prSet/>
      <dgm:spPr/>
      <dgm:t>
        <a:bodyPr/>
        <a:lstStyle/>
        <a:p>
          <a:endParaRPr lang="ru-RU"/>
        </a:p>
      </dgm:t>
    </dgm:pt>
    <dgm:pt modelId="{75012142-4F65-48F9-BD4F-FC4E019E7B26}" type="sibTrans" cxnId="{A8C8221E-8304-4D1A-AB6E-F9308BF41B5F}">
      <dgm:prSet/>
      <dgm:spPr/>
      <dgm:t>
        <a:bodyPr/>
        <a:lstStyle/>
        <a:p>
          <a:endParaRPr lang="ru-RU"/>
        </a:p>
      </dgm:t>
    </dgm:pt>
    <dgm:pt modelId="{7BCB0897-6594-42A6-8A4F-14F49C6993C9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Эмоции более сохранны, чем интеллект</a:t>
          </a:r>
          <a:endParaRPr lang="ru-RU" dirty="0"/>
        </a:p>
      </dgm:t>
    </dgm:pt>
    <dgm:pt modelId="{E451CC2F-3AAF-49E1-8EEA-1B9E3F148B41}" type="parTrans" cxnId="{A2C3C0C4-B4B6-4A5E-AC67-F6BC26DBB90E}">
      <dgm:prSet/>
      <dgm:spPr/>
      <dgm:t>
        <a:bodyPr/>
        <a:lstStyle/>
        <a:p>
          <a:endParaRPr lang="ru-RU"/>
        </a:p>
      </dgm:t>
    </dgm:pt>
    <dgm:pt modelId="{D8DE0B3D-C540-4EFD-A142-7AF292D2F04D}" type="sibTrans" cxnId="{A2C3C0C4-B4B6-4A5E-AC67-F6BC26DBB90E}">
      <dgm:prSet/>
      <dgm:spPr/>
      <dgm:t>
        <a:bodyPr/>
        <a:lstStyle/>
        <a:p>
          <a:endParaRPr lang="ru-RU"/>
        </a:p>
      </dgm:t>
    </dgm:pt>
    <dgm:pt modelId="{9D0EF150-0BDD-4FD8-9290-CCF516D59919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Неадекватная самооценка(чаще завышенная)</a:t>
          </a:r>
          <a:endParaRPr lang="ru-RU" dirty="0"/>
        </a:p>
      </dgm:t>
    </dgm:pt>
    <dgm:pt modelId="{CB8F84AE-0992-44D1-B6F8-881B7CB82B9F}" type="parTrans" cxnId="{40E91757-11E0-4D4B-A198-AB71E20E47E6}">
      <dgm:prSet/>
      <dgm:spPr/>
      <dgm:t>
        <a:bodyPr/>
        <a:lstStyle/>
        <a:p>
          <a:endParaRPr lang="ru-RU"/>
        </a:p>
      </dgm:t>
    </dgm:pt>
    <dgm:pt modelId="{D7407B54-286F-4829-AD3A-32918EEDB946}" type="sibTrans" cxnId="{40E91757-11E0-4D4B-A198-AB71E20E47E6}">
      <dgm:prSet/>
      <dgm:spPr/>
      <dgm:t>
        <a:bodyPr/>
        <a:lstStyle/>
        <a:p>
          <a:endParaRPr lang="ru-RU"/>
        </a:p>
      </dgm:t>
    </dgm:pt>
    <dgm:pt modelId="{0E577505-A5B1-4378-82DA-D89033386DF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9CDC300-7329-475C-936C-483F2F6805F9}" type="parTrans" cxnId="{401CBAA5-FAFB-457A-B5F5-2F041326EAD1}">
      <dgm:prSet/>
      <dgm:spPr/>
      <dgm:t>
        <a:bodyPr/>
        <a:lstStyle/>
        <a:p>
          <a:endParaRPr lang="ru-RU"/>
        </a:p>
      </dgm:t>
    </dgm:pt>
    <dgm:pt modelId="{EE7DA657-BABB-47C8-B15C-2E326AB448DB}" type="sibTrans" cxnId="{401CBAA5-FAFB-457A-B5F5-2F041326EAD1}">
      <dgm:prSet/>
      <dgm:spPr/>
      <dgm:t>
        <a:bodyPr/>
        <a:lstStyle/>
        <a:p>
          <a:endParaRPr lang="ru-RU"/>
        </a:p>
      </dgm:t>
    </dgm:pt>
    <dgm:pt modelId="{031A9D7A-8D88-4C42-99A4-D53A0E5BC99E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Нарушения координации</a:t>
          </a:r>
          <a:endParaRPr lang="ru-RU" dirty="0"/>
        </a:p>
      </dgm:t>
    </dgm:pt>
    <dgm:pt modelId="{AB64619D-EE61-48ED-BD15-DE5CE42FAB75}" type="parTrans" cxnId="{6B30DEB8-FD7A-473F-A4BC-92DB5F978621}">
      <dgm:prSet/>
      <dgm:spPr/>
      <dgm:t>
        <a:bodyPr/>
        <a:lstStyle/>
        <a:p>
          <a:endParaRPr lang="ru-RU"/>
        </a:p>
      </dgm:t>
    </dgm:pt>
    <dgm:pt modelId="{3F898717-2535-4578-A299-676E7FB86A61}" type="sibTrans" cxnId="{6B30DEB8-FD7A-473F-A4BC-92DB5F978621}">
      <dgm:prSet/>
      <dgm:spPr/>
      <dgm:t>
        <a:bodyPr/>
        <a:lstStyle/>
        <a:p>
          <a:endParaRPr lang="ru-RU"/>
        </a:p>
      </dgm:t>
    </dgm:pt>
    <dgm:pt modelId="{AAA94991-3D89-4B85-A46D-CA00CFBAD55D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Заторможенность или </a:t>
          </a:r>
          <a:r>
            <a:rPr lang="ru-RU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гипервозбудимость</a:t>
          </a:r>
          <a:endParaRPr lang="ru-RU" dirty="0"/>
        </a:p>
      </dgm:t>
    </dgm:pt>
    <dgm:pt modelId="{11995004-3515-40A3-8D89-FB9695A4FB62}" type="parTrans" cxnId="{E8DA1211-1006-4FAB-9527-0AA6FD5D2778}">
      <dgm:prSet/>
      <dgm:spPr/>
      <dgm:t>
        <a:bodyPr/>
        <a:lstStyle/>
        <a:p>
          <a:endParaRPr lang="ru-RU"/>
        </a:p>
      </dgm:t>
    </dgm:pt>
    <dgm:pt modelId="{54516688-31E6-4F67-8BF4-A8ABAD6E7DAB}" type="sibTrans" cxnId="{E8DA1211-1006-4FAB-9527-0AA6FD5D2778}">
      <dgm:prSet/>
      <dgm:spPr/>
      <dgm:t>
        <a:bodyPr/>
        <a:lstStyle/>
        <a:p>
          <a:endParaRPr lang="ru-RU"/>
        </a:p>
      </dgm:t>
    </dgm:pt>
    <dgm:pt modelId="{546109E3-1759-4F7E-A5BA-680F338DD027}" type="pres">
      <dgm:prSet presAssocID="{D2EE378F-76A2-4A50-B79E-E9D7F44C5C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21ABB-0D47-46F0-9CB1-E49E1FB73A8E}" type="pres">
      <dgm:prSet presAssocID="{8DAF4F8C-85B3-4EF8-ACC6-1DFF3FA3D338}" presName="composite" presStyleCnt="0"/>
      <dgm:spPr/>
    </dgm:pt>
    <dgm:pt modelId="{14EA5C0A-2956-484B-9307-5F5F0E32052C}" type="pres">
      <dgm:prSet presAssocID="{8DAF4F8C-85B3-4EF8-ACC6-1DFF3FA3D3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BBA08-E20C-4904-BB13-DA129B0E56F2}" type="pres">
      <dgm:prSet presAssocID="{8DAF4F8C-85B3-4EF8-ACC6-1DFF3FA3D3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E46D7-FC19-46BC-8832-0AF0936E8ACE}" type="pres">
      <dgm:prSet presAssocID="{DB06A263-8744-4E3B-87D9-AB06CA74D1A6}" presName="sp" presStyleCnt="0"/>
      <dgm:spPr/>
    </dgm:pt>
    <dgm:pt modelId="{4DE3C77B-CCC5-4130-96BA-3ED09912EECD}" type="pres">
      <dgm:prSet presAssocID="{5B36C7C9-139E-4F53-BBAC-F9AA6ED88D74}" presName="composite" presStyleCnt="0"/>
      <dgm:spPr/>
    </dgm:pt>
    <dgm:pt modelId="{FA1ECB69-85D1-4FD4-A717-17B3FDE9FCEF}" type="pres">
      <dgm:prSet presAssocID="{5B36C7C9-139E-4F53-BBAC-F9AA6ED88D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2FC4B-141E-4821-8F63-8C5DCB98A996}" type="pres">
      <dgm:prSet presAssocID="{5B36C7C9-139E-4F53-BBAC-F9AA6ED88D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9F46F-D62E-4ECB-99B8-50939E2C1C3F}" type="pres">
      <dgm:prSet presAssocID="{75012142-4F65-48F9-BD4F-FC4E019E7B26}" presName="sp" presStyleCnt="0"/>
      <dgm:spPr/>
    </dgm:pt>
    <dgm:pt modelId="{6ABFDA0D-A5B9-4403-9F0C-392590DAF382}" type="pres">
      <dgm:prSet presAssocID="{0E577505-A5B1-4378-82DA-D89033386DF5}" presName="composite" presStyleCnt="0"/>
      <dgm:spPr/>
    </dgm:pt>
    <dgm:pt modelId="{537F3DE7-08AE-49A5-A4D2-2D958DAA3270}" type="pres">
      <dgm:prSet presAssocID="{0E577505-A5B1-4378-82DA-D89033386D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AC2D2-BFF5-417B-8166-2D128867C9F3}" type="pres">
      <dgm:prSet presAssocID="{0E577505-A5B1-4378-82DA-D89033386D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91757-11E0-4D4B-A198-AB71E20E47E6}" srcId="{5B36C7C9-139E-4F53-BBAC-F9AA6ED88D74}" destId="{9D0EF150-0BDD-4FD8-9290-CCF516D59919}" srcOrd="1" destOrd="0" parTransId="{CB8F84AE-0992-44D1-B6F8-881B7CB82B9F}" sibTransId="{D7407B54-286F-4829-AD3A-32918EEDB946}"/>
    <dgm:cxn modelId="{B7DC92B4-C6DE-4294-99D9-51A6DD64A397}" type="presOf" srcId="{9D0EF150-0BDD-4FD8-9290-CCF516D59919}" destId="{8C62FC4B-141E-4821-8F63-8C5DCB98A996}" srcOrd="0" destOrd="1" presId="urn:microsoft.com/office/officeart/2005/8/layout/chevron2"/>
    <dgm:cxn modelId="{F991E1B2-6C2A-4CFF-84C5-EBD7A52C732A}" type="presOf" srcId="{0E577505-A5B1-4378-82DA-D89033386DF5}" destId="{537F3DE7-08AE-49A5-A4D2-2D958DAA3270}" srcOrd="0" destOrd="0" presId="urn:microsoft.com/office/officeart/2005/8/layout/chevron2"/>
    <dgm:cxn modelId="{E8DA1211-1006-4FAB-9527-0AA6FD5D2778}" srcId="{0E577505-A5B1-4378-82DA-D89033386DF5}" destId="{AAA94991-3D89-4B85-A46D-CA00CFBAD55D}" srcOrd="1" destOrd="0" parTransId="{11995004-3515-40A3-8D89-FB9695A4FB62}" sibTransId="{54516688-31E6-4F67-8BF4-A8ABAD6E7DAB}"/>
    <dgm:cxn modelId="{E3374048-1595-448C-B039-6EA20453B7EC}" type="presOf" srcId="{5B36C7C9-139E-4F53-BBAC-F9AA6ED88D74}" destId="{FA1ECB69-85D1-4FD4-A717-17B3FDE9FCEF}" srcOrd="0" destOrd="0" presId="urn:microsoft.com/office/officeart/2005/8/layout/chevron2"/>
    <dgm:cxn modelId="{79EBD4AB-59E8-4BDC-A296-4B2D72C7F89E}" type="presOf" srcId="{AAA94991-3D89-4B85-A46D-CA00CFBAD55D}" destId="{C66AC2D2-BFF5-417B-8166-2D128867C9F3}" srcOrd="0" destOrd="1" presId="urn:microsoft.com/office/officeart/2005/8/layout/chevron2"/>
    <dgm:cxn modelId="{A8C8221E-8304-4D1A-AB6E-F9308BF41B5F}" srcId="{D2EE378F-76A2-4A50-B79E-E9D7F44C5C18}" destId="{5B36C7C9-139E-4F53-BBAC-F9AA6ED88D74}" srcOrd="1" destOrd="0" parTransId="{B77BAD1E-EF62-4940-92E0-FB5C370913CE}" sibTransId="{75012142-4F65-48F9-BD4F-FC4E019E7B26}"/>
    <dgm:cxn modelId="{A2C3C0C4-B4B6-4A5E-AC67-F6BC26DBB90E}" srcId="{5B36C7C9-139E-4F53-BBAC-F9AA6ED88D74}" destId="{7BCB0897-6594-42A6-8A4F-14F49C6993C9}" srcOrd="0" destOrd="0" parTransId="{E451CC2F-3AAF-49E1-8EEA-1B9E3F148B41}" sibTransId="{D8DE0B3D-C540-4EFD-A142-7AF292D2F04D}"/>
    <dgm:cxn modelId="{6B30DEB8-FD7A-473F-A4BC-92DB5F978621}" srcId="{0E577505-A5B1-4378-82DA-D89033386DF5}" destId="{031A9D7A-8D88-4C42-99A4-D53A0E5BC99E}" srcOrd="0" destOrd="0" parTransId="{AB64619D-EE61-48ED-BD15-DE5CE42FAB75}" sibTransId="{3F898717-2535-4578-A299-676E7FB86A61}"/>
    <dgm:cxn modelId="{88B2EB00-E9F5-4DC5-8E67-F1B662A28C30}" type="presOf" srcId="{031A9D7A-8D88-4C42-99A4-D53A0E5BC99E}" destId="{C66AC2D2-BFF5-417B-8166-2D128867C9F3}" srcOrd="0" destOrd="0" presId="urn:microsoft.com/office/officeart/2005/8/layout/chevron2"/>
    <dgm:cxn modelId="{665F13DE-1D84-4CC9-8E16-B7342B0478E5}" type="presOf" srcId="{ADDBA404-0FD8-4FCA-B4D5-BEC15E77B695}" destId="{E64BBA08-E20C-4904-BB13-DA129B0E56F2}" srcOrd="0" destOrd="0" presId="urn:microsoft.com/office/officeart/2005/8/layout/chevron2"/>
    <dgm:cxn modelId="{8F169CCF-645D-41A1-A9EF-3D445DDBDEF8}" srcId="{D2EE378F-76A2-4A50-B79E-E9D7F44C5C18}" destId="{8DAF4F8C-85B3-4EF8-ACC6-1DFF3FA3D338}" srcOrd="0" destOrd="0" parTransId="{821E3D89-9253-4BFB-8EA1-1310FCA19BC0}" sibTransId="{DB06A263-8744-4E3B-87D9-AB06CA74D1A6}"/>
    <dgm:cxn modelId="{25475416-CB0D-4D95-A494-67F78B04D827}" type="presOf" srcId="{D2EE378F-76A2-4A50-B79E-E9D7F44C5C18}" destId="{546109E3-1759-4F7E-A5BA-680F338DD027}" srcOrd="0" destOrd="0" presId="urn:microsoft.com/office/officeart/2005/8/layout/chevron2"/>
    <dgm:cxn modelId="{401CBAA5-FAFB-457A-B5F5-2F041326EAD1}" srcId="{D2EE378F-76A2-4A50-B79E-E9D7F44C5C18}" destId="{0E577505-A5B1-4378-82DA-D89033386DF5}" srcOrd="2" destOrd="0" parTransId="{59CDC300-7329-475C-936C-483F2F6805F9}" sibTransId="{EE7DA657-BABB-47C8-B15C-2E326AB448DB}"/>
    <dgm:cxn modelId="{E0DD250C-6932-4BC8-BAD9-F5FD87B6FD8A}" type="presOf" srcId="{7BCB0897-6594-42A6-8A4F-14F49C6993C9}" destId="{8C62FC4B-141E-4821-8F63-8C5DCB98A996}" srcOrd="0" destOrd="0" presId="urn:microsoft.com/office/officeart/2005/8/layout/chevron2"/>
    <dgm:cxn modelId="{36727676-6F77-4740-984C-F14C0A55ED2B}" srcId="{8DAF4F8C-85B3-4EF8-ACC6-1DFF3FA3D338}" destId="{ADDBA404-0FD8-4FCA-B4D5-BEC15E77B695}" srcOrd="0" destOrd="0" parTransId="{656781E9-76F1-45A9-83B5-C4CD2195593A}" sibTransId="{AC525757-5674-43E7-B75B-AE7FB5F17E1B}"/>
    <dgm:cxn modelId="{1141B824-50E8-485E-B7E4-7F530EC6C868}" type="presOf" srcId="{8DAF4F8C-85B3-4EF8-ACC6-1DFF3FA3D338}" destId="{14EA5C0A-2956-484B-9307-5F5F0E32052C}" srcOrd="0" destOrd="0" presId="urn:microsoft.com/office/officeart/2005/8/layout/chevron2"/>
    <dgm:cxn modelId="{94F48BDB-8FD8-4CCF-9849-D880A0762946}" type="presParOf" srcId="{546109E3-1759-4F7E-A5BA-680F338DD027}" destId="{D1E21ABB-0D47-46F0-9CB1-E49E1FB73A8E}" srcOrd="0" destOrd="0" presId="urn:microsoft.com/office/officeart/2005/8/layout/chevron2"/>
    <dgm:cxn modelId="{69C7AD7F-6BC8-4DC6-940C-53AF0ACDDCC9}" type="presParOf" srcId="{D1E21ABB-0D47-46F0-9CB1-E49E1FB73A8E}" destId="{14EA5C0A-2956-484B-9307-5F5F0E32052C}" srcOrd="0" destOrd="0" presId="urn:microsoft.com/office/officeart/2005/8/layout/chevron2"/>
    <dgm:cxn modelId="{83EC112B-44C9-443F-9C5D-BB1A2290F799}" type="presParOf" srcId="{D1E21ABB-0D47-46F0-9CB1-E49E1FB73A8E}" destId="{E64BBA08-E20C-4904-BB13-DA129B0E56F2}" srcOrd="1" destOrd="0" presId="urn:microsoft.com/office/officeart/2005/8/layout/chevron2"/>
    <dgm:cxn modelId="{34194772-E54E-4C67-9358-3411A405B222}" type="presParOf" srcId="{546109E3-1759-4F7E-A5BA-680F338DD027}" destId="{D40E46D7-FC19-46BC-8832-0AF0936E8ACE}" srcOrd="1" destOrd="0" presId="urn:microsoft.com/office/officeart/2005/8/layout/chevron2"/>
    <dgm:cxn modelId="{2B4748DB-05CE-4803-BB35-EC88D61C1E5A}" type="presParOf" srcId="{546109E3-1759-4F7E-A5BA-680F338DD027}" destId="{4DE3C77B-CCC5-4130-96BA-3ED09912EECD}" srcOrd="2" destOrd="0" presId="urn:microsoft.com/office/officeart/2005/8/layout/chevron2"/>
    <dgm:cxn modelId="{2B64F44A-EC16-4489-ABC1-983FFFAF9AA0}" type="presParOf" srcId="{4DE3C77B-CCC5-4130-96BA-3ED09912EECD}" destId="{FA1ECB69-85D1-4FD4-A717-17B3FDE9FCEF}" srcOrd="0" destOrd="0" presId="urn:microsoft.com/office/officeart/2005/8/layout/chevron2"/>
    <dgm:cxn modelId="{FA826B5D-64CA-4788-8F6A-46F9D3687745}" type="presParOf" srcId="{4DE3C77B-CCC5-4130-96BA-3ED09912EECD}" destId="{8C62FC4B-141E-4821-8F63-8C5DCB98A996}" srcOrd="1" destOrd="0" presId="urn:microsoft.com/office/officeart/2005/8/layout/chevron2"/>
    <dgm:cxn modelId="{AE2BE6D6-5C5B-4F1E-AD98-BCFDC4459C11}" type="presParOf" srcId="{546109E3-1759-4F7E-A5BA-680F338DD027}" destId="{AF79F46F-D62E-4ECB-99B8-50939E2C1C3F}" srcOrd="3" destOrd="0" presId="urn:microsoft.com/office/officeart/2005/8/layout/chevron2"/>
    <dgm:cxn modelId="{FCCD7AC1-7C46-4A8D-9D3A-C3DDC17B811D}" type="presParOf" srcId="{546109E3-1759-4F7E-A5BA-680F338DD027}" destId="{6ABFDA0D-A5B9-4403-9F0C-392590DAF382}" srcOrd="4" destOrd="0" presId="urn:microsoft.com/office/officeart/2005/8/layout/chevron2"/>
    <dgm:cxn modelId="{6CE36509-B4E6-4510-90B7-AE22FAA5023B}" type="presParOf" srcId="{6ABFDA0D-A5B9-4403-9F0C-392590DAF382}" destId="{537F3DE7-08AE-49A5-A4D2-2D958DAA3270}" srcOrd="0" destOrd="0" presId="urn:microsoft.com/office/officeart/2005/8/layout/chevron2"/>
    <dgm:cxn modelId="{BAACCDA8-84EF-4F14-AD69-A7B075F1E5BF}" type="presParOf" srcId="{6ABFDA0D-A5B9-4403-9F0C-392590DAF382}" destId="{C66AC2D2-BFF5-417B-8166-2D128867C9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F44AE-B133-4BFA-93B6-C8234FEEDFBA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2EE40-C5B3-4F7E-A698-A8A7399D5F45}">
      <dgm:prSet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Развиваем практический интеллект</a:t>
          </a:r>
        </a:p>
      </dgm:t>
    </dgm:pt>
    <dgm:pt modelId="{2A9617B1-E61D-4EEB-B4BC-3E4B07B351D7}" type="parTrans" cxnId="{EC77B6E4-A7B7-4CDB-A007-490276F6A5CB}">
      <dgm:prSet/>
      <dgm:spPr/>
      <dgm:t>
        <a:bodyPr/>
        <a:lstStyle/>
        <a:p>
          <a:endParaRPr lang="ru-RU"/>
        </a:p>
      </dgm:t>
    </dgm:pt>
    <dgm:pt modelId="{ED2E4A32-5F84-4461-88E5-632A664E1AF2}" type="sibTrans" cxnId="{EC77B6E4-A7B7-4CDB-A007-490276F6A5CB}">
      <dgm:prSet/>
      <dgm:spPr/>
      <dgm:t>
        <a:bodyPr/>
        <a:lstStyle/>
        <a:p>
          <a:endParaRPr lang="ru-RU"/>
        </a:p>
      </dgm:t>
    </dgm:pt>
    <dgm:pt modelId="{6958CA1E-65B9-4E8A-9742-C24B02BC200D}">
      <dgm:prSet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Максимально используем наглядность</a:t>
          </a:r>
        </a:p>
      </dgm:t>
    </dgm:pt>
    <dgm:pt modelId="{118E448F-A044-461A-9890-DC49188DD65F}" type="parTrans" cxnId="{58277858-255B-43F4-9996-6BFB50B99EEC}">
      <dgm:prSet/>
      <dgm:spPr/>
      <dgm:t>
        <a:bodyPr/>
        <a:lstStyle/>
        <a:p>
          <a:endParaRPr lang="ru-RU"/>
        </a:p>
      </dgm:t>
    </dgm:pt>
    <dgm:pt modelId="{81DEFAE9-8E4F-4537-BECF-013647153335}" type="sibTrans" cxnId="{58277858-255B-43F4-9996-6BFB50B99EEC}">
      <dgm:prSet/>
      <dgm:spPr/>
      <dgm:t>
        <a:bodyPr/>
        <a:lstStyle/>
        <a:p>
          <a:endParaRPr lang="ru-RU"/>
        </a:p>
      </dgm:t>
    </dgm:pt>
    <dgm:pt modelId="{8BA0F6D2-28FB-48DA-A04A-668C62503644}">
      <dgm:prSet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Задания усложняем постепенно</a:t>
          </a:r>
        </a:p>
      </dgm:t>
    </dgm:pt>
    <dgm:pt modelId="{5DB3E933-7E95-4D09-82DD-C93237E08925}" type="parTrans" cxnId="{E680C201-3468-4535-868C-8403ADCE0569}">
      <dgm:prSet/>
      <dgm:spPr/>
      <dgm:t>
        <a:bodyPr/>
        <a:lstStyle/>
        <a:p>
          <a:endParaRPr lang="ru-RU"/>
        </a:p>
      </dgm:t>
    </dgm:pt>
    <dgm:pt modelId="{A5341D17-0D0D-4756-9289-6697422FB3CB}" type="sibTrans" cxnId="{E680C201-3468-4535-868C-8403ADCE0569}">
      <dgm:prSet/>
      <dgm:spPr/>
      <dgm:t>
        <a:bodyPr/>
        <a:lstStyle/>
        <a:p>
          <a:endParaRPr lang="ru-RU"/>
        </a:p>
      </dgm:t>
    </dgm:pt>
    <dgm:pt modelId="{06FD0639-06CA-45C6-8BCB-F565AFD5D1C1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Чередуем виды деятельности</a:t>
          </a:r>
        </a:p>
      </dgm:t>
    </dgm:pt>
    <dgm:pt modelId="{B3AC16AC-0CC3-4D79-9A23-3F638ED037D1}" type="parTrans" cxnId="{16E36703-CE1D-4C66-B4BA-52CEFA805A7B}">
      <dgm:prSet/>
      <dgm:spPr/>
      <dgm:t>
        <a:bodyPr/>
        <a:lstStyle/>
        <a:p>
          <a:endParaRPr lang="ru-RU"/>
        </a:p>
      </dgm:t>
    </dgm:pt>
    <dgm:pt modelId="{8F30E226-F872-4016-83B8-D1247FF49978}" type="sibTrans" cxnId="{16E36703-CE1D-4C66-B4BA-52CEFA805A7B}">
      <dgm:prSet/>
      <dgm:spPr/>
      <dgm:t>
        <a:bodyPr/>
        <a:lstStyle/>
        <a:p>
          <a:endParaRPr lang="ru-RU"/>
        </a:p>
      </dgm:t>
    </dgm:pt>
    <dgm:pt modelId="{2547D07F-F297-48B8-B1B0-F04F75BF81CA}">
      <dgm:prSet/>
      <dgm:spPr/>
      <dgm:t>
        <a:bodyPr/>
        <a:lstStyle/>
        <a:p>
          <a:r>
            <a:rPr lang="ru-RU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Насыщаем занятия эмоциями</a:t>
          </a:r>
          <a:endParaRPr lang="ru-RU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B87786-7C6A-4585-BF50-16702DB56DA7}" type="parTrans" cxnId="{8508360E-A436-416B-9BEB-7D093D96A4D2}">
      <dgm:prSet/>
      <dgm:spPr/>
      <dgm:t>
        <a:bodyPr/>
        <a:lstStyle/>
        <a:p>
          <a:endParaRPr lang="ru-RU"/>
        </a:p>
      </dgm:t>
    </dgm:pt>
    <dgm:pt modelId="{AF1A6518-2ED6-462F-80D3-790DF3635B1A}" type="sibTrans" cxnId="{8508360E-A436-416B-9BEB-7D093D96A4D2}">
      <dgm:prSet/>
      <dgm:spPr/>
      <dgm:t>
        <a:bodyPr/>
        <a:lstStyle/>
        <a:p>
          <a:endParaRPr lang="ru-RU"/>
        </a:p>
      </dgm:t>
    </dgm:pt>
    <dgm:pt modelId="{476FE396-D2A4-43F4-8E73-7E87E75532A0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 скупимся на похвалу</a:t>
          </a:r>
        </a:p>
      </dgm:t>
    </dgm:pt>
    <dgm:pt modelId="{F5997C93-2029-4EF1-890F-DAC61153695F}" type="parTrans" cxnId="{ECDF2D47-ED43-468F-9722-F4EA50514227}">
      <dgm:prSet/>
      <dgm:spPr/>
      <dgm:t>
        <a:bodyPr/>
        <a:lstStyle/>
        <a:p>
          <a:endParaRPr lang="ru-RU"/>
        </a:p>
      </dgm:t>
    </dgm:pt>
    <dgm:pt modelId="{7862C5A3-7731-4D12-8FD7-979C9086DA17}" type="sibTrans" cxnId="{ECDF2D47-ED43-468F-9722-F4EA50514227}">
      <dgm:prSet/>
      <dgm:spPr/>
      <dgm:t>
        <a:bodyPr/>
        <a:lstStyle/>
        <a:p>
          <a:endParaRPr lang="ru-RU"/>
        </a:p>
      </dgm:t>
    </dgm:pt>
    <dgm:pt modelId="{699DC785-B6D6-4211-97C7-74BF70CA4627}" type="pres">
      <dgm:prSet presAssocID="{27FF44AE-B133-4BFA-93B6-C8234FEEDF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DC213-EA62-4E54-B8E2-1A9498891593}" type="pres">
      <dgm:prSet presAssocID="{D4D2EE40-C5B3-4F7E-A698-A8A7399D5F45}" presName="composite" presStyleCnt="0"/>
      <dgm:spPr/>
    </dgm:pt>
    <dgm:pt modelId="{195E47B8-F620-4A97-A7DA-1B937231A576}" type="pres">
      <dgm:prSet presAssocID="{D4D2EE40-C5B3-4F7E-A698-A8A7399D5F45}" presName="imgShp" presStyleLbl="fgImgPlace1" presStyleIdx="0" presStyleCnt="6"/>
      <dgm:spPr/>
    </dgm:pt>
    <dgm:pt modelId="{A3892097-18FC-4A65-9559-CDAEA3AB5A5D}" type="pres">
      <dgm:prSet presAssocID="{D4D2EE40-C5B3-4F7E-A698-A8A7399D5F45}" presName="txShp" presStyleLbl="node1" presStyleIdx="0" presStyleCnt="6" custLinFactNeighborX="21358" custLinFactNeighborY="10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2C78A-09CA-47C5-9452-C92E38860222}" type="pres">
      <dgm:prSet presAssocID="{ED2E4A32-5F84-4461-88E5-632A664E1AF2}" presName="spacing" presStyleCnt="0"/>
      <dgm:spPr/>
    </dgm:pt>
    <dgm:pt modelId="{92BB5D14-BF16-4C39-836F-EAE993D1465A}" type="pres">
      <dgm:prSet presAssocID="{6958CA1E-65B9-4E8A-9742-C24B02BC200D}" presName="composite" presStyleCnt="0"/>
      <dgm:spPr/>
    </dgm:pt>
    <dgm:pt modelId="{88D8A1A2-09E8-4B22-908F-7C134777CDBF}" type="pres">
      <dgm:prSet presAssocID="{6958CA1E-65B9-4E8A-9742-C24B02BC200D}" presName="imgShp" presStyleLbl="fgImgPlace1" presStyleIdx="1" presStyleCnt="6" custLinFactNeighborX="-402" custLinFactNeighborY="-406"/>
      <dgm:spPr/>
    </dgm:pt>
    <dgm:pt modelId="{B6FE1922-43B1-431A-BFBB-0656ED9369CB}" type="pres">
      <dgm:prSet presAssocID="{6958CA1E-65B9-4E8A-9742-C24B02BC200D}" presName="txShp" presStyleLbl="node1" presStyleIdx="1" presStyleCnt="6" custLinFactNeighborX="21358" custLinFactNeighborY="-11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E26B4-90F5-45E1-8F19-E92290E9E5CE}" type="pres">
      <dgm:prSet presAssocID="{81DEFAE9-8E4F-4537-BECF-013647153335}" presName="spacing" presStyleCnt="0"/>
      <dgm:spPr/>
    </dgm:pt>
    <dgm:pt modelId="{9B0EC75C-D1BF-4CA2-B758-5DB00196FFA4}" type="pres">
      <dgm:prSet presAssocID="{8BA0F6D2-28FB-48DA-A04A-668C62503644}" presName="composite" presStyleCnt="0"/>
      <dgm:spPr/>
    </dgm:pt>
    <dgm:pt modelId="{4B399FE1-84FE-44E2-842F-83AED7AAFA1B}" type="pres">
      <dgm:prSet presAssocID="{8BA0F6D2-28FB-48DA-A04A-668C62503644}" presName="imgShp" presStyleLbl="fgImgPlace1" presStyleIdx="2" presStyleCnt="6"/>
      <dgm:spPr/>
    </dgm:pt>
    <dgm:pt modelId="{1929C9A8-AA43-4DBE-80CB-608085DD3D74}" type="pres">
      <dgm:prSet presAssocID="{8BA0F6D2-28FB-48DA-A04A-668C62503644}" presName="txShp" presStyleLbl="node1" presStyleIdx="2" presStyleCnt="6" custLinFactNeighborX="21358" custLinFactNeighborY="-22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A3D5-BFE5-4FF2-B6CF-3E5A9E2192CC}" type="pres">
      <dgm:prSet presAssocID="{A5341D17-0D0D-4756-9289-6697422FB3CB}" presName="spacing" presStyleCnt="0"/>
      <dgm:spPr/>
    </dgm:pt>
    <dgm:pt modelId="{35DB4005-4B15-4D36-BEF0-C70E84F5298A}" type="pres">
      <dgm:prSet presAssocID="{06FD0639-06CA-45C6-8BCB-F565AFD5D1C1}" presName="composite" presStyleCnt="0"/>
      <dgm:spPr/>
    </dgm:pt>
    <dgm:pt modelId="{41F40839-85E1-44BB-A7B3-F093472B9C78}" type="pres">
      <dgm:prSet presAssocID="{06FD0639-06CA-45C6-8BCB-F565AFD5D1C1}" presName="imgShp" presStyleLbl="fgImgPlace1" presStyleIdx="3" presStyleCnt="6"/>
      <dgm:spPr/>
    </dgm:pt>
    <dgm:pt modelId="{6B8D936C-233F-41AB-8AEB-A2933B8A49AD}" type="pres">
      <dgm:prSet presAssocID="{06FD0639-06CA-45C6-8BCB-F565AFD5D1C1}" presName="txShp" presStyleLbl="node1" presStyleIdx="3" presStyleCnt="6" custLinFactNeighborX="21358" custLinFactNeighborY="-2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38994-B681-4B5C-BA95-CAD86F64B6E5}" type="pres">
      <dgm:prSet presAssocID="{8F30E226-F872-4016-83B8-D1247FF49978}" presName="spacing" presStyleCnt="0"/>
      <dgm:spPr/>
    </dgm:pt>
    <dgm:pt modelId="{1DD0A863-950B-41F8-A223-7C35538677F1}" type="pres">
      <dgm:prSet presAssocID="{2547D07F-F297-48B8-B1B0-F04F75BF81CA}" presName="composite" presStyleCnt="0"/>
      <dgm:spPr/>
    </dgm:pt>
    <dgm:pt modelId="{2AB618D3-F796-459F-A39D-3C2C958BAE81}" type="pres">
      <dgm:prSet presAssocID="{2547D07F-F297-48B8-B1B0-F04F75BF81CA}" presName="imgShp" presStyleLbl="fgImgPlace1" presStyleIdx="4" presStyleCnt="6"/>
      <dgm:spPr/>
    </dgm:pt>
    <dgm:pt modelId="{40D613D1-6D4A-43A4-A9D1-2E0AE9FE1FC7}" type="pres">
      <dgm:prSet presAssocID="{2547D07F-F297-48B8-B1B0-F04F75BF81CA}" presName="txShp" presStyleLbl="node1" presStyleIdx="4" presStyleCnt="6" custLinFactNeighborX="21358" custLinFactNeighborY="-3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359F6-4D3E-4508-9901-4C6EF1A28D00}" type="pres">
      <dgm:prSet presAssocID="{AF1A6518-2ED6-462F-80D3-790DF3635B1A}" presName="spacing" presStyleCnt="0"/>
      <dgm:spPr/>
    </dgm:pt>
    <dgm:pt modelId="{3583A5EA-552D-4ADB-B4F4-F9351F434926}" type="pres">
      <dgm:prSet presAssocID="{476FE396-D2A4-43F4-8E73-7E87E75532A0}" presName="composite" presStyleCnt="0"/>
      <dgm:spPr/>
    </dgm:pt>
    <dgm:pt modelId="{50CD65BE-C69B-4D7A-AEA0-0067AF31B1A8}" type="pres">
      <dgm:prSet presAssocID="{476FE396-D2A4-43F4-8E73-7E87E75532A0}" presName="imgShp" presStyleLbl="fgImgPlace1" presStyleIdx="5" presStyleCnt="6"/>
      <dgm:spPr/>
    </dgm:pt>
    <dgm:pt modelId="{C810E840-79B6-4C08-AF3E-FDA657D7A554}" type="pres">
      <dgm:prSet presAssocID="{476FE396-D2A4-43F4-8E73-7E87E75532A0}" presName="txShp" presStyleLbl="node1" presStyleIdx="5" presStyleCnt="6" custLinFactNeighborX="21358" custLinFactNeighborY="-33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62868C-5949-404F-86A0-2A9F23D8D76B}" type="presOf" srcId="{2547D07F-F297-48B8-B1B0-F04F75BF81CA}" destId="{40D613D1-6D4A-43A4-A9D1-2E0AE9FE1FC7}" srcOrd="0" destOrd="0" presId="urn:microsoft.com/office/officeart/2005/8/layout/vList3"/>
    <dgm:cxn modelId="{24A61B45-7088-4DBA-84F7-F57639E6BA1E}" type="presOf" srcId="{D4D2EE40-C5B3-4F7E-A698-A8A7399D5F45}" destId="{A3892097-18FC-4A65-9559-CDAEA3AB5A5D}" srcOrd="0" destOrd="0" presId="urn:microsoft.com/office/officeart/2005/8/layout/vList3"/>
    <dgm:cxn modelId="{EC77B6E4-A7B7-4CDB-A007-490276F6A5CB}" srcId="{27FF44AE-B133-4BFA-93B6-C8234FEEDFBA}" destId="{D4D2EE40-C5B3-4F7E-A698-A8A7399D5F45}" srcOrd="0" destOrd="0" parTransId="{2A9617B1-E61D-4EEB-B4BC-3E4B07B351D7}" sibTransId="{ED2E4A32-5F84-4461-88E5-632A664E1AF2}"/>
    <dgm:cxn modelId="{E680C201-3468-4535-868C-8403ADCE0569}" srcId="{27FF44AE-B133-4BFA-93B6-C8234FEEDFBA}" destId="{8BA0F6D2-28FB-48DA-A04A-668C62503644}" srcOrd="2" destOrd="0" parTransId="{5DB3E933-7E95-4D09-82DD-C93237E08925}" sibTransId="{A5341D17-0D0D-4756-9289-6697422FB3CB}"/>
    <dgm:cxn modelId="{16E36703-CE1D-4C66-B4BA-52CEFA805A7B}" srcId="{27FF44AE-B133-4BFA-93B6-C8234FEEDFBA}" destId="{06FD0639-06CA-45C6-8BCB-F565AFD5D1C1}" srcOrd="3" destOrd="0" parTransId="{B3AC16AC-0CC3-4D79-9A23-3F638ED037D1}" sibTransId="{8F30E226-F872-4016-83B8-D1247FF49978}"/>
    <dgm:cxn modelId="{C5A8261A-E45A-4149-9584-FBA700EACC21}" type="presOf" srcId="{27FF44AE-B133-4BFA-93B6-C8234FEEDFBA}" destId="{699DC785-B6D6-4211-97C7-74BF70CA4627}" srcOrd="0" destOrd="0" presId="urn:microsoft.com/office/officeart/2005/8/layout/vList3"/>
    <dgm:cxn modelId="{6B769330-6514-4946-BB02-818C2B66638F}" type="presOf" srcId="{06FD0639-06CA-45C6-8BCB-F565AFD5D1C1}" destId="{6B8D936C-233F-41AB-8AEB-A2933B8A49AD}" srcOrd="0" destOrd="0" presId="urn:microsoft.com/office/officeart/2005/8/layout/vList3"/>
    <dgm:cxn modelId="{ECDF2D47-ED43-468F-9722-F4EA50514227}" srcId="{27FF44AE-B133-4BFA-93B6-C8234FEEDFBA}" destId="{476FE396-D2A4-43F4-8E73-7E87E75532A0}" srcOrd="5" destOrd="0" parTransId="{F5997C93-2029-4EF1-890F-DAC61153695F}" sibTransId="{7862C5A3-7731-4D12-8FD7-979C9086DA17}"/>
    <dgm:cxn modelId="{58277858-255B-43F4-9996-6BFB50B99EEC}" srcId="{27FF44AE-B133-4BFA-93B6-C8234FEEDFBA}" destId="{6958CA1E-65B9-4E8A-9742-C24B02BC200D}" srcOrd="1" destOrd="0" parTransId="{118E448F-A044-461A-9890-DC49188DD65F}" sibTransId="{81DEFAE9-8E4F-4537-BECF-013647153335}"/>
    <dgm:cxn modelId="{AED96C8A-BA8F-401C-B7C5-1BAB2EC8DB49}" type="presOf" srcId="{476FE396-D2A4-43F4-8E73-7E87E75532A0}" destId="{C810E840-79B6-4C08-AF3E-FDA657D7A554}" srcOrd="0" destOrd="0" presId="urn:microsoft.com/office/officeart/2005/8/layout/vList3"/>
    <dgm:cxn modelId="{FA610167-358C-4819-810D-9C2EEAEB7421}" type="presOf" srcId="{6958CA1E-65B9-4E8A-9742-C24B02BC200D}" destId="{B6FE1922-43B1-431A-BFBB-0656ED9369CB}" srcOrd="0" destOrd="0" presId="urn:microsoft.com/office/officeart/2005/8/layout/vList3"/>
    <dgm:cxn modelId="{A03AB1F0-9E6D-4621-96EE-5C29434C1AB3}" type="presOf" srcId="{8BA0F6D2-28FB-48DA-A04A-668C62503644}" destId="{1929C9A8-AA43-4DBE-80CB-608085DD3D74}" srcOrd="0" destOrd="0" presId="urn:microsoft.com/office/officeart/2005/8/layout/vList3"/>
    <dgm:cxn modelId="{8508360E-A436-416B-9BEB-7D093D96A4D2}" srcId="{27FF44AE-B133-4BFA-93B6-C8234FEEDFBA}" destId="{2547D07F-F297-48B8-B1B0-F04F75BF81CA}" srcOrd="4" destOrd="0" parTransId="{D8B87786-7C6A-4585-BF50-16702DB56DA7}" sibTransId="{AF1A6518-2ED6-462F-80D3-790DF3635B1A}"/>
    <dgm:cxn modelId="{1FC3971D-1E73-4D2E-ADDE-301C8DD856D9}" type="presParOf" srcId="{699DC785-B6D6-4211-97C7-74BF70CA4627}" destId="{144DC213-EA62-4E54-B8E2-1A9498891593}" srcOrd="0" destOrd="0" presId="urn:microsoft.com/office/officeart/2005/8/layout/vList3"/>
    <dgm:cxn modelId="{42234026-90BC-4E34-894A-6D44145BA2E7}" type="presParOf" srcId="{144DC213-EA62-4E54-B8E2-1A9498891593}" destId="{195E47B8-F620-4A97-A7DA-1B937231A576}" srcOrd="0" destOrd="0" presId="urn:microsoft.com/office/officeart/2005/8/layout/vList3"/>
    <dgm:cxn modelId="{7F3B4086-F7E9-4FC1-AD74-CEA490B26691}" type="presParOf" srcId="{144DC213-EA62-4E54-B8E2-1A9498891593}" destId="{A3892097-18FC-4A65-9559-CDAEA3AB5A5D}" srcOrd="1" destOrd="0" presId="urn:microsoft.com/office/officeart/2005/8/layout/vList3"/>
    <dgm:cxn modelId="{574FF9C2-AB50-40D0-B730-878A28CFD670}" type="presParOf" srcId="{699DC785-B6D6-4211-97C7-74BF70CA4627}" destId="{A8E2C78A-09CA-47C5-9452-C92E38860222}" srcOrd="1" destOrd="0" presId="urn:microsoft.com/office/officeart/2005/8/layout/vList3"/>
    <dgm:cxn modelId="{81896C43-6D06-46E5-A490-3210D2FE7294}" type="presParOf" srcId="{699DC785-B6D6-4211-97C7-74BF70CA4627}" destId="{92BB5D14-BF16-4C39-836F-EAE993D1465A}" srcOrd="2" destOrd="0" presId="urn:microsoft.com/office/officeart/2005/8/layout/vList3"/>
    <dgm:cxn modelId="{6773D436-8F3E-4D22-BF89-8A1A3C9A3EA2}" type="presParOf" srcId="{92BB5D14-BF16-4C39-836F-EAE993D1465A}" destId="{88D8A1A2-09E8-4B22-908F-7C134777CDBF}" srcOrd="0" destOrd="0" presId="urn:microsoft.com/office/officeart/2005/8/layout/vList3"/>
    <dgm:cxn modelId="{A3EC480C-1EDB-4F3C-B068-8571F39B4CF0}" type="presParOf" srcId="{92BB5D14-BF16-4C39-836F-EAE993D1465A}" destId="{B6FE1922-43B1-431A-BFBB-0656ED9369CB}" srcOrd="1" destOrd="0" presId="urn:microsoft.com/office/officeart/2005/8/layout/vList3"/>
    <dgm:cxn modelId="{C0C8B6D8-ACA5-46D5-99AE-2A9736B4BA0D}" type="presParOf" srcId="{699DC785-B6D6-4211-97C7-74BF70CA4627}" destId="{0CAE26B4-90F5-45E1-8F19-E92290E9E5CE}" srcOrd="3" destOrd="0" presId="urn:microsoft.com/office/officeart/2005/8/layout/vList3"/>
    <dgm:cxn modelId="{DC1AF675-7785-43B9-9708-12D2C4C41CEC}" type="presParOf" srcId="{699DC785-B6D6-4211-97C7-74BF70CA4627}" destId="{9B0EC75C-D1BF-4CA2-B758-5DB00196FFA4}" srcOrd="4" destOrd="0" presId="urn:microsoft.com/office/officeart/2005/8/layout/vList3"/>
    <dgm:cxn modelId="{CC907BC0-2092-43E8-9754-16F47C586FD3}" type="presParOf" srcId="{9B0EC75C-D1BF-4CA2-B758-5DB00196FFA4}" destId="{4B399FE1-84FE-44E2-842F-83AED7AAFA1B}" srcOrd="0" destOrd="0" presId="urn:microsoft.com/office/officeart/2005/8/layout/vList3"/>
    <dgm:cxn modelId="{91B84013-36B8-41CA-804F-C4AC3683E068}" type="presParOf" srcId="{9B0EC75C-D1BF-4CA2-B758-5DB00196FFA4}" destId="{1929C9A8-AA43-4DBE-80CB-608085DD3D74}" srcOrd="1" destOrd="0" presId="urn:microsoft.com/office/officeart/2005/8/layout/vList3"/>
    <dgm:cxn modelId="{913BEFF7-1060-4E86-B69A-CCE26C820FAB}" type="presParOf" srcId="{699DC785-B6D6-4211-97C7-74BF70CA4627}" destId="{7A70A3D5-BFE5-4FF2-B6CF-3E5A9E2192CC}" srcOrd="5" destOrd="0" presId="urn:microsoft.com/office/officeart/2005/8/layout/vList3"/>
    <dgm:cxn modelId="{FEA2B608-C943-4833-8304-E118D7CB2773}" type="presParOf" srcId="{699DC785-B6D6-4211-97C7-74BF70CA4627}" destId="{35DB4005-4B15-4D36-BEF0-C70E84F5298A}" srcOrd="6" destOrd="0" presId="urn:microsoft.com/office/officeart/2005/8/layout/vList3"/>
    <dgm:cxn modelId="{5872D134-2472-4386-90C0-0486832E8F95}" type="presParOf" srcId="{35DB4005-4B15-4D36-BEF0-C70E84F5298A}" destId="{41F40839-85E1-44BB-A7B3-F093472B9C78}" srcOrd="0" destOrd="0" presId="urn:microsoft.com/office/officeart/2005/8/layout/vList3"/>
    <dgm:cxn modelId="{DDF93B48-C779-4FBF-8999-DF2E777409C9}" type="presParOf" srcId="{35DB4005-4B15-4D36-BEF0-C70E84F5298A}" destId="{6B8D936C-233F-41AB-8AEB-A2933B8A49AD}" srcOrd="1" destOrd="0" presId="urn:microsoft.com/office/officeart/2005/8/layout/vList3"/>
    <dgm:cxn modelId="{0A11EFE5-53ED-44ED-9C9A-E72096C452E7}" type="presParOf" srcId="{699DC785-B6D6-4211-97C7-74BF70CA4627}" destId="{F5638994-B681-4B5C-BA95-CAD86F64B6E5}" srcOrd="7" destOrd="0" presId="urn:microsoft.com/office/officeart/2005/8/layout/vList3"/>
    <dgm:cxn modelId="{A533AC3E-FDD3-477C-8988-A185480E8353}" type="presParOf" srcId="{699DC785-B6D6-4211-97C7-74BF70CA4627}" destId="{1DD0A863-950B-41F8-A223-7C35538677F1}" srcOrd="8" destOrd="0" presId="urn:microsoft.com/office/officeart/2005/8/layout/vList3"/>
    <dgm:cxn modelId="{35005941-B1A3-4527-84F6-75EEAE386BB5}" type="presParOf" srcId="{1DD0A863-950B-41F8-A223-7C35538677F1}" destId="{2AB618D3-F796-459F-A39D-3C2C958BAE81}" srcOrd="0" destOrd="0" presId="urn:microsoft.com/office/officeart/2005/8/layout/vList3"/>
    <dgm:cxn modelId="{A9324D68-626B-42AF-9E31-C1BCCA2F409C}" type="presParOf" srcId="{1DD0A863-950B-41F8-A223-7C35538677F1}" destId="{40D613D1-6D4A-43A4-A9D1-2E0AE9FE1FC7}" srcOrd="1" destOrd="0" presId="urn:microsoft.com/office/officeart/2005/8/layout/vList3"/>
    <dgm:cxn modelId="{65A9B202-B459-4AA9-A1B6-AE86DDAE52F9}" type="presParOf" srcId="{699DC785-B6D6-4211-97C7-74BF70CA4627}" destId="{BCB359F6-4D3E-4508-9901-4C6EF1A28D00}" srcOrd="9" destOrd="0" presId="urn:microsoft.com/office/officeart/2005/8/layout/vList3"/>
    <dgm:cxn modelId="{F32B7B87-6DE7-4B63-955A-E83BB47972D0}" type="presParOf" srcId="{699DC785-B6D6-4211-97C7-74BF70CA4627}" destId="{3583A5EA-552D-4ADB-B4F4-F9351F434926}" srcOrd="10" destOrd="0" presId="urn:microsoft.com/office/officeart/2005/8/layout/vList3"/>
    <dgm:cxn modelId="{A6B7D681-A65E-46E9-BA9F-882EF42C8043}" type="presParOf" srcId="{3583A5EA-552D-4ADB-B4F4-F9351F434926}" destId="{50CD65BE-C69B-4D7A-AEA0-0067AF31B1A8}" srcOrd="0" destOrd="0" presId="urn:microsoft.com/office/officeart/2005/8/layout/vList3"/>
    <dgm:cxn modelId="{F1B39101-2326-4975-B3AC-810C3F74D27E}" type="presParOf" srcId="{3583A5EA-552D-4ADB-B4F4-F9351F434926}" destId="{C810E840-79B6-4C08-AF3E-FDA657D7A5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10229-1856-4096-A0EA-4C43DE1BE99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24B24-BD05-4743-807C-18F9E628F271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Интегрированная форма обучения лиц с ОВЗ предполагает формирование в колледже атмосферы доброжелательности, признание за ними равного права на обучение, осуществление политики равных возможностей.</a:t>
          </a:r>
          <a:endParaRPr lang="ru-RU" dirty="0"/>
        </a:p>
      </dgm:t>
    </dgm:pt>
    <dgm:pt modelId="{EBD68418-364F-4A23-8BA0-8AF94803EB1D}" type="parTrans" cxnId="{8910D942-3FEA-40BA-AC00-A4CE7314DEE9}">
      <dgm:prSet/>
      <dgm:spPr/>
      <dgm:t>
        <a:bodyPr/>
        <a:lstStyle/>
        <a:p>
          <a:endParaRPr lang="ru-RU"/>
        </a:p>
      </dgm:t>
    </dgm:pt>
    <dgm:pt modelId="{585529E7-A617-438F-B187-4A739411D3FC}" type="sibTrans" cxnId="{8910D942-3FEA-40BA-AC00-A4CE7314DEE9}">
      <dgm:prSet/>
      <dgm:spPr/>
      <dgm:t>
        <a:bodyPr/>
        <a:lstStyle/>
        <a:p>
          <a:endParaRPr lang="ru-RU"/>
        </a:p>
      </dgm:t>
    </dgm:pt>
    <dgm:pt modelId="{A4FEEB28-24B1-4019-A617-10C477CC0E9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B36DCA2-A78E-40D2-B0EF-1221BA8FA349}" type="parTrans" cxnId="{DB53C8ED-47F1-42FB-90DB-46301595E7F9}">
      <dgm:prSet/>
      <dgm:spPr/>
      <dgm:t>
        <a:bodyPr/>
        <a:lstStyle/>
        <a:p>
          <a:endParaRPr lang="ru-RU"/>
        </a:p>
      </dgm:t>
    </dgm:pt>
    <dgm:pt modelId="{935A0FE2-7519-492F-89DC-E8B4B0F47450}" type="sibTrans" cxnId="{DB53C8ED-47F1-42FB-90DB-46301595E7F9}">
      <dgm:prSet/>
      <dgm:spPr/>
      <dgm:t>
        <a:bodyPr/>
        <a:lstStyle/>
        <a:p>
          <a:endParaRPr lang="ru-RU"/>
        </a:p>
      </dgm:t>
    </dgm:pt>
    <dgm:pt modelId="{3E84BBC1-0FD1-4F1C-8EC0-CDFA6DE87693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Правильно организованный учебно-воспитательный процесс профессионального обучения студентов с ОВЗ в стенах колледжа позволяет эффективно и качественно формировать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общетрудовые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профессиональные умения и навыки, подготовить их к трудовой деятельности в условиях разных форм собственности и конкуренции на рынке труда</a:t>
          </a:r>
          <a:endParaRPr lang="ru-RU" dirty="0"/>
        </a:p>
      </dgm:t>
    </dgm:pt>
    <dgm:pt modelId="{61B29DF6-2920-4A88-8B51-C645D4423064}" type="parTrans" cxnId="{3B60DD7E-6346-44EB-B23F-791B228E2041}">
      <dgm:prSet/>
      <dgm:spPr/>
      <dgm:t>
        <a:bodyPr/>
        <a:lstStyle/>
        <a:p>
          <a:endParaRPr lang="ru-RU"/>
        </a:p>
      </dgm:t>
    </dgm:pt>
    <dgm:pt modelId="{5680C9D1-DB7A-480A-A76A-2E3757C7FFDA}" type="sibTrans" cxnId="{3B60DD7E-6346-44EB-B23F-791B228E2041}">
      <dgm:prSet/>
      <dgm:spPr/>
      <dgm:t>
        <a:bodyPr/>
        <a:lstStyle/>
        <a:p>
          <a:endParaRPr lang="ru-RU"/>
        </a:p>
      </dgm:t>
    </dgm:pt>
    <dgm:pt modelId="{AB5A8581-0504-43A3-BF9B-7C1981FB205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7BA98D0-4108-460C-94F2-980D122252F0}" type="sibTrans" cxnId="{7C2B8258-30F7-44CE-AE5E-44F94C0B7D1C}">
      <dgm:prSet/>
      <dgm:spPr/>
      <dgm:t>
        <a:bodyPr/>
        <a:lstStyle/>
        <a:p>
          <a:endParaRPr lang="ru-RU"/>
        </a:p>
      </dgm:t>
    </dgm:pt>
    <dgm:pt modelId="{95BA2453-D7EC-4325-B389-9B42DC388C0A}" type="parTrans" cxnId="{7C2B8258-30F7-44CE-AE5E-44F94C0B7D1C}">
      <dgm:prSet/>
      <dgm:spPr/>
      <dgm:t>
        <a:bodyPr/>
        <a:lstStyle/>
        <a:p>
          <a:endParaRPr lang="ru-RU"/>
        </a:p>
      </dgm:t>
    </dgm:pt>
    <dgm:pt modelId="{3C2B86BE-CA1A-4D67-925E-709E0C2B7654}" type="pres">
      <dgm:prSet presAssocID="{AD710229-1856-4096-A0EA-4C43DE1BE9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EDB2A0-1FAA-443E-B93F-041B83A62A03}" type="pres">
      <dgm:prSet presAssocID="{AB5A8581-0504-43A3-BF9B-7C1981FB2056}" presName="linNode" presStyleCnt="0"/>
      <dgm:spPr/>
    </dgm:pt>
    <dgm:pt modelId="{23518496-6EED-4B0A-A2B2-20F9C15CE226}" type="pres">
      <dgm:prSet presAssocID="{AB5A8581-0504-43A3-BF9B-7C1981FB2056}" presName="parentShp" presStyleLbl="node1" presStyleIdx="0" presStyleCnt="2" custScaleX="34454" custScaleY="41670" custLinFactNeighborX="-19048" custLinFactNeighborY="-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C661B-A3BE-4104-A0D9-1A721935EDEE}" type="pres">
      <dgm:prSet presAssocID="{AB5A8581-0504-43A3-BF9B-7C1981FB2056}" presName="childShp" presStyleLbl="bgAccFollowNode1" presStyleIdx="0" presStyleCnt="2" custScaleX="140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EEA38-FA75-4D4F-BA36-71EC4E0CDF93}" type="pres">
      <dgm:prSet presAssocID="{77BA98D0-4108-460C-94F2-980D122252F0}" presName="spacing" presStyleCnt="0"/>
      <dgm:spPr/>
    </dgm:pt>
    <dgm:pt modelId="{B666AEDC-190F-44E3-B7B4-C45383C30F61}" type="pres">
      <dgm:prSet presAssocID="{A4FEEB28-24B1-4019-A617-10C477CC0E99}" presName="linNode" presStyleCnt="0"/>
      <dgm:spPr/>
    </dgm:pt>
    <dgm:pt modelId="{9D40806D-8878-4C61-893D-974A688825B4}" type="pres">
      <dgm:prSet presAssocID="{A4FEEB28-24B1-4019-A617-10C477CC0E99}" presName="parentShp" presStyleLbl="node1" presStyleIdx="1" presStyleCnt="2" custScaleX="34454" custScaleY="36609" custLinFactNeighborX="-84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A6B22-E21D-4664-851D-2C78529E26CC}" type="pres">
      <dgm:prSet presAssocID="{A4FEEB28-24B1-4019-A617-10C477CC0E99}" presName="childShp" presStyleLbl="bgAccFollowNode1" presStyleIdx="1" presStyleCnt="2" custScaleX="14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A34F4-5A60-4366-929D-A868982BE3C0}" type="presOf" srcId="{A4FEEB28-24B1-4019-A617-10C477CC0E99}" destId="{9D40806D-8878-4C61-893D-974A688825B4}" srcOrd="0" destOrd="0" presId="urn:microsoft.com/office/officeart/2005/8/layout/vList6"/>
    <dgm:cxn modelId="{3B60DD7E-6346-44EB-B23F-791B228E2041}" srcId="{A4FEEB28-24B1-4019-A617-10C477CC0E99}" destId="{3E84BBC1-0FD1-4F1C-8EC0-CDFA6DE87693}" srcOrd="0" destOrd="0" parTransId="{61B29DF6-2920-4A88-8B51-C645D4423064}" sibTransId="{5680C9D1-DB7A-480A-A76A-2E3757C7FFDA}"/>
    <dgm:cxn modelId="{1C59E078-BC07-4D34-9F23-14096F6770DB}" type="presOf" srcId="{3E84BBC1-0FD1-4F1C-8EC0-CDFA6DE87693}" destId="{F0BA6B22-E21D-4664-851D-2C78529E26CC}" srcOrd="0" destOrd="0" presId="urn:microsoft.com/office/officeart/2005/8/layout/vList6"/>
    <dgm:cxn modelId="{7C2B8258-30F7-44CE-AE5E-44F94C0B7D1C}" srcId="{AD710229-1856-4096-A0EA-4C43DE1BE990}" destId="{AB5A8581-0504-43A3-BF9B-7C1981FB2056}" srcOrd="0" destOrd="0" parTransId="{95BA2453-D7EC-4325-B389-9B42DC388C0A}" sibTransId="{77BA98D0-4108-460C-94F2-980D122252F0}"/>
    <dgm:cxn modelId="{8910D942-3FEA-40BA-AC00-A4CE7314DEE9}" srcId="{AB5A8581-0504-43A3-BF9B-7C1981FB2056}" destId="{68324B24-BD05-4743-807C-18F9E628F271}" srcOrd="0" destOrd="0" parTransId="{EBD68418-364F-4A23-8BA0-8AF94803EB1D}" sibTransId="{585529E7-A617-438F-B187-4A739411D3FC}"/>
    <dgm:cxn modelId="{108E5EB0-3E00-46FF-85FC-E5F7765E1ECC}" type="presOf" srcId="{AB5A8581-0504-43A3-BF9B-7C1981FB2056}" destId="{23518496-6EED-4B0A-A2B2-20F9C15CE226}" srcOrd="0" destOrd="0" presId="urn:microsoft.com/office/officeart/2005/8/layout/vList6"/>
    <dgm:cxn modelId="{7856D0CC-7239-49A4-8FBF-DAB76D61C165}" type="presOf" srcId="{AD710229-1856-4096-A0EA-4C43DE1BE990}" destId="{3C2B86BE-CA1A-4D67-925E-709E0C2B7654}" srcOrd="0" destOrd="0" presId="urn:microsoft.com/office/officeart/2005/8/layout/vList6"/>
    <dgm:cxn modelId="{C674C75D-ACF6-4027-8D21-43A4F871427C}" type="presOf" srcId="{68324B24-BD05-4743-807C-18F9E628F271}" destId="{95AC661B-A3BE-4104-A0D9-1A721935EDEE}" srcOrd="0" destOrd="0" presId="urn:microsoft.com/office/officeart/2005/8/layout/vList6"/>
    <dgm:cxn modelId="{DB53C8ED-47F1-42FB-90DB-46301595E7F9}" srcId="{AD710229-1856-4096-A0EA-4C43DE1BE990}" destId="{A4FEEB28-24B1-4019-A617-10C477CC0E99}" srcOrd="1" destOrd="0" parTransId="{3B36DCA2-A78E-40D2-B0EF-1221BA8FA349}" sibTransId="{935A0FE2-7519-492F-89DC-E8B4B0F47450}"/>
    <dgm:cxn modelId="{85416772-600C-4B50-9AD5-51C09ECDEBB2}" type="presParOf" srcId="{3C2B86BE-CA1A-4D67-925E-709E0C2B7654}" destId="{B2EDB2A0-1FAA-443E-B93F-041B83A62A03}" srcOrd="0" destOrd="0" presId="urn:microsoft.com/office/officeart/2005/8/layout/vList6"/>
    <dgm:cxn modelId="{2392E4AF-8AC2-4D53-8052-089BD0854EF5}" type="presParOf" srcId="{B2EDB2A0-1FAA-443E-B93F-041B83A62A03}" destId="{23518496-6EED-4B0A-A2B2-20F9C15CE226}" srcOrd="0" destOrd="0" presId="urn:microsoft.com/office/officeart/2005/8/layout/vList6"/>
    <dgm:cxn modelId="{3383A19F-15A7-47A6-B298-46BE9051C761}" type="presParOf" srcId="{B2EDB2A0-1FAA-443E-B93F-041B83A62A03}" destId="{95AC661B-A3BE-4104-A0D9-1A721935EDEE}" srcOrd="1" destOrd="0" presId="urn:microsoft.com/office/officeart/2005/8/layout/vList6"/>
    <dgm:cxn modelId="{0ADACAEA-5363-4768-BA0A-0A0AFCBCF039}" type="presParOf" srcId="{3C2B86BE-CA1A-4D67-925E-709E0C2B7654}" destId="{5B9EEA38-FA75-4D4F-BA36-71EC4E0CDF93}" srcOrd="1" destOrd="0" presId="urn:microsoft.com/office/officeart/2005/8/layout/vList6"/>
    <dgm:cxn modelId="{3AB6F3C8-BA2F-45F0-B4FE-C42E3B69EEA8}" type="presParOf" srcId="{3C2B86BE-CA1A-4D67-925E-709E0C2B7654}" destId="{B666AEDC-190F-44E3-B7B4-C45383C30F61}" srcOrd="2" destOrd="0" presId="urn:microsoft.com/office/officeart/2005/8/layout/vList6"/>
    <dgm:cxn modelId="{F4CF7B51-E2C5-40BD-8279-6FD1A0B3C7A3}" type="presParOf" srcId="{B666AEDC-190F-44E3-B7B4-C45383C30F61}" destId="{9D40806D-8878-4C61-893D-974A688825B4}" srcOrd="0" destOrd="0" presId="urn:microsoft.com/office/officeart/2005/8/layout/vList6"/>
    <dgm:cxn modelId="{A25E3DB1-09D3-43DD-BDB0-F3B87419637B}" type="presParOf" srcId="{B666AEDC-190F-44E3-B7B4-C45383C30F61}" destId="{F0BA6B22-E21D-4664-851D-2C78529E26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9CF3E-D710-400E-BBAE-A46D3F326E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587E766-818E-4101-A868-3F4CCFD8969D}">
      <dgm:prSet phldrT="[Текст]" custT="1"/>
      <dgm:spPr/>
      <dgm:t>
        <a:bodyPr/>
        <a:lstStyle/>
        <a:p>
          <a:pPr rtl="0"/>
          <a:r>
            <a:rPr kumimoji="0" lang="ru-RU" sz="25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Педагогам следует способствовать созданию доброжелательной атмосферы во всех группах, где студенты могут обсуждать свою жизнь и чувства, где развита взаимная поддержка и коллективная работа.</a:t>
          </a:r>
          <a:endParaRPr lang="ru-RU" sz="2500" b="1" i="1" dirty="0">
            <a:solidFill>
              <a:schemeClr val="bg1"/>
            </a:solidFill>
          </a:endParaRPr>
        </a:p>
      </dgm:t>
    </dgm:pt>
    <dgm:pt modelId="{CE6C33F9-FA0B-43C5-9D93-9893B1151B28}" type="parTrans" cxnId="{01A32E78-8C36-44FD-8FCC-70B4102D1789}">
      <dgm:prSet/>
      <dgm:spPr/>
      <dgm:t>
        <a:bodyPr/>
        <a:lstStyle/>
        <a:p>
          <a:endParaRPr lang="ru-RU"/>
        </a:p>
      </dgm:t>
    </dgm:pt>
    <dgm:pt modelId="{50CD282D-7BA0-4405-AB24-F335C45316F4}" type="sibTrans" cxnId="{01A32E78-8C36-44FD-8FCC-70B4102D1789}">
      <dgm:prSet/>
      <dgm:spPr/>
      <dgm:t>
        <a:bodyPr/>
        <a:lstStyle/>
        <a:p>
          <a:endParaRPr lang="ru-RU"/>
        </a:p>
      </dgm:t>
    </dgm:pt>
    <dgm:pt modelId="{0F320563-D974-49D8-A760-0A6C235DADF2}">
      <dgm:prSet phldrT="[Текст]"/>
      <dgm:spPr/>
      <dgm:t>
        <a:bodyPr/>
        <a:lstStyle/>
        <a:p>
          <a:pPr rtl="0"/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Необходимо отмечать достижения студента относительно его успехов, нестандартные достижения. </a:t>
          </a:r>
          <a:endParaRPr lang="ru-RU" b="1" i="1" dirty="0">
            <a:solidFill>
              <a:schemeClr val="bg1"/>
            </a:solidFill>
          </a:endParaRPr>
        </a:p>
      </dgm:t>
    </dgm:pt>
    <dgm:pt modelId="{E923EDE1-2D0D-4E0A-8E66-8592D475A961}" type="parTrans" cxnId="{8DFFDB5C-8924-44A2-A7C4-6E935537996A}">
      <dgm:prSet/>
      <dgm:spPr/>
      <dgm:t>
        <a:bodyPr/>
        <a:lstStyle/>
        <a:p>
          <a:endParaRPr lang="ru-RU"/>
        </a:p>
      </dgm:t>
    </dgm:pt>
    <dgm:pt modelId="{89A8F824-CCAE-496F-87FF-CBF065616CEE}" type="sibTrans" cxnId="{8DFFDB5C-8924-44A2-A7C4-6E935537996A}">
      <dgm:prSet/>
      <dgm:spPr/>
      <dgm:t>
        <a:bodyPr/>
        <a:lstStyle/>
        <a:p>
          <a:endParaRPr lang="ru-RU"/>
        </a:p>
      </dgm:t>
    </dgm:pt>
    <dgm:pt modelId="{F175F74A-6639-4833-AF00-250704B1C3D5}">
      <dgm:prSet phldrT="[Текст]"/>
      <dgm:spPr/>
      <dgm:t>
        <a:bodyPr/>
        <a:lstStyle/>
        <a:p>
          <a:pPr rtl="0"/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Следует использовать возможности </a:t>
          </a: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внеучебной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работы, например, во время занятий в кружках, участия в </a:t>
          </a:r>
          <a:r>
            <a:rPr kumimoji="0" lang="ru-RU" b="1" i="1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общеколледжных</a:t>
          </a: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мероприятиях.</a:t>
          </a:r>
          <a:endParaRPr lang="ru-RU" b="1" i="1" dirty="0">
            <a:solidFill>
              <a:schemeClr val="bg1"/>
            </a:solidFill>
          </a:endParaRPr>
        </a:p>
      </dgm:t>
    </dgm:pt>
    <dgm:pt modelId="{1C1D5EA9-F3F0-4DDA-9515-AABA18EF29AE}" type="parTrans" cxnId="{E0BD681E-8383-4C85-BD4A-DABE187F6751}">
      <dgm:prSet/>
      <dgm:spPr/>
      <dgm:t>
        <a:bodyPr/>
        <a:lstStyle/>
        <a:p>
          <a:endParaRPr lang="ru-RU"/>
        </a:p>
      </dgm:t>
    </dgm:pt>
    <dgm:pt modelId="{AAB5B0F8-0864-4089-92BB-0D840D7C47B9}" type="sibTrans" cxnId="{E0BD681E-8383-4C85-BD4A-DABE187F6751}">
      <dgm:prSet/>
      <dgm:spPr/>
      <dgm:t>
        <a:bodyPr/>
        <a:lstStyle/>
        <a:p>
          <a:endParaRPr lang="ru-RU"/>
        </a:p>
      </dgm:t>
    </dgm:pt>
    <dgm:pt modelId="{C9E1217F-CB80-4FDA-9E32-D855893F326D}" type="pres">
      <dgm:prSet presAssocID="{6769CF3E-D710-400E-BBAE-A46D3F326E63}" presName="linearFlow" presStyleCnt="0">
        <dgm:presLayoutVars>
          <dgm:dir/>
          <dgm:resizeHandles val="exact"/>
        </dgm:presLayoutVars>
      </dgm:prSet>
      <dgm:spPr/>
    </dgm:pt>
    <dgm:pt modelId="{79D2B8C3-C761-4C00-8658-D3E4816FD476}" type="pres">
      <dgm:prSet presAssocID="{B587E766-818E-4101-A868-3F4CCFD8969D}" presName="composite" presStyleCnt="0"/>
      <dgm:spPr/>
    </dgm:pt>
    <dgm:pt modelId="{BACEE24A-D7E2-409B-BC11-4C2AC0CA58B5}" type="pres">
      <dgm:prSet presAssocID="{B587E766-818E-4101-A868-3F4CCFD8969D}" presName="imgShp" presStyleLbl="fgImgPlace1" presStyleIdx="0" presStyleCnt="3" custLinFactY="78537" custLinFactNeighborX="35886" custLinFactNeighborY="100000"/>
      <dgm:spPr/>
    </dgm:pt>
    <dgm:pt modelId="{0BE2E504-BE6E-4145-A18D-450865A6FEB5}" type="pres">
      <dgm:prSet presAssocID="{B587E766-818E-4101-A868-3F4CCFD8969D}" presName="txShp" presStyleLbl="node1" presStyleIdx="0" presStyleCnt="3" custScaleX="135338" custScaleY="210594" custLinFactNeighborX="17544" custLinFactNeighborY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4D34E-80C6-4AE1-94A5-7E628B390B74}" type="pres">
      <dgm:prSet presAssocID="{50CD282D-7BA0-4405-AB24-F335C45316F4}" presName="spacing" presStyleCnt="0"/>
      <dgm:spPr/>
    </dgm:pt>
    <dgm:pt modelId="{30A352CB-599A-4A55-8112-9E1CF3350748}" type="pres">
      <dgm:prSet presAssocID="{0F320563-D974-49D8-A760-0A6C235DADF2}" presName="composite" presStyleCnt="0"/>
      <dgm:spPr/>
    </dgm:pt>
    <dgm:pt modelId="{75BA223E-A3AC-4AD2-BEFC-5BAA4A071C91}" type="pres">
      <dgm:prSet presAssocID="{0F320563-D974-49D8-A760-0A6C235DADF2}" presName="imgShp" presStyleLbl="fgImgPlace1" presStyleIdx="1" presStyleCnt="3" custLinFactX="-11769" custLinFactY="-40647" custLinFactNeighborX="-100000" custLinFactNeighborY="-100000"/>
      <dgm:spPr/>
    </dgm:pt>
    <dgm:pt modelId="{AF3F6FE6-C79C-4DDA-BCF8-DF238DFE0998}" type="pres">
      <dgm:prSet presAssocID="{0F320563-D974-49D8-A760-0A6C235DADF2}" presName="txShp" presStyleLbl="node1" presStyleIdx="1" presStyleCnt="3" custScaleX="136026" custScaleY="152504" custLinFactNeighborX="6609" custLinFactNeighborY="-9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D2E98-5490-488C-BF5A-937DFC522357}" type="pres">
      <dgm:prSet presAssocID="{89A8F824-CCAE-496F-87FF-CBF065616CEE}" presName="spacing" presStyleCnt="0"/>
      <dgm:spPr/>
    </dgm:pt>
    <dgm:pt modelId="{9CD7EAEA-3AEB-4BF1-A8A6-F9C5CC5BAF7A}" type="pres">
      <dgm:prSet presAssocID="{F175F74A-6639-4833-AF00-250704B1C3D5}" presName="composite" presStyleCnt="0"/>
      <dgm:spPr/>
    </dgm:pt>
    <dgm:pt modelId="{8D918E26-848E-401A-AB71-25B5C749A1CE}" type="pres">
      <dgm:prSet presAssocID="{F175F74A-6639-4833-AF00-250704B1C3D5}" presName="imgShp" presStyleLbl="fgImgPlace1" presStyleIdx="2" presStyleCnt="3" custLinFactX="-10092" custLinFactNeighborX="-100000" custLinFactNeighborY="-81357"/>
      <dgm:spPr/>
    </dgm:pt>
    <dgm:pt modelId="{062FFDCA-E913-496D-B71C-97E62A8D3933}" type="pres">
      <dgm:prSet presAssocID="{F175F74A-6639-4833-AF00-250704B1C3D5}" presName="txShp" presStyleLbl="node1" presStyleIdx="2" presStyleCnt="3" custScaleX="135337" custScaleY="161773" custLinFactNeighborX="7518" custLinFactNeighborY="-31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1DA16-25D7-4739-B065-549D2D1D79CF}" type="presOf" srcId="{B587E766-818E-4101-A868-3F4CCFD8969D}" destId="{0BE2E504-BE6E-4145-A18D-450865A6FEB5}" srcOrd="0" destOrd="0" presId="urn:microsoft.com/office/officeart/2005/8/layout/vList3"/>
    <dgm:cxn modelId="{42CE390D-1B59-4C7E-8E16-B46B7E91804F}" type="presOf" srcId="{6769CF3E-D710-400E-BBAE-A46D3F326E63}" destId="{C9E1217F-CB80-4FDA-9E32-D855893F326D}" srcOrd="0" destOrd="0" presId="urn:microsoft.com/office/officeart/2005/8/layout/vList3"/>
    <dgm:cxn modelId="{01A32E78-8C36-44FD-8FCC-70B4102D1789}" srcId="{6769CF3E-D710-400E-BBAE-A46D3F326E63}" destId="{B587E766-818E-4101-A868-3F4CCFD8969D}" srcOrd="0" destOrd="0" parTransId="{CE6C33F9-FA0B-43C5-9D93-9893B1151B28}" sibTransId="{50CD282D-7BA0-4405-AB24-F335C45316F4}"/>
    <dgm:cxn modelId="{FBA817BF-1FE4-400D-B849-AB42DB433517}" type="presOf" srcId="{F175F74A-6639-4833-AF00-250704B1C3D5}" destId="{062FFDCA-E913-496D-B71C-97E62A8D3933}" srcOrd="0" destOrd="0" presId="urn:microsoft.com/office/officeart/2005/8/layout/vList3"/>
    <dgm:cxn modelId="{FE5C138C-58E1-4E2B-A880-F38754F648C0}" type="presOf" srcId="{0F320563-D974-49D8-A760-0A6C235DADF2}" destId="{AF3F6FE6-C79C-4DDA-BCF8-DF238DFE0998}" srcOrd="0" destOrd="0" presId="urn:microsoft.com/office/officeart/2005/8/layout/vList3"/>
    <dgm:cxn modelId="{E0BD681E-8383-4C85-BD4A-DABE187F6751}" srcId="{6769CF3E-D710-400E-BBAE-A46D3F326E63}" destId="{F175F74A-6639-4833-AF00-250704B1C3D5}" srcOrd="2" destOrd="0" parTransId="{1C1D5EA9-F3F0-4DDA-9515-AABA18EF29AE}" sibTransId="{AAB5B0F8-0864-4089-92BB-0D840D7C47B9}"/>
    <dgm:cxn modelId="{8DFFDB5C-8924-44A2-A7C4-6E935537996A}" srcId="{6769CF3E-D710-400E-BBAE-A46D3F326E63}" destId="{0F320563-D974-49D8-A760-0A6C235DADF2}" srcOrd="1" destOrd="0" parTransId="{E923EDE1-2D0D-4E0A-8E66-8592D475A961}" sibTransId="{89A8F824-CCAE-496F-87FF-CBF065616CEE}"/>
    <dgm:cxn modelId="{99FECF33-BF46-48B1-8BE8-2AD513623146}" type="presParOf" srcId="{C9E1217F-CB80-4FDA-9E32-D855893F326D}" destId="{79D2B8C3-C761-4C00-8658-D3E4816FD476}" srcOrd="0" destOrd="0" presId="urn:microsoft.com/office/officeart/2005/8/layout/vList3"/>
    <dgm:cxn modelId="{A93F2C90-DE57-486B-8FBD-C6070D60ABDB}" type="presParOf" srcId="{79D2B8C3-C761-4C00-8658-D3E4816FD476}" destId="{BACEE24A-D7E2-409B-BC11-4C2AC0CA58B5}" srcOrd="0" destOrd="0" presId="urn:microsoft.com/office/officeart/2005/8/layout/vList3"/>
    <dgm:cxn modelId="{A5692C58-92BE-4CDC-9E34-782A27AA9D70}" type="presParOf" srcId="{79D2B8C3-C761-4C00-8658-D3E4816FD476}" destId="{0BE2E504-BE6E-4145-A18D-450865A6FEB5}" srcOrd="1" destOrd="0" presId="urn:microsoft.com/office/officeart/2005/8/layout/vList3"/>
    <dgm:cxn modelId="{3213F7FB-D0A7-40AE-8166-0D8CEC92A5DB}" type="presParOf" srcId="{C9E1217F-CB80-4FDA-9E32-D855893F326D}" destId="{B234D34E-80C6-4AE1-94A5-7E628B390B74}" srcOrd="1" destOrd="0" presId="urn:microsoft.com/office/officeart/2005/8/layout/vList3"/>
    <dgm:cxn modelId="{45F56A1C-43E5-4A4C-B2FF-C0014ABA817C}" type="presParOf" srcId="{C9E1217F-CB80-4FDA-9E32-D855893F326D}" destId="{30A352CB-599A-4A55-8112-9E1CF3350748}" srcOrd="2" destOrd="0" presId="urn:microsoft.com/office/officeart/2005/8/layout/vList3"/>
    <dgm:cxn modelId="{5554F132-F0DE-4C94-85E2-6A76B21A301B}" type="presParOf" srcId="{30A352CB-599A-4A55-8112-9E1CF3350748}" destId="{75BA223E-A3AC-4AD2-BEFC-5BAA4A071C91}" srcOrd="0" destOrd="0" presId="urn:microsoft.com/office/officeart/2005/8/layout/vList3"/>
    <dgm:cxn modelId="{87951932-58F1-4F1E-88D3-FC9C8B4311D9}" type="presParOf" srcId="{30A352CB-599A-4A55-8112-9E1CF3350748}" destId="{AF3F6FE6-C79C-4DDA-BCF8-DF238DFE0998}" srcOrd="1" destOrd="0" presId="urn:microsoft.com/office/officeart/2005/8/layout/vList3"/>
    <dgm:cxn modelId="{3F0BA1A2-AB4B-457E-91C4-BE48B169BDF2}" type="presParOf" srcId="{C9E1217F-CB80-4FDA-9E32-D855893F326D}" destId="{2BBD2E98-5490-488C-BF5A-937DFC522357}" srcOrd="3" destOrd="0" presId="urn:microsoft.com/office/officeart/2005/8/layout/vList3"/>
    <dgm:cxn modelId="{509BE3DD-5047-4C5D-88AE-54B18D966C32}" type="presParOf" srcId="{C9E1217F-CB80-4FDA-9E32-D855893F326D}" destId="{9CD7EAEA-3AEB-4BF1-A8A6-F9C5CC5BAF7A}" srcOrd="4" destOrd="0" presId="urn:microsoft.com/office/officeart/2005/8/layout/vList3"/>
    <dgm:cxn modelId="{089440F2-3535-4DF3-B72A-47622C447F6A}" type="presParOf" srcId="{9CD7EAEA-3AEB-4BF1-A8A6-F9C5CC5BAF7A}" destId="{8D918E26-848E-401A-AB71-25B5C749A1CE}" srcOrd="0" destOrd="0" presId="urn:microsoft.com/office/officeart/2005/8/layout/vList3"/>
    <dgm:cxn modelId="{A393F117-13CF-4102-8341-3419FCA595DE}" type="presParOf" srcId="{9CD7EAEA-3AEB-4BF1-A8A6-F9C5CC5BAF7A}" destId="{062FFDCA-E913-496D-B71C-97E62A8D39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EA5C0A-2956-484B-9307-5F5F0E32052C}">
      <dsp:nvSpPr>
        <dsp:cNvPr id="0" name=""/>
        <dsp:cNvSpPr/>
      </dsp:nvSpPr>
      <dsp:spPr>
        <a:xfrm rot="5400000">
          <a:off x="-265354" y="268665"/>
          <a:ext cx="1769032" cy="1238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5400000">
        <a:off x="-265354" y="268665"/>
        <a:ext cx="1769032" cy="1238322"/>
      </dsp:txXfrm>
    </dsp:sp>
    <dsp:sp modelId="{E64BBA08-E20C-4904-BB13-DA129B0E56F2}">
      <dsp:nvSpPr>
        <dsp:cNvPr id="0" name=""/>
        <dsp:cNvSpPr/>
      </dsp:nvSpPr>
      <dsp:spPr>
        <a:xfrm rot="5400000">
          <a:off x="4294786" y="-3053153"/>
          <a:ext cx="1149871" cy="7262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Недоразвитие высших </a:t>
          </a:r>
          <a:r>
            <a:rPr lang="ru-RU" sz="2300" b="1" kern="12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психических функций </a:t>
          </a: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(ощущение, восприятие, представление, внимание, воображение, мышление, память, речь)</a:t>
          </a:r>
          <a:endParaRPr lang="ru-RU" sz="2300" kern="1200" dirty="0"/>
        </a:p>
      </dsp:txBody>
      <dsp:txXfrm rot="5400000">
        <a:off x="4294786" y="-3053153"/>
        <a:ext cx="1149871" cy="7262799"/>
      </dsp:txXfrm>
    </dsp:sp>
    <dsp:sp modelId="{FA1ECB69-85D1-4FD4-A717-17B3FDE9FCEF}">
      <dsp:nvSpPr>
        <dsp:cNvPr id="0" name=""/>
        <dsp:cNvSpPr/>
      </dsp:nvSpPr>
      <dsp:spPr>
        <a:xfrm rot="5400000">
          <a:off x="-265354" y="1845449"/>
          <a:ext cx="1769032" cy="1238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5400000">
        <a:off x="-265354" y="1845449"/>
        <a:ext cx="1769032" cy="1238322"/>
      </dsp:txXfrm>
    </dsp:sp>
    <dsp:sp modelId="{8C62FC4B-141E-4821-8F63-8C5DCB98A996}">
      <dsp:nvSpPr>
        <dsp:cNvPr id="0" name=""/>
        <dsp:cNvSpPr/>
      </dsp:nvSpPr>
      <dsp:spPr>
        <a:xfrm rot="5400000">
          <a:off x="4294786" y="-1476369"/>
          <a:ext cx="1149871" cy="7262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Эмоции более сохранны, чем интеллект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Неадекватная самооценка(чаще завышенная)</a:t>
          </a:r>
          <a:endParaRPr lang="ru-RU" sz="2300" kern="1200" dirty="0"/>
        </a:p>
      </dsp:txBody>
      <dsp:txXfrm rot="5400000">
        <a:off x="4294786" y="-1476369"/>
        <a:ext cx="1149871" cy="7262799"/>
      </dsp:txXfrm>
    </dsp:sp>
    <dsp:sp modelId="{537F3DE7-08AE-49A5-A4D2-2D958DAA3270}">
      <dsp:nvSpPr>
        <dsp:cNvPr id="0" name=""/>
        <dsp:cNvSpPr/>
      </dsp:nvSpPr>
      <dsp:spPr>
        <a:xfrm rot="5400000">
          <a:off x="-265354" y="3422233"/>
          <a:ext cx="1769032" cy="1238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5400000">
        <a:off x="-265354" y="3422233"/>
        <a:ext cx="1769032" cy="1238322"/>
      </dsp:txXfrm>
    </dsp:sp>
    <dsp:sp modelId="{C66AC2D2-BFF5-417B-8166-2D128867C9F3}">
      <dsp:nvSpPr>
        <dsp:cNvPr id="0" name=""/>
        <dsp:cNvSpPr/>
      </dsp:nvSpPr>
      <dsp:spPr>
        <a:xfrm rot="5400000">
          <a:off x="4294786" y="100414"/>
          <a:ext cx="1149871" cy="72627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Нарушения координации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Заторможенность или </a:t>
          </a:r>
          <a:r>
            <a:rPr lang="ru-RU" sz="23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гипервозбудимость</a:t>
          </a:r>
          <a:endParaRPr lang="ru-RU" sz="2300" kern="1200" dirty="0"/>
        </a:p>
      </dsp:txBody>
      <dsp:txXfrm rot="5400000">
        <a:off x="4294786" y="100414"/>
        <a:ext cx="1149871" cy="7262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8072494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аспекты обучения студентов                  с инвалидностью и ОВЗ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85728"/>
            <a:ext cx="756084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ГАПОУ РБ «Белебеевский медицинский колледж»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subTitle" idx="1"/>
          </p:nvPr>
        </p:nvSpPr>
        <p:spPr>
          <a:xfrm>
            <a:off x="5786446" y="3857628"/>
            <a:ext cx="3214710" cy="2357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Педагог-психолог:                                Имаева Гульнара Дагировна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www.1spbgmu.ru/images/gallery/news/2017/13.03_olimpiada_terapiya/IMG_2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9868"/>
            <a:ext cx="6072197" cy="404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052736"/>
            <a:ext cx="9071992" cy="568863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– </a:t>
            </a:r>
            <a:r>
              <a:rPr lang="ru-RU" sz="2000" b="1" dirty="0" smtClean="0">
                <a:solidFill>
                  <a:srgbClr val="FE0067"/>
                </a:solidFill>
              </a:rPr>
              <a:t>лично-ориентированный </a:t>
            </a:r>
            <a:r>
              <a:rPr lang="ru-RU" sz="2000" b="1" dirty="0">
                <a:solidFill>
                  <a:srgbClr val="FE0067"/>
                </a:solidFill>
              </a:rPr>
              <a:t>подход </a:t>
            </a:r>
            <a:r>
              <a:rPr lang="ru-RU" sz="2000" dirty="0"/>
              <a:t>к каждому обучающему (учет его особенностей как личности);</a:t>
            </a:r>
          </a:p>
          <a:p>
            <a:pPr algn="just"/>
            <a:r>
              <a:rPr lang="ru-RU" sz="2000" dirty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практико-ориентированный подход </a:t>
            </a:r>
            <a:r>
              <a:rPr lang="ru-RU" sz="2000" dirty="0"/>
              <a:t>(учет требований работодателя и конъюнктура рынка труда</a:t>
            </a:r>
            <a:r>
              <a:rPr lang="ru-RU" sz="2000" dirty="0" smtClean="0"/>
              <a:t>);</a:t>
            </a:r>
            <a:endParaRPr lang="ru-RU" sz="2000" dirty="0"/>
          </a:p>
          <a:p>
            <a:pPr algn="just"/>
            <a:r>
              <a:rPr lang="ru-RU" sz="2000" dirty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дифференцированный подход </a:t>
            </a:r>
            <a:r>
              <a:rPr lang="ru-RU" sz="2000" dirty="0"/>
              <a:t>в обучении (усвоении учебного </a:t>
            </a:r>
            <a:r>
              <a:rPr lang="ru-RU" sz="2000" dirty="0" smtClean="0"/>
              <a:t>материала не </a:t>
            </a:r>
            <a:r>
              <a:rPr lang="ru-RU" sz="2000" dirty="0"/>
              <a:t>ниже Госстандарта, организация самостоятельной работы обучающихся на различных уровнях, опережающее обучение способным студентам); </a:t>
            </a:r>
          </a:p>
          <a:p>
            <a:r>
              <a:rPr lang="ru-RU" sz="2000" dirty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индивидуализация</a:t>
            </a:r>
            <a:r>
              <a:rPr lang="ru-RU" sz="2000" dirty="0">
                <a:solidFill>
                  <a:srgbClr val="FE0067"/>
                </a:solidFill>
              </a:rPr>
              <a:t> </a:t>
            </a:r>
            <a:r>
              <a:rPr lang="ru-RU" sz="2000" dirty="0"/>
              <a:t>процесса обучения; </a:t>
            </a:r>
          </a:p>
          <a:p>
            <a:pPr algn="just"/>
            <a:r>
              <a:rPr lang="ru-RU" sz="2000" dirty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сочетание коллективных и индивидуальных форм </a:t>
            </a:r>
            <a:r>
              <a:rPr lang="ru-RU" sz="2000" dirty="0"/>
              <a:t>организации обучения; </a:t>
            </a:r>
          </a:p>
          <a:p>
            <a:r>
              <a:rPr lang="ru-RU" sz="2000" dirty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знание и использование сильных и слабых сторон </a:t>
            </a:r>
            <a:r>
              <a:rPr lang="ru-RU" sz="2000" dirty="0"/>
              <a:t>каждого студента;</a:t>
            </a:r>
          </a:p>
          <a:p>
            <a:r>
              <a:rPr lang="ru-RU" sz="2000" dirty="0"/>
              <a:t>– каждый студент должен </a:t>
            </a:r>
            <a:r>
              <a:rPr lang="ru-RU" sz="2000" b="1" dirty="0">
                <a:solidFill>
                  <a:srgbClr val="FE0067"/>
                </a:solidFill>
              </a:rPr>
              <a:t>работать в силу своих возможностей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повышение «удельного веса» самостоятельной работы студентов </a:t>
            </a:r>
            <a:r>
              <a:rPr lang="ru-RU" sz="2000" dirty="0"/>
              <a:t>на каждом уроке;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обеспечение минимума усвоения основных вопросов темы</a:t>
            </a:r>
            <a:r>
              <a:rPr lang="ru-RU" sz="2000" dirty="0"/>
              <a:t>, занятия со всеми студентами группы; </a:t>
            </a:r>
          </a:p>
          <a:p>
            <a:pPr algn="just"/>
            <a:r>
              <a:rPr lang="ru-RU" sz="2000" dirty="0" smtClean="0"/>
              <a:t>– </a:t>
            </a:r>
            <a:r>
              <a:rPr lang="ru-RU" sz="2000" b="1" dirty="0" smtClean="0">
                <a:solidFill>
                  <a:srgbClr val="FE0067"/>
                </a:solidFill>
              </a:rPr>
              <a:t>повышение уровня «слабых» студентов </a:t>
            </a:r>
            <a:r>
              <a:rPr lang="ru-RU" sz="2000" dirty="0" smtClean="0"/>
              <a:t>до </a:t>
            </a:r>
            <a:r>
              <a:rPr lang="ru-RU" sz="2000" dirty="0"/>
              <a:t>уровня «средних», а «средних» до уровня «сильных</a:t>
            </a:r>
            <a:r>
              <a:rPr lang="ru-RU" sz="2000" dirty="0" smtClean="0"/>
              <a:t>»; </a:t>
            </a:r>
            <a:endParaRPr lang="ru-RU" sz="2000" dirty="0"/>
          </a:p>
          <a:p>
            <a:r>
              <a:rPr lang="ru-RU" sz="2000" dirty="0"/>
              <a:t>– </a:t>
            </a:r>
            <a:r>
              <a:rPr lang="ru-RU" sz="2000" b="1" dirty="0">
                <a:solidFill>
                  <a:srgbClr val="FE0067"/>
                </a:solidFill>
              </a:rPr>
              <a:t>развитие способностей </a:t>
            </a:r>
            <a:r>
              <a:rPr lang="ru-RU" sz="2000" dirty="0"/>
              <a:t>и возможностей сильных студентов. 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610" y="1"/>
            <a:ext cx="90364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современных форм и методов обучения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инвалидов и лиц с ОВЗ основана на использовании педагогических технологий, учитывающих: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1285860"/>
            <a:ext cx="864399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указаний, как в устной, так и письменной форме;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Поэтапное разъяснение заданий;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Последовательное выполнение заданий;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Повторение студентами инструкции к выполнению задания;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аудио-визуальными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техническими средствами обучения;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Демонстрация уже выполненного задания (например, решенная ситуационно-клиническая задача);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Близость к студентам во время объяснения задания;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Разрешение использовать диктофон для записи ответов учащимися;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Акцентирование внимания на хороших оценках;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студентов по парам для выполнения проектов, чтобы один из студентов мог подать пример другому;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Свести к минимуму наказания за невыполнение задания; ориентироваться более на позитивное, чем негативное;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индивидуальных планов, позитивно ориентированных и учитывающих навыки и умения студента;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Игнорирование незначительных поведенческих нарушений. Разработка мер вмешательства в случае недопустимого поведения, которое является непреднамеренным.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рекомендации по работе со студентами с ОВЗ: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64353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Принимаются во внимание особенности адаптационного процесса студентов данной категории, проявляющиеся в его индивидуальном характере, динамике, определяемые рядом индивидуально - личностных и социальных фактов;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студента формируется в процессе обучения положительная установка на будущую профессиональную деятельность.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систематическое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социально-психолого-педагогическое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сопровождение, в котором принимают участие все участники образовательного процесса, что приводит не только к повышению эффективности проводимой работы, но и успешной интеграции студентов данной категории и повышению уровня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ним со стороны общего студенческого коллектива.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78592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адаптации и интеграции студентов с ограниченными возможностями здоровья к условиям обучения в колледже может быть эффективным, если: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достижения успеха в работе со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студентами-ОВЗ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857364"/>
          <a:ext cx="857256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5721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с ОВЗ: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психологически комфортных условий для эмоционально-личностной сферы и развития познавательных процессов у обучающихся;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их успешной социализации в обществе.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семьи, воспитывающей студента с ОВЗ: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психологической и педагогической компетентности родителей;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психолого-педагогической помощи и поддержки родителей.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колледжа: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психологической компетентности педагогов;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образовательного учреждения: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комплексного психолого-педагогического    сопровождения студентов с ограниченными возможностями здоровья и инвалидов в условиях образовательного процесса.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7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0"/>
            <a:ext cx="9001156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с ограниченными возможностями здоровья 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341438"/>
            <a:ext cx="8521700" cy="5400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обучающийся, в том числе инвалид,                           с физическими, психическими, интеллектуальными, сенсорными и другими нарушениями, обуславливающими его особые образовательные потребности, подтверждённые заключением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комиссии и препятствующие получению образования без создания специальных условий.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11.08.2016 № ВК-1789/07 «О внесении изменений в ФЗ «Об образовании в РФ»», ст.2, п.16)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557214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населения Земли имеют  ограниченные возможности здоровья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54356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лиц с ОВЗ: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1000108"/>
            <a:ext cx="4929222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арушениями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слуха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нарушениями зрения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тяжелыми нарушениями речи;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нарушениями опорно-двигательного аппарата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задержкой психического развития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умственной отсталостью;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расстройства поведения и общения;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расстройствами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спектра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лица со сложными дефектами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astgmu.ru/wp-content/uploads/2019/10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85794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5001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психических (психологических)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расстройств МКБ-10.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Исследовательские диагностические критерии.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8858312" cy="47863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F00-F09 Органические, включая симптоматические, психические расстройства.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F10-F19 Психические и поведенческие расстройства вследствие употребления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веществ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F20-F29 Шизофрения,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шизотипическое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бредовые расстройства.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F30-F39 (Аффективные) расстройства настроения.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F40-F48 Невротические связанные со стрессом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соматоформные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расстройства.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F50-F59 Поведенческие синдромы, связанные с физиологическими нарушениями и физическими факторами.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F60-F69 Расстройства зрелой личности и поведения у взрослых.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F70-F79 Умственная отсталость.	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F80-F89 Расстройства психологического развития.	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F90-F98 Поведенческие расстройства детского и подросткового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 часть лиц с ОВЗ имеют ряд особенностей: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571612"/>
            <a:ext cx="89297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они зачастую медленнее своих сверстников воспринимают информацию;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связь с семьей у них намного сильнее, чем у других студентов, причем роль родителей и их психологические особенности оказывают колоссальное влияние на процесс инклюзии;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чаще всего лица с ОВЗ имеют сформированную позицию «беспомощного», которая формируется в семье, они нуждаются в опеке и попечительстве со стороны взрослых;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них свойственны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манипулятивные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реакции;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их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Я-концепция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имеет отличительные особенности: при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компенсаторно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завышенной самооценке у них наблюдается негативное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самоотношение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низкий уровень самоуважения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самоинтереса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Физический недостаток переживается и трактуется такими студентами как дефект личности. Часто нарушается социально-психологическая адаптация, они не удовлетворены своими отношениями с миром и другими людьми. Как никто другой, обучающиеся с ОВЗ нуждаются в психологической поддержке и сопровождении.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студентов с ОВЗ: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714488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обучения студентов с ОВЗ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214422"/>
          <a:ext cx="871543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s://primorsky.ru/upload/iblock/fb9/fb9d9f637daabb46758e480eda77d6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85860"/>
            <a:ext cx="3429024" cy="2286016"/>
          </a:xfrm>
          <a:prstGeom prst="rect">
            <a:avLst/>
          </a:prstGeom>
          <a:noFill/>
        </p:spPr>
      </p:pic>
      <p:pic>
        <p:nvPicPr>
          <p:cNvPr id="7" name="Рисунок 6" descr="https://www.sechenov.ru/upload/cnpo/5Z0B69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0504"/>
            <a:ext cx="3500430" cy="25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929190" y="285728"/>
            <a:ext cx="3857652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357166"/>
            <a:ext cx="3857652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357718" cy="121444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сделать интересной жизнь студентов с ОВЗ в колледже? Предложения: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1785926"/>
            <a:ext cx="4140230" cy="3911609"/>
          </a:xfrm>
        </p:spPr>
        <p:txBody>
          <a:bodyPr/>
          <a:lstStyle/>
          <a:p>
            <a:pPr marL="85725" indent="1905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Вовлекаем студентов во все мероприятия проводимые как внутри  колледжа, так и за его пределами:</a:t>
            </a:r>
          </a:p>
          <a:p>
            <a:pPr marL="85725" indent="190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спортивные и ЗОЖ мероприятия;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кружковая работа;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конференции, конкурсы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57752" y="357166"/>
            <a:ext cx="4041775" cy="107157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отстранять студентов с ОВЗ от  студентов общего 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929190" y="1714488"/>
            <a:ext cx="4000528" cy="35004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факультативов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добровольчестве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чтецов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 десанты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Марафон добрых дел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3" name="Рисунок 12" descr="https://im0-tub-ru.yandex.net/i?id=58342126b35881c88339c2ef40e92a2b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72074"/>
            <a:ext cx="2714644" cy="1785926"/>
          </a:xfrm>
          <a:prstGeom prst="rect">
            <a:avLst/>
          </a:prstGeom>
          <a:noFill/>
        </p:spPr>
      </p:pic>
      <p:pic>
        <p:nvPicPr>
          <p:cNvPr id="14" name="Рисунок 13" descr="http://xn--d1acynfdd.xn--80afihwc.xn--p1ai/_resources/item/1503/photoset/normal/4549_DSC015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072074"/>
            <a:ext cx="271464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85720" y="357166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1110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Психолого-педагогические аспекты обучения студентов                  с инвалидностью и ОВЗ </vt:lpstr>
      <vt:lpstr>Обучающийся с ограниченными возможностями здоровья </vt:lpstr>
      <vt:lpstr>Категории лиц с ОВЗ:</vt:lpstr>
      <vt:lpstr>Классификация психических (психологических) расстройств МКБ-10. Исследовательские диагностические критерии.</vt:lpstr>
      <vt:lpstr>Большая часть лиц с ОВЗ имеют ряд особенностей:</vt:lpstr>
      <vt:lpstr>Особенности студентов с ОВЗ:</vt:lpstr>
      <vt:lpstr>Особенности обучения студентов с ОВЗ</vt:lpstr>
      <vt:lpstr>Слайд 8</vt:lpstr>
      <vt:lpstr>Слайд 9</vt:lpstr>
      <vt:lpstr>Слайд 10</vt:lpstr>
      <vt:lpstr>Общие рекомендации по работе со студентами с ОВЗ:</vt:lpstr>
      <vt:lpstr>Процесс адаптации и интеграции студентов с ограниченными возможностями здоровья к условиям обучения в колледже может быть эффективным, если:</vt:lpstr>
      <vt:lpstr>Технологии достижения успеха в работе со студентами-ОВЗ</vt:lpstr>
      <vt:lpstr>Предполагаемый результат: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интел</dc:creator>
  <cp:lastModifiedBy>1</cp:lastModifiedBy>
  <cp:revision>40</cp:revision>
  <dcterms:created xsi:type="dcterms:W3CDTF">2019-10-27T11:27:04Z</dcterms:created>
  <dcterms:modified xsi:type="dcterms:W3CDTF">2019-10-29T09:09:17Z</dcterms:modified>
</cp:coreProperties>
</file>