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8" r:id="rId3"/>
    <p:sldId id="321" r:id="rId4"/>
    <p:sldId id="322" r:id="rId5"/>
    <p:sldId id="269" r:id="rId6"/>
    <p:sldId id="273" r:id="rId7"/>
    <p:sldId id="272" r:id="rId8"/>
    <p:sldId id="261" r:id="rId9"/>
    <p:sldId id="286" r:id="rId10"/>
    <p:sldId id="263" r:id="rId11"/>
    <p:sldId id="267" r:id="rId12"/>
    <p:sldId id="325" r:id="rId13"/>
    <p:sldId id="264" r:id="rId14"/>
    <p:sldId id="265" r:id="rId15"/>
    <p:sldId id="280" r:id="rId16"/>
    <p:sldId id="296" r:id="rId17"/>
    <p:sldId id="305" r:id="rId18"/>
    <p:sldId id="297" r:id="rId19"/>
    <p:sldId id="301" r:id="rId20"/>
    <p:sldId id="306" r:id="rId21"/>
    <p:sldId id="300" r:id="rId22"/>
    <p:sldId id="275" r:id="rId23"/>
    <p:sldId id="310" r:id="rId24"/>
    <p:sldId id="318" r:id="rId25"/>
    <p:sldId id="312" r:id="rId26"/>
    <p:sldId id="314" r:id="rId27"/>
    <p:sldId id="313" r:id="rId28"/>
    <p:sldId id="319" r:id="rId29"/>
    <p:sldId id="311" r:id="rId30"/>
    <p:sldId id="315" r:id="rId31"/>
    <p:sldId id="316" r:id="rId32"/>
    <p:sldId id="304" r:id="rId33"/>
    <p:sldId id="290" r:id="rId34"/>
    <p:sldId id="293" r:id="rId35"/>
  </p:sldIdLst>
  <p:sldSz cx="9144000" cy="5143500" type="screen16x9"/>
  <p:notesSz cx="6858000" cy="9144000"/>
  <p:embeddedFontLst>
    <p:embeddedFont>
      <p:font typeface="Dosis ExtraLight" panose="020B0604020202020204" charset="0"/>
      <p:regular r:id="rId37"/>
      <p:bold r:id="rId38"/>
    </p:embeddedFont>
    <p:embeddedFont>
      <p:font typeface="Titillium Web Light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917F19-83A7-4DA6-AAB8-C24667AC6D54}">
  <a:tblStyle styleId="{04917F19-83A7-4DA6-AAB8-C24667AC6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плановые чек-поинты по 12 направлениям методических рекомендаций РЗН
</c:v>
                </c:pt>
                <c:pt idx="1">
                  <c:v>Чек-поинты проверок РЗН</c:v>
                </c:pt>
                <c:pt idx="2">
                  <c:v>медицинский мониторинг подразделений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</c:v>
                </c:pt>
                <c:pt idx="1">
                  <c:v>42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4964438268745819"/>
          <c:y val="8.5282984793368655E-2"/>
          <c:w val="0.45035556739383414"/>
          <c:h val="0.84867214109492195"/>
        </c:manualLayout>
      </c:layout>
      <c:overlay val="0"/>
      <c:txPr>
        <a:bodyPr/>
        <a:lstStyle/>
        <a:p>
          <a:pPr>
            <a:defRPr sz="1800">
              <a:solidFill>
                <a:schemeClr val="accent1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AFDE0-2F9D-4764-9D75-354E8A70C0AF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FD8DF3-D48E-4B2A-B187-6C99D2D5FDA4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70C0"/>
              </a:solidFill>
            </a:rPr>
            <a:t>Организация работы врачебных подкомиссий</a:t>
          </a:r>
          <a:endParaRPr lang="ru-RU" sz="1600" dirty="0">
            <a:solidFill>
              <a:srgbClr val="0070C0"/>
            </a:solidFill>
          </a:endParaRPr>
        </a:p>
      </dgm:t>
    </dgm:pt>
    <dgm:pt modelId="{43BA3014-CA56-4D0D-9B8A-477C86E6EC58}" type="parTrans" cxnId="{3D554125-8F44-4C0D-98DB-43C6A48B7D3C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80F278B4-03F5-45BC-B705-F641DF853820}" type="sibTrans" cxnId="{3D554125-8F44-4C0D-98DB-43C6A48B7D3C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C990B543-4B4F-4663-90F2-849CB45B605E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70C0"/>
              </a:solidFill>
            </a:rPr>
            <a:t>Организация работы Комиссии по КМП</a:t>
          </a:r>
          <a:endParaRPr lang="ru-RU" sz="1600" dirty="0">
            <a:solidFill>
              <a:srgbClr val="0070C0"/>
            </a:solidFill>
          </a:endParaRPr>
        </a:p>
      </dgm:t>
    </dgm:pt>
    <dgm:pt modelId="{E57B5AEA-AAFC-4CBB-8457-BE9186AB829E}" type="parTrans" cxnId="{0AFDC402-395D-4898-9B08-597FB555CABA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BCE68B2A-E45C-4F2A-A0AE-49C27E935DCA}" type="sibTrans" cxnId="{0AFDC402-395D-4898-9B08-597FB555CABA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39252413-2381-45D7-ADB0-F6B1CE111318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</a:rPr>
            <a:t>Формирование пакета регламентирующих документов</a:t>
          </a:r>
          <a:endParaRPr lang="ru-RU" sz="1600" dirty="0">
            <a:solidFill>
              <a:srgbClr val="0070C0"/>
            </a:solidFill>
          </a:endParaRPr>
        </a:p>
      </dgm:t>
    </dgm:pt>
    <dgm:pt modelId="{0F161311-C655-49FE-9C48-0A0BEEDEFFB3}" type="parTrans" cxnId="{4194F879-BE6B-4C15-9A9E-C337D253A664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FBE8598C-AB04-4704-992C-18F3690C20BC}" type="sibTrans" cxnId="{4194F879-BE6B-4C15-9A9E-C337D253A664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33118899-AFE9-4372-B997-C36E9A9C637E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</a:rPr>
            <a:t>Формирование </a:t>
          </a:r>
          <a:r>
            <a:rPr lang="ru-RU" sz="1500" dirty="0" smtClean="0">
              <a:solidFill>
                <a:srgbClr val="0070C0"/>
              </a:solidFill>
            </a:rPr>
            <a:t>отчетности</a:t>
          </a:r>
          <a:r>
            <a:rPr lang="ru-RU" sz="1600" dirty="0" smtClean="0">
              <a:solidFill>
                <a:srgbClr val="0070C0"/>
              </a:solidFill>
            </a:rPr>
            <a:t> и планирования</a:t>
          </a:r>
          <a:endParaRPr lang="ru-RU" sz="1600" dirty="0">
            <a:solidFill>
              <a:srgbClr val="0070C0"/>
            </a:solidFill>
          </a:endParaRPr>
        </a:p>
      </dgm:t>
    </dgm:pt>
    <dgm:pt modelId="{2A84AEC6-1D74-4113-B323-B0A283512D7D}" type="parTrans" cxnId="{A709C119-E5DD-40D6-9543-5BB21E25310B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4C6AEC1A-E3EE-4771-A263-14D8600639F1}" type="sibTrans" cxnId="{A709C119-E5DD-40D6-9543-5BB21E25310B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19BCC476-4E41-4C8E-9497-5B9FBD7D0711}">
      <dgm:prSet custT="1"/>
      <dgm:spPr/>
      <dgm:t>
        <a:bodyPr/>
        <a:lstStyle/>
        <a:p>
          <a:pPr rtl="0"/>
          <a:r>
            <a:rPr lang="ru-RU" sz="1500" dirty="0" smtClean="0">
              <a:solidFill>
                <a:srgbClr val="0070C0"/>
              </a:solidFill>
            </a:rPr>
            <a:t>Формирование ответов на запросы ЮЛ и ФЛ</a:t>
          </a:r>
          <a:endParaRPr lang="ru-RU" sz="1500" dirty="0">
            <a:solidFill>
              <a:srgbClr val="0070C0"/>
            </a:solidFill>
          </a:endParaRPr>
        </a:p>
      </dgm:t>
    </dgm:pt>
    <dgm:pt modelId="{201B8D3D-819F-42DE-8A84-C2D41BB0F0C7}" type="parTrans" cxnId="{42553F53-843C-45EF-8052-C1F7A0FC28CD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4B0AA26C-28DD-418F-98D4-7E37C4D923FF}" type="sibTrans" cxnId="{42553F53-843C-45EF-8052-C1F7A0FC28CD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B1BF1B01-7BEA-4CA7-81A9-887BB5D21DEB}">
      <dgm:prSet custT="1"/>
      <dgm:spPr/>
      <dgm:t>
        <a:bodyPr/>
        <a:lstStyle/>
        <a:p>
          <a:pPr rtl="0"/>
          <a:r>
            <a:rPr lang="ru-RU" sz="1600" smtClean="0">
              <a:solidFill>
                <a:srgbClr val="0070C0"/>
              </a:solidFill>
            </a:rPr>
            <a:t>Организация работы ЭВН</a:t>
          </a:r>
          <a:endParaRPr lang="ru-RU" sz="1600">
            <a:solidFill>
              <a:srgbClr val="0070C0"/>
            </a:solidFill>
          </a:endParaRPr>
        </a:p>
      </dgm:t>
    </dgm:pt>
    <dgm:pt modelId="{64195B88-EE16-47F9-86B2-E551ACCCFBCC}" type="parTrans" cxnId="{A62C27B8-B7A6-4951-8E30-3C69E666F46F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71730C5E-EA2C-48EF-8764-E6B312C0920F}" type="sibTrans" cxnId="{A62C27B8-B7A6-4951-8E30-3C69E666F46F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CEA166D1-C1B3-47CE-99AB-9CD8544597AB}" type="pres">
      <dgm:prSet presAssocID="{41AAFDE0-2F9D-4764-9D75-354E8A70C0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BFFA9-AA84-493B-9707-744D0F367F2A}" type="pres">
      <dgm:prSet presAssocID="{A4FD8DF3-D48E-4B2A-B187-6C99D2D5FDA4}" presName="circ1" presStyleLbl="vennNode1" presStyleIdx="0" presStyleCnt="6"/>
      <dgm:spPr/>
    </dgm:pt>
    <dgm:pt modelId="{A8AF35D1-2E4C-4A78-B3E7-9C60F3B8F055}" type="pres">
      <dgm:prSet presAssocID="{A4FD8DF3-D48E-4B2A-B187-6C99D2D5FD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8EAC6-F653-408A-9133-E23401F02F62}" type="pres">
      <dgm:prSet presAssocID="{C990B543-4B4F-4663-90F2-849CB45B605E}" presName="circ2" presStyleLbl="vennNode1" presStyleIdx="1" presStyleCnt="6"/>
      <dgm:spPr/>
    </dgm:pt>
    <dgm:pt modelId="{145A4F4B-7935-4578-ABDB-BC3607D29C80}" type="pres">
      <dgm:prSet presAssocID="{C990B543-4B4F-4663-90F2-849CB45B60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B491A-4BED-4909-8014-B8938B6EADE0}" type="pres">
      <dgm:prSet presAssocID="{39252413-2381-45D7-ADB0-F6B1CE111318}" presName="circ3" presStyleLbl="vennNode1" presStyleIdx="2" presStyleCnt="6"/>
      <dgm:spPr/>
    </dgm:pt>
    <dgm:pt modelId="{27CDFEE5-FE8F-4690-AF1B-6DE439AAC150}" type="pres">
      <dgm:prSet presAssocID="{39252413-2381-45D7-ADB0-F6B1CE111318}" presName="circ3Tx" presStyleLbl="revTx" presStyleIdx="0" presStyleCnt="0" custScaleX="182906" custLinFactNeighborX="35286" custLinFactNeighborY="3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87F46-3A20-4488-80C6-25DDFF3DF5E7}" type="pres">
      <dgm:prSet presAssocID="{33118899-AFE9-4372-B997-C36E9A9C637E}" presName="circ4" presStyleLbl="vennNode1" presStyleIdx="3" presStyleCnt="6"/>
      <dgm:spPr/>
    </dgm:pt>
    <dgm:pt modelId="{FCEE56B5-90CE-48C8-B342-D722DAB2DDF7}" type="pres">
      <dgm:prSet presAssocID="{33118899-AFE9-4372-B997-C36E9A9C637E}" presName="circ4Tx" presStyleLbl="revTx" presStyleIdx="0" presStyleCnt="0" custScaleX="116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F99D2-4756-4866-9382-85965E1D09D8}" type="pres">
      <dgm:prSet presAssocID="{19BCC476-4E41-4C8E-9497-5B9FBD7D0711}" presName="circ5" presStyleLbl="vennNode1" presStyleIdx="4" presStyleCnt="6"/>
      <dgm:spPr/>
    </dgm:pt>
    <dgm:pt modelId="{9E2E7107-E76C-4EE4-9D06-BE39263D4A4F}" type="pres">
      <dgm:prSet presAssocID="{19BCC476-4E41-4C8E-9497-5B9FBD7D071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BC733-B282-4659-A305-579B95AFE21D}" type="pres">
      <dgm:prSet presAssocID="{B1BF1B01-7BEA-4CA7-81A9-887BB5D21DEB}" presName="circ6" presStyleLbl="vennNode1" presStyleIdx="5" presStyleCnt="6"/>
      <dgm:spPr/>
    </dgm:pt>
    <dgm:pt modelId="{4AF5286D-8DA3-488B-AB9D-912DAB973BBC}" type="pres">
      <dgm:prSet presAssocID="{B1BF1B01-7BEA-4CA7-81A9-887BB5D21DE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85283-1446-4F56-AE26-CBCEBCA7D533}" type="presOf" srcId="{A4FD8DF3-D48E-4B2A-B187-6C99D2D5FDA4}" destId="{A8AF35D1-2E4C-4A78-B3E7-9C60F3B8F055}" srcOrd="0" destOrd="0" presId="urn:microsoft.com/office/officeart/2005/8/layout/venn1"/>
    <dgm:cxn modelId="{29F53E0E-800E-4424-B9B9-C9D3093D0274}" type="presOf" srcId="{41AAFDE0-2F9D-4764-9D75-354E8A70C0AF}" destId="{CEA166D1-C1B3-47CE-99AB-9CD8544597AB}" srcOrd="0" destOrd="0" presId="urn:microsoft.com/office/officeart/2005/8/layout/venn1"/>
    <dgm:cxn modelId="{4194F879-BE6B-4C15-9A9E-C337D253A664}" srcId="{41AAFDE0-2F9D-4764-9D75-354E8A70C0AF}" destId="{39252413-2381-45D7-ADB0-F6B1CE111318}" srcOrd="2" destOrd="0" parTransId="{0F161311-C655-49FE-9C48-0A0BEEDEFFB3}" sibTransId="{FBE8598C-AB04-4704-992C-18F3690C20BC}"/>
    <dgm:cxn modelId="{A709C119-E5DD-40D6-9543-5BB21E25310B}" srcId="{41AAFDE0-2F9D-4764-9D75-354E8A70C0AF}" destId="{33118899-AFE9-4372-B997-C36E9A9C637E}" srcOrd="3" destOrd="0" parTransId="{2A84AEC6-1D74-4113-B323-B0A283512D7D}" sibTransId="{4C6AEC1A-E3EE-4771-A263-14D8600639F1}"/>
    <dgm:cxn modelId="{869094F8-3677-44AD-8B31-31D6B385B2E8}" type="presOf" srcId="{33118899-AFE9-4372-B997-C36E9A9C637E}" destId="{FCEE56B5-90CE-48C8-B342-D722DAB2DDF7}" srcOrd="0" destOrd="0" presId="urn:microsoft.com/office/officeart/2005/8/layout/venn1"/>
    <dgm:cxn modelId="{3D554125-8F44-4C0D-98DB-43C6A48B7D3C}" srcId="{41AAFDE0-2F9D-4764-9D75-354E8A70C0AF}" destId="{A4FD8DF3-D48E-4B2A-B187-6C99D2D5FDA4}" srcOrd="0" destOrd="0" parTransId="{43BA3014-CA56-4D0D-9B8A-477C86E6EC58}" sibTransId="{80F278B4-03F5-45BC-B705-F641DF853820}"/>
    <dgm:cxn modelId="{AD56D9F0-F6F4-482F-9A53-DCC669CA56AB}" type="presOf" srcId="{B1BF1B01-7BEA-4CA7-81A9-887BB5D21DEB}" destId="{4AF5286D-8DA3-488B-AB9D-912DAB973BBC}" srcOrd="0" destOrd="0" presId="urn:microsoft.com/office/officeart/2005/8/layout/venn1"/>
    <dgm:cxn modelId="{95C264F0-7657-431B-82D5-8A4E923F5D2A}" type="presOf" srcId="{C990B543-4B4F-4663-90F2-849CB45B605E}" destId="{145A4F4B-7935-4578-ABDB-BC3607D29C80}" srcOrd="0" destOrd="0" presId="urn:microsoft.com/office/officeart/2005/8/layout/venn1"/>
    <dgm:cxn modelId="{57CBE56E-CC23-430E-B262-4A1969CD4A4E}" type="presOf" srcId="{39252413-2381-45D7-ADB0-F6B1CE111318}" destId="{27CDFEE5-FE8F-4690-AF1B-6DE439AAC150}" srcOrd="0" destOrd="0" presId="urn:microsoft.com/office/officeart/2005/8/layout/venn1"/>
    <dgm:cxn modelId="{A62C27B8-B7A6-4951-8E30-3C69E666F46F}" srcId="{41AAFDE0-2F9D-4764-9D75-354E8A70C0AF}" destId="{B1BF1B01-7BEA-4CA7-81A9-887BB5D21DEB}" srcOrd="5" destOrd="0" parTransId="{64195B88-EE16-47F9-86B2-E551ACCCFBCC}" sibTransId="{71730C5E-EA2C-48EF-8764-E6B312C0920F}"/>
    <dgm:cxn modelId="{0AFDC402-395D-4898-9B08-597FB555CABA}" srcId="{41AAFDE0-2F9D-4764-9D75-354E8A70C0AF}" destId="{C990B543-4B4F-4663-90F2-849CB45B605E}" srcOrd="1" destOrd="0" parTransId="{E57B5AEA-AAFC-4CBB-8457-BE9186AB829E}" sibTransId="{BCE68B2A-E45C-4F2A-A0AE-49C27E935DCA}"/>
    <dgm:cxn modelId="{C3633C67-9EBF-4EE5-BCC0-B74EACD816BA}" type="presOf" srcId="{19BCC476-4E41-4C8E-9497-5B9FBD7D0711}" destId="{9E2E7107-E76C-4EE4-9D06-BE39263D4A4F}" srcOrd="0" destOrd="0" presId="urn:microsoft.com/office/officeart/2005/8/layout/venn1"/>
    <dgm:cxn modelId="{42553F53-843C-45EF-8052-C1F7A0FC28CD}" srcId="{41AAFDE0-2F9D-4764-9D75-354E8A70C0AF}" destId="{19BCC476-4E41-4C8E-9497-5B9FBD7D0711}" srcOrd="4" destOrd="0" parTransId="{201B8D3D-819F-42DE-8A84-C2D41BB0F0C7}" sibTransId="{4B0AA26C-28DD-418F-98D4-7E37C4D923FF}"/>
    <dgm:cxn modelId="{F9B5B896-4263-47B9-9595-23E614B32633}" type="presParOf" srcId="{CEA166D1-C1B3-47CE-99AB-9CD8544597AB}" destId="{00CBFFA9-AA84-493B-9707-744D0F367F2A}" srcOrd="0" destOrd="0" presId="urn:microsoft.com/office/officeart/2005/8/layout/venn1"/>
    <dgm:cxn modelId="{74F33AB9-DEFB-4CC4-9034-731C621EAD0D}" type="presParOf" srcId="{CEA166D1-C1B3-47CE-99AB-9CD8544597AB}" destId="{A8AF35D1-2E4C-4A78-B3E7-9C60F3B8F055}" srcOrd="1" destOrd="0" presId="urn:microsoft.com/office/officeart/2005/8/layout/venn1"/>
    <dgm:cxn modelId="{15A6712D-8993-47E5-8CE7-FC4BF4CE6271}" type="presParOf" srcId="{CEA166D1-C1B3-47CE-99AB-9CD8544597AB}" destId="{BFD8EAC6-F653-408A-9133-E23401F02F62}" srcOrd="2" destOrd="0" presId="urn:microsoft.com/office/officeart/2005/8/layout/venn1"/>
    <dgm:cxn modelId="{AD58D295-D64D-49E1-8ED6-057E6992F0CC}" type="presParOf" srcId="{CEA166D1-C1B3-47CE-99AB-9CD8544597AB}" destId="{145A4F4B-7935-4578-ABDB-BC3607D29C80}" srcOrd="3" destOrd="0" presId="urn:microsoft.com/office/officeart/2005/8/layout/venn1"/>
    <dgm:cxn modelId="{3F6F593A-B8DA-4E90-BD74-7C01BBC48B62}" type="presParOf" srcId="{CEA166D1-C1B3-47CE-99AB-9CD8544597AB}" destId="{E9CB491A-4BED-4909-8014-B8938B6EADE0}" srcOrd="4" destOrd="0" presId="urn:microsoft.com/office/officeart/2005/8/layout/venn1"/>
    <dgm:cxn modelId="{46504979-818F-4671-8F7B-E91F04C38E9D}" type="presParOf" srcId="{CEA166D1-C1B3-47CE-99AB-9CD8544597AB}" destId="{27CDFEE5-FE8F-4690-AF1B-6DE439AAC150}" srcOrd="5" destOrd="0" presId="urn:microsoft.com/office/officeart/2005/8/layout/venn1"/>
    <dgm:cxn modelId="{AD40D01D-F1F1-403A-BF72-7BCC12DBE742}" type="presParOf" srcId="{CEA166D1-C1B3-47CE-99AB-9CD8544597AB}" destId="{27887F46-3A20-4488-80C6-25DDFF3DF5E7}" srcOrd="6" destOrd="0" presId="urn:microsoft.com/office/officeart/2005/8/layout/venn1"/>
    <dgm:cxn modelId="{53F513AD-5D3B-415B-857C-DF056807F64D}" type="presParOf" srcId="{CEA166D1-C1B3-47CE-99AB-9CD8544597AB}" destId="{FCEE56B5-90CE-48C8-B342-D722DAB2DDF7}" srcOrd="7" destOrd="0" presId="urn:microsoft.com/office/officeart/2005/8/layout/venn1"/>
    <dgm:cxn modelId="{BADCF868-BA49-4627-A7FE-3B640E39E12D}" type="presParOf" srcId="{CEA166D1-C1B3-47CE-99AB-9CD8544597AB}" destId="{0CAF99D2-4756-4866-9382-85965E1D09D8}" srcOrd="8" destOrd="0" presId="urn:microsoft.com/office/officeart/2005/8/layout/venn1"/>
    <dgm:cxn modelId="{A7292EFD-85E8-4304-AF17-409EC59AF8E8}" type="presParOf" srcId="{CEA166D1-C1B3-47CE-99AB-9CD8544597AB}" destId="{9E2E7107-E76C-4EE4-9D06-BE39263D4A4F}" srcOrd="9" destOrd="0" presId="urn:microsoft.com/office/officeart/2005/8/layout/venn1"/>
    <dgm:cxn modelId="{D9DF8DD2-DD26-4632-8C3E-AE24B6069185}" type="presParOf" srcId="{CEA166D1-C1B3-47CE-99AB-9CD8544597AB}" destId="{BCEBC733-B282-4659-A305-579B95AFE21D}" srcOrd="10" destOrd="0" presId="urn:microsoft.com/office/officeart/2005/8/layout/venn1"/>
    <dgm:cxn modelId="{9D1171F8-20C4-4689-B1A6-15C0429B8DC6}" type="presParOf" srcId="{CEA166D1-C1B3-47CE-99AB-9CD8544597AB}" destId="{4AF5286D-8DA3-488B-AB9D-912DAB973BBC}" srcOrd="11" destOrd="0" presId="urn:microsoft.com/office/officeart/2005/8/layout/venn1"/>
  </dgm:cxnLst>
  <dgm:bg>
    <a:solidFill>
      <a:schemeClr val="tx2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201616-9558-4EEC-B0E4-2869412AD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D6FA88-F038-4813-8094-6B9EA0FE72C8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Наличие послеоперационных кровотечений, значимых гематом </a:t>
          </a:r>
          <a:endParaRPr lang="ru-RU" sz="1200" dirty="0">
            <a:solidFill>
              <a:srgbClr val="002060"/>
            </a:solidFill>
          </a:endParaRPr>
        </a:p>
      </dgm:t>
    </dgm:pt>
    <dgm:pt modelId="{ADD517C7-DAC4-4E40-AF3A-8C14CDE6A219}" type="parTrans" cxnId="{F95E3EC3-3BD5-48AD-8E93-E3DA655B8484}">
      <dgm:prSet/>
      <dgm:spPr/>
      <dgm:t>
        <a:bodyPr/>
        <a:lstStyle/>
        <a:p>
          <a:endParaRPr lang="ru-RU" sz="1200"/>
        </a:p>
      </dgm:t>
    </dgm:pt>
    <dgm:pt modelId="{7AC4678D-8E6D-435E-8993-6248329B0725}" type="sibTrans" cxnId="{F95E3EC3-3BD5-48AD-8E93-E3DA655B8484}">
      <dgm:prSet/>
      <dgm:spPr/>
      <dgm:t>
        <a:bodyPr/>
        <a:lstStyle/>
        <a:p>
          <a:endParaRPr lang="ru-RU" sz="1200"/>
        </a:p>
      </dgm:t>
    </dgm:pt>
    <dgm:pt modelId="{ECD48FD1-BB58-484F-A952-591534E2F563}">
      <dgm:prSet custT="1"/>
      <dgm:spPr/>
      <dgm:t>
        <a:bodyPr/>
        <a:lstStyle/>
        <a:p>
          <a:r>
            <a:rPr lang="ru-RU" sz="1200" smtClean="0">
              <a:solidFill>
                <a:srgbClr val="002060"/>
              </a:solidFill>
            </a:rPr>
            <a:t>Наличие эвентрации, несостоятельности швов</a:t>
          </a:r>
          <a:endParaRPr lang="ru-RU" sz="1200">
            <a:solidFill>
              <a:srgbClr val="002060"/>
            </a:solidFill>
          </a:endParaRPr>
        </a:p>
      </dgm:t>
    </dgm:pt>
    <dgm:pt modelId="{56BBE71B-F439-469D-A3AD-6A821E8185D4}" type="parTrans" cxnId="{9A637C7A-A0F1-4C5C-BC93-E4FD58348177}">
      <dgm:prSet/>
      <dgm:spPr/>
      <dgm:t>
        <a:bodyPr/>
        <a:lstStyle/>
        <a:p>
          <a:endParaRPr lang="ru-RU" sz="1200"/>
        </a:p>
      </dgm:t>
    </dgm:pt>
    <dgm:pt modelId="{54E83DB6-2B21-432A-83A4-4103447880D4}" type="sibTrans" cxnId="{9A637C7A-A0F1-4C5C-BC93-E4FD58348177}">
      <dgm:prSet/>
      <dgm:spPr/>
      <dgm:t>
        <a:bodyPr/>
        <a:lstStyle/>
        <a:p>
          <a:endParaRPr lang="ru-RU" sz="1200"/>
        </a:p>
      </dgm:t>
    </dgm:pt>
    <dgm:pt modelId="{4E2F9484-6D49-4120-ACBA-59A6CC3079B4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Наличие ВБИ (инфекций послеоперационных ран, пневмонии, цистит, сепсис)</a:t>
          </a:r>
          <a:endParaRPr lang="ru-RU" sz="1200" dirty="0">
            <a:solidFill>
              <a:srgbClr val="002060"/>
            </a:solidFill>
          </a:endParaRPr>
        </a:p>
      </dgm:t>
    </dgm:pt>
    <dgm:pt modelId="{C6F9FB98-3A9E-4A30-AF70-FC60620DB507}" type="parTrans" cxnId="{C068C429-B344-4CA7-B777-CBCF3D4884D4}">
      <dgm:prSet/>
      <dgm:spPr/>
      <dgm:t>
        <a:bodyPr/>
        <a:lstStyle/>
        <a:p>
          <a:endParaRPr lang="ru-RU" sz="1200"/>
        </a:p>
      </dgm:t>
    </dgm:pt>
    <dgm:pt modelId="{D84036AF-7353-4381-A8F1-6CC11F14B3E9}" type="sibTrans" cxnId="{C068C429-B344-4CA7-B777-CBCF3D4884D4}">
      <dgm:prSet/>
      <dgm:spPr/>
      <dgm:t>
        <a:bodyPr/>
        <a:lstStyle/>
        <a:p>
          <a:endParaRPr lang="ru-RU" sz="1200"/>
        </a:p>
      </dgm:t>
    </dgm:pt>
    <dgm:pt modelId="{C1AE5622-A684-4DD1-B338-1F4B0D1A7744}">
      <dgm:prSet custT="1"/>
      <dgm:spPr/>
      <dgm:t>
        <a:bodyPr/>
        <a:lstStyle/>
        <a:p>
          <a:r>
            <a:rPr lang="ru-RU" sz="1200" smtClean="0">
              <a:solidFill>
                <a:srgbClr val="002060"/>
              </a:solidFill>
            </a:rPr>
            <a:t>Наличие незапланированных повторных операций в раннем периоде</a:t>
          </a:r>
          <a:endParaRPr lang="ru-RU" sz="1200">
            <a:solidFill>
              <a:srgbClr val="002060"/>
            </a:solidFill>
          </a:endParaRPr>
        </a:p>
      </dgm:t>
    </dgm:pt>
    <dgm:pt modelId="{7C6B6BEC-7BF0-4C32-93DB-C31803B6BDF1}" type="parTrans" cxnId="{6866263B-6018-4E85-A1DC-68175C2484C7}">
      <dgm:prSet/>
      <dgm:spPr/>
      <dgm:t>
        <a:bodyPr/>
        <a:lstStyle/>
        <a:p>
          <a:endParaRPr lang="ru-RU" sz="1200"/>
        </a:p>
      </dgm:t>
    </dgm:pt>
    <dgm:pt modelId="{875F8039-1BFC-4580-B82A-8A43ACC29E66}" type="sibTrans" cxnId="{6866263B-6018-4E85-A1DC-68175C2484C7}">
      <dgm:prSet/>
      <dgm:spPr/>
      <dgm:t>
        <a:bodyPr/>
        <a:lstStyle/>
        <a:p>
          <a:endParaRPr lang="ru-RU" sz="1200"/>
        </a:p>
      </dgm:t>
    </dgm:pt>
    <dgm:pt modelId="{530A87F7-3B6D-4B03-8A95-21801BE0798D}">
      <dgm:prSet custT="1"/>
      <dgm:spPr/>
      <dgm:t>
        <a:bodyPr/>
        <a:lstStyle/>
        <a:p>
          <a:r>
            <a:rPr lang="ru-RU" sz="1200" smtClean="0">
              <a:solidFill>
                <a:srgbClr val="002060"/>
              </a:solidFill>
            </a:rPr>
            <a:t>Наличие осложнений в виде ТЭЛА, ОИМ, ОНМК, посттрансфузионных реакций</a:t>
          </a:r>
          <a:endParaRPr lang="ru-RU" sz="1200">
            <a:solidFill>
              <a:srgbClr val="002060"/>
            </a:solidFill>
          </a:endParaRPr>
        </a:p>
      </dgm:t>
    </dgm:pt>
    <dgm:pt modelId="{4DFD00FE-CB92-44EE-B0D0-E5BDF1C4018C}" type="parTrans" cxnId="{FE3D7503-E712-4E0F-82D9-8C4AE24FE5FD}">
      <dgm:prSet/>
      <dgm:spPr/>
      <dgm:t>
        <a:bodyPr/>
        <a:lstStyle/>
        <a:p>
          <a:endParaRPr lang="ru-RU" sz="1200"/>
        </a:p>
      </dgm:t>
    </dgm:pt>
    <dgm:pt modelId="{7380BF95-4C20-4EB8-BFFB-312709794993}" type="sibTrans" cxnId="{FE3D7503-E712-4E0F-82D9-8C4AE24FE5FD}">
      <dgm:prSet/>
      <dgm:spPr/>
      <dgm:t>
        <a:bodyPr/>
        <a:lstStyle/>
        <a:p>
          <a:endParaRPr lang="ru-RU" sz="1200"/>
        </a:p>
      </dgm:t>
    </dgm:pt>
    <dgm:pt modelId="{4E831E01-15AF-4904-967D-A4CD6EDD7AC1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Наличие нарушений критериев КМП (203н)</a:t>
          </a:r>
          <a:endParaRPr lang="ru-RU" sz="1200" dirty="0">
            <a:solidFill>
              <a:srgbClr val="002060"/>
            </a:solidFill>
          </a:endParaRPr>
        </a:p>
      </dgm:t>
    </dgm:pt>
    <dgm:pt modelId="{8D893D3D-EBF2-4C21-9B94-4449A189EA6A}" type="parTrans" cxnId="{37A40E64-2B4C-46F1-B47F-414538666E50}">
      <dgm:prSet/>
      <dgm:spPr/>
      <dgm:t>
        <a:bodyPr/>
        <a:lstStyle/>
        <a:p>
          <a:endParaRPr lang="ru-RU" sz="1200"/>
        </a:p>
      </dgm:t>
    </dgm:pt>
    <dgm:pt modelId="{B728156E-4113-462A-A0E2-37F90A35EB11}" type="sibTrans" cxnId="{37A40E64-2B4C-46F1-B47F-414538666E50}">
      <dgm:prSet/>
      <dgm:spPr/>
      <dgm:t>
        <a:bodyPr/>
        <a:lstStyle/>
        <a:p>
          <a:endParaRPr lang="ru-RU" sz="1200"/>
        </a:p>
      </dgm:t>
    </dgm:pt>
    <dgm:pt modelId="{4A21A057-07B8-44A0-9070-56A8980D1E6E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….. </a:t>
          </a:r>
          <a:r>
            <a:rPr lang="ru-RU" sz="2000" dirty="0" smtClean="0">
              <a:solidFill>
                <a:srgbClr val="00B050"/>
              </a:solidFill>
            </a:rPr>
            <a:t>25 показателей</a:t>
          </a:r>
          <a:endParaRPr lang="ru-RU" sz="2000" dirty="0">
            <a:solidFill>
              <a:srgbClr val="00B050"/>
            </a:solidFill>
          </a:endParaRPr>
        </a:p>
      </dgm:t>
    </dgm:pt>
    <dgm:pt modelId="{92785EB9-76B3-44D2-8FCB-2D8DF1DB68E5}" type="parTrans" cxnId="{42F20846-6A70-42CF-8B40-9A3D7E2EA07C}">
      <dgm:prSet/>
      <dgm:spPr/>
      <dgm:t>
        <a:bodyPr/>
        <a:lstStyle/>
        <a:p>
          <a:endParaRPr lang="ru-RU" sz="1200"/>
        </a:p>
      </dgm:t>
    </dgm:pt>
    <dgm:pt modelId="{D248DE96-29AB-43FF-BC2B-0128BA32D34E}" type="sibTrans" cxnId="{42F20846-6A70-42CF-8B40-9A3D7E2EA07C}">
      <dgm:prSet/>
      <dgm:spPr/>
      <dgm:t>
        <a:bodyPr/>
        <a:lstStyle/>
        <a:p>
          <a:endParaRPr lang="ru-RU" sz="1200"/>
        </a:p>
      </dgm:t>
    </dgm:pt>
    <dgm:pt modelId="{259F9562-2B35-4581-9C3F-C04D5533A199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Наличие пролежней / падений</a:t>
          </a:r>
          <a:endParaRPr lang="ru-RU" sz="1200" dirty="0">
            <a:solidFill>
              <a:srgbClr val="002060"/>
            </a:solidFill>
          </a:endParaRPr>
        </a:p>
      </dgm:t>
    </dgm:pt>
    <dgm:pt modelId="{4B2256F7-9904-41A2-A0E4-F50508450F14}" type="parTrans" cxnId="{DD589E20-D200-4971-BAA4-E567DA0B7BFA}">
      <dgm:prSet/>
      <dgm:spPr/>
      <dgm:t>
        <a:bodyPr/>
        <a:lstStyle/>
        <a:p>
          <a:endParaRPr lang="ru-RU" sz="1200"/>
        </a:p>
      </dgm:t>
    </dgm:pt>
    <dgm:pt modelId="{B983E038-B0AE-4E42-BD82-1EDE5A46391E}" type="sibTrans" cxnId="{DD589E20-D200-4971-BAA4-E567DA0B7BFA}">
      <dgm:prSet/>
      <dgm:spPr/>
      <dgm:t>
        <a:bodyPr/>
        <a:lstStyle/>
        <a:p>
          <a:endParaRPr lang="ru-RU" sz="1200"/>
        </a:p>
      </dgm:t>
    </dgm:pt>
    <dgm:pt modelId="{1199B5B8-30DB-42E9-B904-B7AFFEF0371A}">
      <dgm:prSet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Наличие нарушений идентификации пациента</a:t>
          </a:r>
          <a:endParaRPr lang="ru-RU" sz="1200" dirty="0">
            <a:solidFill>
              <a:srgbClr val="002060"/>
            </a:solidFill>
          </a:endParaRPr>
        </a:p>
      </dgm:t>
    </dgm:pt>
    <dgm:pt modelId="{842D8293-3337-4816-9810-E98CDD275CAC}" type="parTrans" cxnId="{D83B079E-C2E4-4700-AB12-86B88EDAD70E}">
      <dgm:prSet/>
      <dgm:spPr/>
      <dgm:t>
        <a:bodyPr/>
        <a:lstStyle/>
        <a:p>
          <a:endParaRPr lang="ru-RU" sz="1200"/>
        </a:p>
      </dgm:t>
    </dgm:pt>
    <dgm:pt modelId="{70177981-2759-4D63-B4EB-C0241AE5D393}" type="sibTrans" cxnId="{D83B079E-C2E4-4700-AB12-86B88EDAD70E}">
      <dgm:prSet/>
      <dgm:spPr/>
      <dgm:t>
        <a:bodyPr/>
        <a:lstStyle/>
        <a:p>
          <a:endParaRPr lang="ru-RU" sz="1200"/>
        </a:p>
      </dgm:t>
    </dgm:pt>
    <dgm:pt modelId="{5F966571-7C6E-40D0-80D7-41662C6967A7}" type="pres">
      <dgm:prSet presAssocID="{6A201616-9558-4EEC-B0E4-2869412AD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2B59C-9FEB-40B1-8D96-BDC46E5EF6D8}" type="pres">
      <dgm:prSet presAssocID="{30D6FA88-F038-4813-8094-6B9EA0FE72C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D4757-5906-4B16-937A-3621B95E466E}" type="pres">
      <dgm:prSet presAssocID="{7AC4678D-8E6D-435E-8993-6248329B0725}" presName="spacer" presStyleCnt="0"/>
      <dgm:spPr/>
    </dgm:pt>
    <dgm:pt modelId="{3C01716A-545D-4DF3-B5D4-784F439F202C}" type="pres">
      <dgm:prSet presAssocID="{ECD48FD1-BB58-484F-A952-591534E2F56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E71DD-F64E-4959-9F84-DBB0D708C113}" type="pres">
      <dgm:prSet presAssocID="{54E83DB6-2B21-432A-83A4-4103447880D4}" presName="spacer" presStyleCnt="0"/>
      <dgm:spPr/>
    </dgm:pt>
    <dgm:pt modelId="{7EAD897D-5279-44E2-9559-7D98904538BD}" type="pres">
      <dgm:prSet presAssocID="{4E2F9484-6D49-4120-ACBA-59A6CC3079B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485AA-82BB-43DE-8CD9-F7C05F8ABCC2}" type="pres">
      <dgm:prSet presAssocID="{D84036AF-7353-4381-A8F1-6CC11F14B3E9}" presName="spacer" presStyleCnt="0"/>
      <dgm:spPr/>
    </dgm:pt>
    <dgm:pt modelId="{8676ABFE-0208-4F50-B4C3-E83D29294724}" type="pres">
      <dgm:prSet presAssocID="{C1AE5622-A684-4DD1-B338-1F4B0D1A7744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AB971-A0A9-47E2-BF20-98A6D2E7BDD2}" type="pres">
      <dgm:prSet presAssocID="{875F8039-1BFC-4580-B82A-8A43ACC29E66}" presName="spacer" presStyleCnt="0"/>
      <dgm:spPr/>
    </dgm:pt>
    <dgm:pt modelId="{7EBCEDB5-317E-46E1-BCDE-D6AC2C5ECD94}" type="pres">
      <dgm:prSet presAssocID="{530A87F7-3B6D-4B03-8A95-21801BE0798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6E06-1818-4C65-B072-49E1B4C97EB9}" type="pres">
      <dgm:prSet presAssocID="{7380BF95-4C20-4EB8-BFFB-312709794993}" presName="spacer" presStyleCnt="0"/>
      <dgm:spPr/>
    </dgm:pt>
    <dgm:pt modelId="{996EA14E-2886-43A5-9771-9A1047BB4830}" type="pres">
      <dgm:prSet presAssocID="{4E831E01-15AF-4904-967D-A4CD6EDD7AC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8B35F-899F-4D20-AF4A-2751892C27A5}" type="pres">
      <dgm:prSet presAssocID="{B728156E-4113-462A-A0E2-37F90A35EB11}" presName="spacer" presStyleCnt="0"/>
      <dgm:spPr/>
    </dgm:pt>
    <dgm:pt modelId="{51C4318B-A6A2-4F9E-9E1D-C8351AEBD79B}" type="pres">
      <dgm:prSet presAssocID="{259F9562-2B35-4581-9C3F-C04D5533A19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7F319-ECB7-4E65-A65B-40B9CC272403}" type="pres">
      <dgm:prSet presAssocID="{B983E038-B0AE-4E42-BD82-1EDE5A46391E}" presName="spacer" presStyleCnt="0"/>
      <dgm:spPr/>
    </dgm:pt>
    <dgm:pt modelId="{27E038BC-77F1-42CB-803B-B4B541111E42}" type="pres">
      <dgm:prSet presAssocID="{1199B5B8-30DB-42E9-B904-B7AFFEF0371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ED754-8497-4489-BD3C-343D347091A5}" type="pres">
      <dgm:prSet presAssocID="{70177981-2759-4D63-B4EB-C0241AE5D393}" presName="spacer" presStyleCnt="0"/>
      <dgm:spPr/>
    </dgm:pt>
    <dgm:pt modelId="{40EC3A3C-85C2-4482-9509-6771F24902DA}" type="pres">
      <dgm:prSet presAssocID="{4A21A057-07B8-44A0-9070-56A8980D1E6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9B309-91AA-4305-97C4-5E850A18D91A}" type="presOf" srcId="{30D6FA88-F038-4813-8094-6B9EA0FE72C8}" destId="{50D2B59C-9FEB-40B1-8D96-BDC46E5EF6D8}" srcOrd="0" destOrd="0" presId="urn:microsoft.com/office/officeart/2005/8/layout/vList2"/>
    <dgm:cxn modelId="{FE3D7503-E712-4E0F-82D9-8C4AE24FE5FD}" srcId="{6A201616-9558-4EEC-B0E4-2869412AD080}" destId="{530A87F7-3B6D-4B03-8A95-21801BE0798D}" srcOrd="4" destOrd="0" parTransId="{4DFD00FE-CB92-44EE-B0D0-E5BDF1C4018C}" sibTransId="{7380BF95-4C20-4EB8-BFFB-312709794993}"/>
    <dgm:cxn modelId="{F95E3EC3-3BD5-48AD-8E93-E3DA655B8484}" srcId="{6A201616-9558-4EEC-B0E4-2869412AD080}" destId="{30D6FA88-F038-4813-8094-6B9EA0FE72C8}" srcOrd="0" destOrd="0" parTransId="{ADD517C7-DAC4-4E40-AF3A-8C14CDE6A219}" sibTransId="{7AC4678D-8E6D-435E-8993-6248329B0725}"/>
    <dgm:cxn modelId="{C0B145C9-8AF3-4089-804B-847BE432FDC8}" type="presOf" srcId="{4A21A057-07B8-44A0-9070-56A8980D1E6E}" destId="{40EC3A3C-85C2-4482-9509-6771F24902DA}" srcOrd="0" destOrd="0" presId="urn:microsoft.com/office/officeart/2005/8/layout/vList2"/>
    <dgm:cxn modelId="{5FDDBE89-7DE4-4DCC-AE6E-6A4AAC918E69}" type="presOf" srcId="{C1AE5622-A684-4DD1-B338-1F4B0D1A7744}" destId="{8676ABFE-0208-4F50-B4C3-E83D29294724}" srcOrd="0" destOrd="0" presId="urn:microsoft.com/office/officeart/2005/8/layout/vList2"/>
    <dgm:cxn modelId="{1DEC0FBD-281F-4EB3-928E-B594495F018F}" type="presOf" srcId="{4E831E01-15AF-4904-967D-A4CD6EDD7AC1}" destId="{996EA14E-2886-43A5-9771-9A1047BB4830}" srcOrd="0" destOrd="0" presId="urn:microsoft.com/office/officeart/2005/8/layout/vList2"/>
    <dgm:cxn modelId="{BE087CC9-7AF5-4DF8-96F1-9BD470DB704E}" type="presOf" srcId="{530A87F7-3B6D-4B03-8A95-21801BE0798D}" destId="{7EBCEDB5-317E-46E1-BCDE-D6AC2C5ECD94}" srcOrd="0" destOrd="0" presId="urn:microsoft.com/office/officeart/2005/8/layout/vList2"/>
    <dgm:cxn modelId="{CC18D451-BFE5-48E4-AA86-8263F0A7C02B}" type="presOf" srcId="{259F9562-2B35-4581-9C3F-C04D5533A199}" destId="{51C4318B-A6A2-4F9E-9E1D-C8351AEBD79B}" srcOrd="0" destOrd="0" presId="urn:microsoft.com/office/officeart/2005/8/layout/vList2"/>
    <dgm:cxn modelId="{DD589E20-D200-4971-BAA4-E567DA0B7BFA}" srcId="{6A201616-9558-4EEC-B0E4-2869412AD080}" destId="{259F9562-2B35-4581-9C3F-C04D5533A199}" srcOrd="6" destOrd="0" parTransId="{4B2256F7-9904-41A2-A0E4-F50508450F14}" sibTransId="{B983E038-B0AE-4E42-BD82-1EDE5A46391E}"/>
    <dgm:cxn modelId="{42F20846-6A70-42CF-8B40-9A3D7E2EA07C}" srcId="{6A201616-9558-4EEC-B0E4-2869412AD080}" destId="{4A21A057-07B8-44A0-9070-56A8980D1E6E}" srcOrd="8" destOrd="0" parTransId="{92785EB9-76B3-44D2-8FCB-2D8DF1DB68E5}" sibTransId="{D248DE96-29AB-43FF-BC2B-0128BA32D34E}"/>
    <dgm:cxn modelId="{FE0C2C9F-46BB-49AC-A43D-3E868B3BE614}" type="presOf" srcId="{1199B5B8-30DB-42E9-B904-B7AFFEF0371A}" destId="{27E038BC-77F1-42CB-803B-B4B541111E42}" srcOrd="0" destOrd="0" presId="urn:microsoft.com/office/officeart/2005/8/layout/vList2"/>
    <dgm:cxn modelId="{CF859447-4C1C-47EF-8B46-559D7D843F07}" type="presOf" srcId="{4E2F9484-6D49-4120-ACBA-59A6CC3079B4}" destId="{7EAD897D-5279-44E2-9559-7D98904538BD}" srcOrd="0" destOrd="0" presId="urn:microsoft.com/office/officeart/2005/8/layout/vList2"/>
    <dgm:cxn modelId="{9A637C7A-A0F1-4C5C-BC93-E4FD58348177}" srcId="{6A201616-9558-4EEC-B0E4-2869412AD080}" destId="{ECD48FD1-BB58-484F-A952-591534E2F563}" srcOrd="1" destOrd="0" parTransId="{56BBE71B-F439-469D-A3AD-6A821E8185D4}" sibTransId="{54E83DB6-2B21-432A-83A4-4103447880D4}"/>
    <dgm:cxn modelId="{D83B079E-C2E4-4700-AB12-86B88EDAD70E}" srcId="{6A201616-9558-4EEC-B0E4-2869412AD080}" destId="{1199B5B8-30DB-42E9-B904-B7AFFEF0371A}" srcOrd="7" destOrd="0" parTransId="{842D8293-3337-4816-9810-E98CDD275CAC}" sibTransId="{70177981-2759-4D63-B4EB-C0241AE5D393}"/>
    <dgm:cxn modelId="{37A40E64-2B4C-46F1-B47F-414538666E50}" srcId="{6A201616-9558-4EEC-B0E4-2869412AD080}" destId="{4E831E01-15AF-4904-967D-A4CD6EDD7AC1}" srcOrd="5" destOrd="0" parTransId="{8D893D3D-EBF2-4C21-9B94-4449A189EA6A}" sibTransId="{B728156E-4113-462A-A0E2-37F90A35EB11}"/>
    <dgm:cxn modelId="{6866263B-6018-4E85-A1DC-68175C2484C7}" srcId="{6A201616-9558-4EEC-B0E4-2869412AD080}" destId="{C1AE5622-A684-4DD1-B338-1F4B0D1A7744}" srcOrd="3" destOrd="0" parTransId="{7C6B6BEC-7BF0-4C32-93DB-C31803B6BDF1}" sibTransId="{875F8039-1BFC-4580-B82A-8A43ACC29E66}"/>
    <dgm:cxn modelId="{8D7EA122-876D-47BF-A766-3F64D7E70893}" type="presOf" srcId="{6A201616-9558-4EEC-B0E4-2869412AD080}" destId="{5F966571-7C6E-40D0-80D7-41662C6967A7}" srcOrd="0" destOrd="0" presId="urn:microsoft.com/office/officeart/2005/8/layout/vList2"/>
    <dgm:cxn modelId="{C068C429-B344-4CA7-B777-CBCF3D4884D4}" srcId="{6A201616-9558-4EEC-B0E4-2869412AD080}" destId="{4E2F9484-6D49-4120-ACBA-59A6CC3079B4}" srcOrd="2" destOrd="0" parTransId="{C6F9FB98-3A9E-4A30-AF70-FC60620DB507}" sibTransId="{D84036AF-7353-4381-A8F1-6CC11F14B3E9}"/>
    <dgm:cxn modelId="{40A3A796-3A4F-44F3-811F-1B326348068C}" type="presOf" srcId="{ECD48FD1-BB58-484F-A952-591534E2F563}" destId="{3C01716A-545D-4DF3-B5D4-784F439F202C}" srcOrd="0" destOrd="0" presId="urn:microsoft.com/office/officeart/2005/8/layout/vList2"/>
    <dgm:cxn modelId="{119A5612-5BDC-441B-831D-6E111CDC32FC}" type="presParOf" srcId="{5F966571-7C6E-40D0-80D7-41662C6967A7}" destId="{50D2B59C-9FEB-40B1-8D96-BDC46E5EF6D8}" srcOrd="0" destOrd="0" presId="urn:microsoft.com/office/officeart/2005/8/layout/vList2"/>
    <dgm:cxn modelId="{FA8F0E4D-9F37-404C-A56F-F0630CC9844B}" type="presParOf" srcId="{5F966571-7C6E-40D0-80D7-41662C6967A7}" destId="{7E8D4757-5906-4B16-937A-3621B95E466E}" srcOrd="1" destOrd="0" presId="urn:microsoft.com/office/officeart/2005/8/layout/vList2"/>
    <dgm:cxn modelId="{35C9256F-A5EC-411D-94BD-224CDC11C672}" type="presParOf" srcId="{5F966571-7C6E-40D0-80D7-41662C6967A7}" destId="{3C01716A-545D-4DF3-B5D4-784F439F202C}" srcOrd="2" destOrd="0" presId="urn:microsoft.com/office/officeart/2005/8/layout/vList2"/>
    <dgm:cxn modelId="{4FCA1DC0-B2E0-49F9-A8CF-1B1F0D290F4E}" type="presParOf" srcId="{5F966571-7C6E-40D0-80D7-41662C6967A7}" destId="{8E2E71DD-F64E-4959-9F84-DBB0D708C113}" srcOrd="3" destOrd="0" presId="urn:microsoft.com/office/officeart/2005/8/layout/vList2"/>
    <dgm:cxn modelId="{353C2E94-D814-4B99-9912-F1149A16ACF2}" type="presParOf" srcId="{5F966571-7C6E-40D0-80D7-41662C6967A7}" destId="{7EAD897D-5279-44E2-9559-7D98904538BD}" srcOrd="4" destOrd="0" presId="urn:microsoft.com/office/officeart/2005/8/layout/vList2"/>
    <dgm:cxn modelId="{2D22280D-B857-4D01-9DA1-31F6C30CDE1F}" type="presParOf" srcId="{5F966571-7C6E-40D0-80D7-41662C6967A7}" destId="{380485AA-82BB-43DE-8CD9-F7C05F8ABCC2}" srcOrd="5" destOrd="0" presId="urn:microsoft.com/office/officeart/2005/8/layout/vList2"/>
    <dgm:cxn modelId="{F82A5573-76FE-4B67-B213-CC114003C8E8}" type="presParOf" srcId="{5F966571-7C6E-40D0-80D7-41662C6967A7}" destId="{8676ABFE-0208-4F50-B4C3-E83D29294724}" srcOrd="6" destOrd="0" presId="urn:microsoft.com/office/officeart/2005/8/layout/vList2"/>
    <dgm:cxn modelId="{FEC1A333-D66B-432B-954F-046CCFD7A5A3}" type="presParOf" srcId="{5F966571-7C6E-40D0-80D7-41662C6967A7}" destId="{95EAB971-A0A9-47E2-BF20-98A6D2E7BDD2}" srcOrd="7" destOrd="0" presId="urn:microsoft.com/office/officeart/2005/8/layout/vList2"/>
    <dgm:cxn modelId="{E655B338-050A-4157-98E8-7527355170EA}" type="presParOf" srcId="{5F966571-7C6E-40D0-80D7-41662C6967A7}" destId="{7EBCEDB5-317E-46E1-BCDE-D6AC2C5ECD94}" srcOrd="8" destOrd="0" presId="urn:microsoft.com/office/officeart/2005/8/layout/vList2"/>
    <dgm:cxn modelId="{F4971122-6E10-4A38-B34A-C1B640C61526}" type="presParOf" srcId="{5F966571-7C6E-40D0-80D7-41662C6967A7}" destId="{0CA96E06-1818-4C65-B072-49E1B4C97EB9}" srcOrd="9" destOrd="0" presId="urn:microsoft.com/office/officeart/2005/8/layout/vList2"/>
    <dgm:cxn modelId="{7F412215-8A6C-46A0-92C4-FD00E3267251}" type="presParOf" srcId="{5F966571-7C6E-40D0-80D7-41662C6967A7}" destId="{996EA14E-2886-43A5-9771-9A1047BB4830}" srcOrd="10" destOrd="0" presId="urn:microsoft.com/office/officeart/2005/8/layout/vList2"/>
    <dgm:cxn modelId="{3DDD12F0-2667-4CDB-997D-31041D6BA9FE}" type="presParOf" srcId="{5F966571-7C6E-40D0-80D7-41662C6967A7}" destId="{54D8B35F-899F-4D20-AF4A-2751892C27A5}" srcOrd="11" destOrd="0" presId="urn:microsoft.com/office/officeart/2005/8/layout/vList2"/>
    <dgm:cxn modelId="{7856D50D-77AB-4D26-A9A9-4D4B183D7C17}" type="presParOf" srcId="{5F966571-7C6E-40D0-80D7-41662C6967A7}" destId="{51C4318B-A6A2-4F9E-9E1D-C8351AEBD79B}" srcOrd="12" destOrd="0" presId="urn:microsoft.com/office/officeart/2005/8/layout/vList2"/>
    <dgm:cxn modelId="{F4E73323-55A5-4B49-893C-042A34B2FE1D}" type="presParOf" srcId="{5F966571-7C6E-40D0-80D7-41662C6967A7}" destId="{B1E7F319-ECB7-4E65-A65B-40B9CC272403}" srcOrd="13" destOrd="0" presId="urn:microsoft.com/office/officeart/2005/8/layout/vList2"/>
    <dgm:cxn modelId="{B42E73E4-8FBE-4BB8-866D-204ADA972BC8}" type="presParOf" srcId="{5F966571-7C6E-40D0-80D7-41662C6967A7}" destId="{27E038BC-77F1-42CB-803B-B4B541111E42}" srcOrd="14" destOrd="0" presId="urn:microsoft.com/office/officeart/2005/8/layout/vList2"/>
    <dgm:cxn modelId="{196C6294-5517-4D34-976D-6DDA42ACBC34}" type="presParOf" srcId="{5F966571-7C6E-40D0-80D7-41662C6967A7}" destId="{6CAED754-8497-4489-BD3C-343D347091A5}" srcOrd="15" destOrd="0" presId="urn:microsoft.com/office/officeart/2005/8/layout/vList2"/>
    <dgm:cxn modelId="{5841B342-B026-44FC-A398-AAFA030EE7BE}" type="presParOf" srcId="{5F966571-7C6E-40D0-80D7-41662C6967A7}" destId="{40EC3A3C-85C2-4482-9509-6771F24902DA}" srcOrd="1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201616-9558-4EEC-B0E4-2869412AD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C0F5F-EF89-4FEB-BBD9-9F93EBCB870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accent1">
                  <a:lumMod val="25000"/>
                </a:schemeClr>
              </a:solidFill>
            </a:rPr>
            <a:t>Чек поинты руководителей подразделений</a:t>
          </a:r>
          <a:endParaRPr lang="ru-RU" sz="2400" dirty="0">
            <a:solidFill>
              <a:schemeClr val="accent1">
                <a:lumMod val="25000"/>
              </a:schemeClr>
            </a:solidFill>
          </a:endParaRPr>
        </a:p>
      </dgm:t>
    </dgm:pt>
    <dgm:pt modelId="{E91A6D10-93F6-472B-900A-928706D20F2A}" type="parTrans" cxnId="{F052B4D2-7449-4B75-8E6D-2F786721ADB5}">
      <dgm:prSet/>
      <dgm:spPr/>
      <dgm:t>
        <a:bodyPr/>
        <a:lstStyle/>
        <a:p>
          <a:endParaRPr lang="ru-RU"/>
        </a:p>
      </dgm:t>
    </dgm:pt>
    <dgm:pt modelId="{4B287AEA-9AF8-468A-A5A6-1BFB6D575783}" type="sibTrans" cxnId="{F052B4D2-7449-4B75-8E6D-2F786721ADB5}">
      <dgm:prSet/>
      <dgm:spPr/>
      <dgm:t>
        <a:bodyPr/>
        <a:lstStyle/>
        <a:p>
          <a:endParaRPr lang="ru-RU"/>
        </a:p>
      </dgm:t>
    </dgm:pt>
    <dgm:pt modelId="{5F966571-7C6E-40D0-80D7-41662C6967A7}" type="pres">
      <dgm:prSet presAssocID="{6A201616-9558-4EEC-B0E4-2869412AD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AC321-E874-4AF4-83C2-C75FF4866381}" type="pres">
      <dgm:prSet presAssocID="{335C0F5F-EF89-4FEB-BBD9-9F93EBCB870E}" presName="parentText" presStyleLbl="node1" presStyleIdx="0" presStyleCnt="1" custScaleY="68916" custLinFactY="-209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508A7-D5DC-485A-BE81-63D3DFD0E8FD}" type="presOf" srcId="{335C0F5F-EF89-4FEB-BBD9-9F93EBCB870E}" destId="{53BAC321-E874-4AF4-83C2-C75FF4866381}" srcOrd="0" destOrd="0" presId="urn:microsoft.com/office/officeart/2005/8/layout/vList2"/>
    <dgm:cxn modelId="{CFAB2398-BA92-41C3-A4ED-DAFBC7C71E2F}" type="presOf" srcId="{6A201616-9558-4EEC-B0E4-2869412AD080}" destId="{5F966571-7C6E-40D0-80D7-41662C6967A7}" srcOrd="0" destOrd="0" presId="urn:microsoft.com/office/officeart/2005/8/layout/vList2"/>
    <dgm:cxn modelId="{F052B4D2-7449-4B75-8E6D-2F786721ADB5}" srcId="{6A201616-9558-4EEC-B0E4-2869412AD080}" destId="{335C0F5F-EF89-4FEB-BBD9-9F93EBCB870E}" srcOrd="0" destOrd="0" parTransId="{E91A6D10-93F6-472B-900A-928706D20F2A}" sibTransId="{4B287AEA-9AF8-468A-A5A6-1BFB6D575783}"/>
    <dgm:cxn modelId="{D41CBBCB-7585-4CFC-BF2F-B50E8C78D5B0}" type="presParOf" srcId="{5F966571-7C6E-40D0-80D7-41662C6967A7}" destId="{53BAC321-E874-4AF4-83C2-C75FF48663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201616-9558-4EEC-B0E4-2869412AD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0CFEF-D290-49C9-81B7-F0019A95F52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just"/>
          <a:r>
            <a:rPr lang="ru-RU" sz="2400" dirty="0" smtClean="0">
              <a:solidFill>
                <a:srgbClr val="00B050"/>
              </a:solidFill>
            </a:rPr>
            <a:t>Сведения из 1С </a:t>
          </a:r>
          <a:r>
            <a:rPr lang="ru-RU" sz="2400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en-US" sz="2400" dirty="0" smtClean="0">
              <a:solidFill>
                <a:schemeClr val="accent1">
                  <a:lumMod val="10000"/>
                </a:schemeClr>
              </a:solidFill>
            </a:rPr>
            <a:t>NPS</a:t>
          </a:r>
          <a:r>
            <a:rPr lang="ru-RU" sz="2400" dirty="0" smtClean="0">
              <a:solidFill>
                <a:schemeClr val="accent1">
                  <a:lumMod val="10000"/>
                </a:schemeClr>
              </a:solidFill>
            </a:rPr>
            <a:t>, лечащий врач, число пациентов, превышение стационарного койко-дня)</a:t>
          </a:r>
          <a:endParaRPr lang="ru-RU" sz="2400" dirty="0">
            <a:solidFill>
              <a:schemeClr val="accent1">
                <a:lumMod val="10000"/>
              </a:schemeClr>
            </a:solidFill>
          </a:endParaRPr>
        </a:p>
      </dgm:t>
    </dgm:pt>
    <dgm:pt modelId="{BA1A16F4-2BA4-4623-9FBE-7A3CE0CD6ED7}" type="parTrans" cxnId="{DD044AD5-AB2C-4C7E-A7BC-2236EFD0082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C5DE31B-0E12-4E8A-92F3-A4942E866814}" type="sibTrans" cxnId="{DD044AD5-AB2C-4C7E-A7BC-2236EFD0082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A7BBEF4-216C-45CE-B0C4-265DEC67A07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rgbClr val="00B050"/>
              </a:solidFill>
            </a:rPr>
            <a:t>Чек поинты</a:t>
          </a:r>
          <a:r>
            <a:rPr lang="ru-RU" sz="2400" dirty="0" smtClean="0">
              <a:solidFill>
                <a:schemeClr val="accent1">
                  <a:lumMod val="25000"/>
                </a:schemeClr>
              </a:solidFill>
            </a:rPr>
            <a:t> (руководителей подразделений)</a:t>
          </a:r>
          <a:endParaRPr lang="ru-RU" sz="2400" dirty="0">
            <a:solidFill>
              <a:schemeClr val="accent1">
                <a:lumMod val="25000"/>
              </a:schemeClr>
            </a:solidFill>
          </a:endParaRPr>
        </a:p>
      </dgm:t>
    </dgm:pt>
    <dgm:pt modelId="{1B9CECAB-1067-4C44-BC41-84E993659D1F}" type="parTrans" cxnId="{952EF4E9-3650-442B-8456-D8905220596C}">
      <dgm:prSet/>
      <dgm:spPr/>
      <dgm:t>
        <a:bodyPr/>
        <a:lstStyle/>
        <a:p>
          <a:endParaRPr lang="ru-RU"/>
        </a:p>
      </dgm:t>
    </dgm:pt>
    <dgm:pt modelId="{9E00CCBB-3B63-4DA3-BE53-50FE1BE5D812}" type="sibTrans" cxnId="{952EF4E9-3650-442B-8456-D8905220596C}">
      <dgm:prSet/>
      <dgm:spPr/>
      <dgm:t>
        <a:bodyPr/>
        <a:lstStyle/>
        <a:p>
          <a:endParaRPr lang="ru-RU"/>
        </a:p>
      </dgm:t>
    </dgm:pt>
    <dgm:pt modelId="{A9A518BD-2B5D-402A-A840-B63BDAA054B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altLang="ru-RU" sz="2400" dirty="0" smtClean="0">
              <a:solidFill>
                <a:srgbClr val="00B050"/>
              </a:solidFill>
            </a:rPr>
            <a:t>Журнал 035у </a:t>
          </a:r>
          <a:r>
            <a:rPr lang="ru-RU" altLang="ru-RU" sz="2400" dirty="0" smtClean="0">
              <a:solidFill>
                <a:schemeClr val="tx2">
                  <a:lumMod val="25000"/>
                </a:schemeClr>
              </a:solidFill>
            </a:rPr>
            <a:t>(с</a:t>
          </a:r>
          <a:r>
            <a:rPr lang="ru-RU" sz="2400" dirty="0" smtClean="0">
              <a:solidFill>
                <a:schemeClr val="tx2">
                  <a:lumMod val="25000"/>
                </a:schemeClr>
              </a:solidFill>
            </a:rPr>
            <a:t>ведения ЭКМП/ЭЛДП)</a:t>
          </a:r>
          <a:endParaRPr lang="ru-RU" sz="2400" dirty="0">
            <a:solidFill>
              <a:schemeClr val="tx2">
                <a:lumMod val="25000"/>
              </a:schemeClr>
            </a:solidFill>
          </a:endParaRPr>
        </a:p>
      </dgm:t>
    </dgm:pt>
    <dgm:pt modelId="{FE032AF9-86E8-4DB8-B10A-E37690B537D6}" type="parTrans" cxnId="{D2CBC9D0-65EB-4F6F-BDBD-6020EBD64797}">
      <dgm:prSet/>
      <dgm:spPr/>
      <dgm:t>
        <a:bodyPr/>
        <a:lstStyle/>
        <a:p>
          <a:endParaRPr lang="ru-RU"/>
        </a:p>
      </dgm:t>
    </dgm:pt>
    <dgm:pt modelId="{AE52156F-8C84-4696-8A8C-E653EC295EDD}" type="sibTrans" cxnId="{D2CBC9D0-65EB-4F6F-BDBD-6020EBD64797}">
      <dgm:prSet/>
      <dgm:spPr/>
      <dgm:t>
        <a:bodyPr/>
        <a:lstStyle/>
        <a:p>
          <a:endParaRPr lang="ru-RU"/>
        </a:p>
      </dgm:t>
    </dgm:pt>
    <dgm:pt modelId="{5F966571-7C6E-40D0-80D7-41662C6967A7}" type="pres">
      <dgm:prSet presAssocID="{6A201616-9558-4EEC-B0E4-2869412AD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BD652-FE5E-494B-A69B-5553102A4B0F}" type="pres">
      <dgm:prSet presAssocID="{2BE0CFEF-D290-49C9-81B7-F0019A95F52F}" presName="parentText" presStyleLbl="node1" presStyleIdx="0" presStyleCnt="3" custLinFactY="70058" custLinFactNeighborX="-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A93E4-94C6-401E-B6B3-588C3A8DBBE3}" type="pres">
      <dgm:prSet presAssocID="{1C5DE31B-0E12-4E8A-92F3-A4942E866814}" presName="spacer" presStyleCnt="0"/>
      <dgm:spPr/>
    </dgm:pt>
    <dgm:pt modelId="{DFFF7372-364D-4AE0-AC79-889A196B6A49}" type="pres">
      <dgm:prSet presAssocID="{A9A518BD-2B5D-402A-A840-B63BDAA054B0}" presName="parentText" presStyleLbl="node1" presStyleIdx="1" presStyleCnt="3" custLinFactY="64545" custLinFactNeighborX="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8DE6-ECC2-42AD-BBE6-F08C4E59ADAA}" type="pres">
      <dgm:prSet presAssocID="{AE52156F-8C84-4696-8A8C-E653EC295EDD}" presName="spacer" presStyleCnt="0"/>
      <dgm:spPr/>
    </dgm:pt>
    <dgm:pt modelId="{64A31D49-1143-433C-912F-6D8285EDA012}" type="pres">
      <dgm:prSet presAssocID="{CA7BBEF4-216C-45CE-B0C4-265DEC67A07C}" presName="parentText" presStyleLbl="node1" presStyleIdx="2" presStyleCnt="3" custScaleY="68916" custLinFactY="-195590" custLinFactNeighborX="-24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C47A1-AF27-4520-9977-B24ED07554C8}" type="presOf" srcId="{6A201616-9558-4EEC-B0E4-2869412AD080}" destId="{5F966571-7C6E-40D0-80D7-41662C6967A7}" srcOrd="0" destOrd="0" presId="urn:microsoft.com/office/officeart/2005/8/layout/vList2"/>
    <dgm:cxn modelId="{576901B6-AE38-4E43-95D5-FFD06F57667C}" type="presOf" srcId="{A9A518BD-2B5D-402A-A840-B63BDAA054B0}" destId="{DFFF7372-364D-4AE0-AC79-889A196B6A49}" srcOrd="0" destOrd="0" presId="urn:microsoft.com/office/officeart/2005/8/layout/vList2"/>
    <dgm:cxn modelId="{952EF4E9-3650-442B-8456-D8905220596C}" srcId="{6A201616-9558-4EEC-B0E4-2869412AD080}" destId="{CA7BBEF4-216C-45CE-B0C4-265DEC67A07C}" srcOrd="2" destOrd="0" parTransId="{1B9CECAB-1067-4C44-BC41-84E993659D1F}" sibTransId="{9E00CCBB-3B63-4DA3-BE53-50FE1BE5D812}"/>
    <dgm:cxn modelId="{DD044AD5-AB2C-4C7E-A7BC-2236EFD0082E}" srcId="{6A201616-9558-4EEC-B0E4-2869412AD080}" destId="{2BE0CFEF-D290-49C9-81B7-F0019A95F52F}" srcOrd="0" destOrd="0" parTransId="{BA1A16F4-2BA4-4623-9FBE-7A3CE0CD6ED7}" sibTransId="{1C5DE31B-0E12-4E8A-92F3-A4942E866814}"/>
    <dgm:cxn modelId="{D7F12E9E-FC96-4C15-BDF6-7F2C18053B57}" type="presOf" srcId="{2BE0CFEF-D290-49C9-81B7-F0019A95F52F}" destId="{462BD652-FE5E-494B-A69B-5553102A4B0F}" srcOrd="0" destOrd="0" presId="urn:microsoft.com/office/officeart/2005/8/layout/vList2"/>
    <dgm:cxn modelId="{D2CBC9D0-65EB-4F6F-BDBD-6020EBD64797}" srcId="{6A201616-9558-4EEC-B0E4-2869412AD080}" destId="{A9A518BD-2B5D-402A-A840-B63BDAA054B0}" srcOrd="1" destOrd="0" parTransId="{FE032AF9-86E8-4DB8-B10A-E37690B537D6}" sibTransId="{AE52156F-8C84-4696-8A8C-E653EC295EDD}"/>
    <dgm:cxn modelId="{543778EB-192C-483A-A415-7CB9FDC93AD6}" type="presOf" srcId="{CA7BBEF4-216C-45CE-B0C4-265DEC67A07C}" destId="{64A31D49-1143-433C-912F-6D8285EDA012}" srcOrd="0" destOrd="0" presId="urn:microsoft.com/office/officeart/2005/8/layout/vList2"/>
    <dgm:cxn modelId="{3DC350EC-893A-4DB3-BD32-0D7D464F9CE1}" type="presParOf" srcId="{5F966571-7C6E-40D0-80D7-41662C6967A7}" destId="{462BD652-FE5E-494B-A69B-5553102A4B0F}" srcOrd="0" destOrd="0" presId="urn:microsoft.com/office/officeart/2005/8/layout/vList2"/>
    <dgm:cxn modelId="{196E9A40-A677-472C-B600-903DF1120E4E}" type="presParOf" srcId="{5F966571-7C6E-40D0-80D7-41662C6967A7}" destId="{F12A93E4-94C6-401E-B6B3-588C3A8DBBE3}" srcOrd="1" destOrd="0" presId="urn:microsoft.com/office/officeart/2005/8/layout/vList2"/>
    <dgm:cxn modelId="{6E63B5F4-6C83-408E-837D-E53A152A2F58}" type="presParOf" srcId="{5F966571-7C6E-40D0-80D7-41662C6967A7}" destId="{DFFF7372-364D-4AE0-AC79-889A196B6A49}" srcOrd="2" destOrd="0" presId="urn:microsoft.com/office/officeart/2005/8/layout/vList2"/>
    <dgm:cxn modelId="{CD1CB332-F029-4620-B706-8B6224B3225F}" type="presParOf" srcId="{5F966571-7C6E-40D0-80D7-41662C6967A7}" destId="{B6298DE6-ECC2-42AD-BBE6-F08C4E59ADAA}" srcOrd="3" destOrd="0" presId="urn:microsoft.com/office/officeart/2005/8/layout/vList2"/>
    <dgm:cxn modelId="{6EB0DC7F-A124-495F-8695-6E3CDD568E0D}" type="presParOf" srcId="{5F966571-7C6E-40D0-80D7-41662C6967A7}" destId="{64A31D49-1143-433C-912F-6D8285EDA0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201616-9558-4EEC-B0E4-2869412AD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0CFEF-D290-49C9-81B7-F0019A95F52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just"/>
          <a:r>
            <a:rPr lang="ru-RU" sz="1200" dirty="0" smtClean="0">
              <a:solidFill>
                <a:srgbClr val="00B050"/>
              </a:solidFill>
            </a:rPr>
            <a:t>Сведения из 1С </a:t>
          </a:r>
          <a:r>
            <a:rPr lang="ru-RU" sz="1200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en-US" sz="1200" dirty="0" smtClean="0">
              <a:solidFill>
                <a:schemeClr val="accent1">
                  <a:lumMod val="10000"/>
                </a:schemeClr>
              </a:solidFill>
            </a:rPr>
            <a:t>NPS</a:t>
          </a:r>
          <a:r>
            <a:rPr lang="ru-RU" sz="1200" dirty="0" smtClean="0">
              <a:solidFill>
                <a:schemeClr val="accent1">
                  <a:lumMod val="10000"/>
                </a:schemeClr>
              </a:solidFill>
            </a:rPr>
            <a:t>, лечащий врач, число пациентов, превышение стационарного койко-дня)</a:t>
          </a:r>
          <a:endParaRPr lang="ru-RU" sz="1200" dirty="0">
            <a:solidFill>
              <a:schemeClr val="accent1">
                <a:lumMod val="10000"/>
              </a:schemeClr>
            </a:solidFill>
          </a:endParaRPr>
        </a:p>
      </dgm:t>
    </dgm:pt>
    <dgm:pt modelId="{BA1A16F4-2BA4-4623-9FBE-7A3CE0CD6ED7}" type="parTrans" cxnId="{DD044AD5-AB2C-4C7E-A7BC-2236EFD0082E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1C5DE31B-0E12-4E8A-92F3-A4942E866814}" type="sibTrans" cxnId="{DD044AD5-AB2C-4C7E-A7BC-2236EFD0082E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A7BBEF4-216C-45CE-B0C4-265DEC67A07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B050"/>
              </a:solidFill>
            </a:rPr>
            <a:t>Чек поинты </a:t>
          </a:r>
          <a:r>
            <a:rPr lang="ru-RU" sz="1200" dirty="0" smtClean="0">
              <a:solidFill>
                <a:schemeClr val="accent1">
                  <a:lumMod val="25000"/>
                </a:schemeClr>
              </a:solidFill>
            </a:rPr>
            <a:t>(руководителей подразделений)</a:t>
          </a:r>
          <a:endParaRPr lang="ru-RU" sz="1200" dirty="0">
            <a:solidFill>
              <a:schemeClr val="accent1">
                <a:lumMod val="25000"/>
              </a:schemeClr>
            </a:solidFill>
          </a:endParaRPr>
        </a:p>
      </dgm:t>
    </dgm:pt>
    <dgm:pt modelId="{1B9CECAB-1067-4C44-BC41-84E993659D1F}" type="parTrans" cxnId="{952EF4E9-3650-442B-8456-D8905220596C}">
      <dgm:prSet/>
      <dgm:spPr/>
      <dgm:t>
        <a:bodyPr/>
        <a:lstStyle/>
        <a:p>
          <a:endParaRPr lang="ru-RU" sz="1200"/>
        </a:p>
      </dgm:t>
    </dgm:pt>
    <dgm:pt modelId="{9E00CCBB-3B63-4DA3-BE53-50FE1BE5D812}" type="sibTrans" cxnId="{952EF4E9-3650-442B-8456-D8905220596C}">
      <dgm:prSet/>
      <dgm:spPr/>
      <dgm:t>
        <a:bodyPr/>
        <a:lstStyle/>
        <a:p>
          <a:endParaRPr lang="ru-RU" sz="1200"/>
        </a:p>
      </dgm:t>
    </dgm:pt>
    <dgm:pt modelId="{A9A518BD-2B5D-402A-A840-B63BDAA054B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altLang="ru-RU" sz="1200" dirty="0" smtClean="0">
              <a:solidFill>
                <a:srgbClr val="00B050"/>
              </a:solidFill>
            </a:rPr>
            <a:t>Журнал 035у </a:t>
          </a:r>
          <a:r>
            <a:rPr lang="ru-RU" altLang="ru-RU" sz="1200" dirty="0" smtClean="0">
              <a:solidFill>
                <a:schemeClr val="tx2">
                  <a:lumMod val="25000"/>
                </a:schemeClr>
              </a:solidFill>
            </a:rPr>
            <a:t>(с</a:t>
          </a:r>
          <a:r>
            <a:rPr lang="ru-RU" sz="1200" dirty="0" smtClean="0">
              <a:solidFill>
                <a:schemeClr val="tx2">
                  <a:lumMod val="25000"/>
                </a:schemeClr>
              </a:solidFill>
            </a:rPr>
            <a:t>ведения ЭКМП/ЭЛДП)</a:t>
          </a:r>
          <a:endParaRPr lang="ru-RU" sz="1200" dirty="0">
            <a:solidFill>
              <a:schemeClr val="tx2">
                <a:lumMod val="25000"/>
              </a:schemeClr>
            </a:solidFill>
          </a:endParaRPr>
        </a:p>
      </dgm:t>
    </dgm:pt>
    <dgm:pt modelId="{FE032AF9-86E8-4DB8-B10A-E37690B537D6}" type="parTrans" cxnId="{D2CBC9D0-65EB-4F6F-BDBD-6020EBD64797}">
      <dgm:prSet/>
      <dgm:spPr/>
      <dgm:t>
        <a:bodyPr/>
        <a:lstStyle/>
        <a:p>
          <a:endParaRPr lang="ru-RU" sz="1200"/>
        </a:p>
      </dgm:t>
    </dgm:pt>
    <dgm:pt modelId="{AE52156F-8C84-4696-8A8C-E653EC295EDD}" type="sibTrans" cxnId="{D2CBC9D0-65EB-4F6F-BDBD-6020EBD64797}">
      <dgm:prSet/>
      <dgm:spPr/>
      <dgm:t>
        <a:bodyPr/>
        <a:lstStyle/>
        <a:p>
          <a:endParaRPr lang="ru-RU" sz="1200"/>
        </a:p>
      </dgm:t>
    </dgm:pt>
    <dgm:pt modelId="{5F966571-7C6E-40D0-80D7-41662C6967A7}" type="pres">
      <dgm:prSet presAssocID="{6A201616-9558-4EEC-B0E4-2869412AD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BD652-FE5E-494B-A69B-5553102A4B0F}" type="pres">
      <dgm:prSet presAssocID="{2BE0CFEF-D290-49C9-81B7-F0019A95F52F}" presName="parentText" presStyleLbl="node1" presStyleIdx="0" presStyleCnt="3" custLinFactY="70058" custLinFactNeighborX="-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A93E4-94C6-401E-B6B3-588C3A8DBBE3}" type="pres">
      <dgm:prSet presAssocID="{1C5DE31B-0E12-4E8A-92F3-A4942E866814}" presName="spacer" presStyleCnt="0"/>
      <dgm:spPr/>
    </dgm:pt>
    <dgm:pt modelId="{DFFF7372-364D-4AE0-AC79-889A196B6A49}" type="pres">
      <dgm:prSet presAssocID="{A9A518BD-2B5D-402A-A840-B63BDAA054B0}" presName="parentText" presStyleLbl="node1" presStyleIdx="1" presStyleCnt="3" custLinFactY="534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8DE6-ECC2-42AD-BBE6-F08C4E59ADAA}" type="pres">
      <dgm:prSet presAssocID="{AE52156F-8C84-4696-8A8C-E653EC295EDD}" presName="spacer" presStyleCnt="0"/>
      <dgm:spPr/>
    </dgm:pt>
    <dgm:pt modelId="{64A31D49-1143-433C-912F-6D8285EDA012}" type="pres">
      <dgm:prSet presAssocID="{CA7BBEF4-216C-45CE-B0C4-265DEC67A07C}" presName="parentText" presStyleLbl="node1" presStyleIdx="2" presStyleCnt="3" custScaleY="68916" custLinFactY="-195590" custLinFactNeighborX="-223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DA4E5-BFA9-448B-8FB5-C254C1A78DA6}" type="presOf" srcId="{A9A518BD-2B5D-402A-A840-B63BDAA054B0}" destId="{DFFF7372-364D-4AE0-AC79-889A196B6A49}" srcOrd="0" destOrd="0" presId="urn:microsoft.com/office/officeart/2005/8/layout/vList2"/>
    <dgm:cxn modelId="{D2CBC9D0-65EB-4F6F-BDBD-6020EBD64797}" srcId="{6A201616-9558-4EEC-B0E4-2869412AD080}" destId="{A9A518BD-2B5D-402A-A840-B63BDAA054B0}" srcOrd="1" destOrd="0" parTransId="{FE032AF9-86E8-4DB8-B10A-E37690B537D6}" sibTransId="{AE52156F-8C84-4696-8A8C-E653EC295EDD}"/>
    <dgm:cxn modelId="{952EF4E9-3650-442B-8456-D8905220596C}" srcId="{6A201616-9558-4EEC-B0E4-2869412AD080}" destId="{CA7BBEF4-216C-45CE-B0C4-265DEC67A07C}" srcOrd="2" destOrd="0" parTransId="{1B9CECAB-1067-4C44-BC41-84E993659D1F}" sibTransId="{9E00CCBB-3B63-4DA3-BE53-50FE1BE5D812}"/>
    <dgm:cxn modelId="{57CE935B-F136-4BD7-9D35-4DE7A54E426D}" type="presOf" srcId="{CA7BBEF4-216C-45CE-B0C4-265DEC67A07C}" destId="{64A31D49-1143-433C-912F-6D8285EDA012}" srcOrd="0" destOrd="0" presId="urn:microsoft.com/office/officeart/2005/8/layout/vList2"/>
    <dgm:cxn modelId="{DD044AD5-AB2C-4C7E-A7BC-2236EFD0082E}" srcId="{6A201616-9558-4EEC-B0E4-2869412AD080}" destId="{2BE0CFEF-D290-49C9-81B7-F0019A95F52F}" srcOrd="0" destOrd="0" parTransId="{BA1A16F4-2BA4-4623-9FBE-7A3CE0CD6ED7}" sibTransId="{1C5DE31B-0E12-4E8A-92F3-A4942E866814}"/>
    <dgm:cxn modelId="{8D032869-242D-4B5B-8D79-928252CA0D56}" type="presOf" srcId="{2BE0CFEF-D290-49C9-81B7-F0019A95F52F}" destId="{462BD652-FE5E-494B-A69B-5553102A4B0F}" srcOrd="0" destOrd="0" presId="urn:microsoft.com/office/officeart/2005/8/layout/vList2"/>
    <dgm:cxn modelId="{45C7C6A4-FFFC-4EC0-ABB6-663CDED4DC21}" type="presOf" srcId="{6A201616-9558-4EEC-B0E4-2869412AD080}" destId="{5F966571-7C6E-40D0-80D7-41662C6967A7}" srcOrd="0" destOrd="0" presId="urn:microsoft.com/office/officeart/2005/8/layout/vList2"/>
    <dgm:cxn modelId="{C61E656D-1AB3-468B-8035-B59AD3BF08E1}" type="presParOf" srcId="{5F966571-7C6E-40D0-80D7-41662C6967A7}" destId="{462BD652-FE5E-494B-A69B-5553102A4B0F}" srcOrd="0" destOrd="0" presId="urn:microsoft.com/office/officeart/2005/8/layout/vList2"/>
    <dgm:cxn modelId="{13369394-68C3-409B-85A0-D2596E1DAEFB}" type="presParOf" srcId="{5F966571-7C6E-40D0-80D7-41662C6967A7}" destId="{F12A93E4-94C6-401E-B6B3-588C3A8DBBE3}" srcOrd="1" destOrd="0" presId="urn:microsoft.com/office/officeart/2005/8/layout/vList2"/>
    <dgm:cxn modelId="{571F9904-10B4-49D4-8A31-80B53C0EEA0D}" type="presParOf" srcId="{5F966571-7C6E-40D0-80D7-41662C6967A7}" destId="{DFFF7372-364D-4AE0-AC79-889A196B6A49}" srcOrd="2" destOrd="0" presId="urn:microsoft.com/office/officeart/2005/8/layout/vList2"/>
    <dgm:cxn modelId="{F2F7D075-95C0-452D-89EA-535FDA2D474B}" type="presParOf" srcId="{5F966571-7C6E-40D0-80D7-41662C6967A7}" destId="{B6298DE6-ECC2-42AD-BBE6-F08C4E59ADAA}" srcOrd="3" destOrd="0" presId="urn:microsoft.com/office/officeart/2005/8/layout/vList2"/>
    <dgm:cxn modelId="{E4A53ADD-EBE9-49BC-8072-81D502FB7BA3}" type="presParOf" srcId="{5F966571-7C6E-40D0-80D7-41662C6967A7}" destId="{64A31D49-1143-433C-912F-6D8285EDA0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2BB7D2-42DE-4110-896E-BFEBB868E50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715727-7CE3-4E7F-832F-71D018D7538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департамент</a:t>
          </a:r>
          <a:endParaRPr lang="ru-RU" sz="2000" dirty="0">
            <a:solidFill>
              <a:schemeClr val="bg1"/>
            </a:solidFill>
          </a:endParaRPr>
        </a:p>
      </dgm:t>
    </dgm:pt>
    <dgm:pt modelId="{93D34316-69FA-4CDD-9004-EE97B0881A94}" type="parTrans" cxnId="{031AE839-1408-4048-A374-68267E51E02F}">
      <dgm:prSet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8A118D41-1C45-47BE-AF61-9BEC67EBB92D}" type="sibTrans" cxnId="{031AE839-1408-4048-A374-68267E51E02F}">
      <dgm:prSet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7F595401-2A68-42CD-92E0-275D6D7735E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dirty="0">
            <a:solidFill>
              <a:schemeClr val="accent1">
                <a:lumMod val="25000"/>
              </a:schemeClr>
            </a:solidFill>
          </a:endParaRPr>
        </a:p>
      </dgm:t>
    </dgm:pt>
    <dgm:pt modelId="{AE2209B3-5BDE-4499-B2D4-7F7AF53F91E2}" type="parTrans" cxnId="{27A4F08F-FE69-427C-8567-2F0B1B9025D5}">
      <dgm:prSet custT="1"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37BB7180-2B19-4450-9484-8D209895681E}" type="sibTrans" cxnId="{27A4F08F-FE69-427C-8567-2F0B1B9025D5}">
      <dgm:prSet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B86FF23A-6887-4089-81AA-8F69029A248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dirty="0">
            <a:solidFill>
              <a:schemeClr val="accent1">
                <a:lumMod val="25000"/>
              </a:schemeClr>
            </a:solidFill>
          </a:endParaRPr>
        </a:p>
      </dgm:t>
    </dgm:pt>
    <dgm:pt modelId="{E162C56F-CD69-4759-B133-2046590AEDB0}" type="parTrans" cxnId="{E8B667C5-D505-4932-A183-063D152E68E5}">
      <dgm:prSet custT="1"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39C84BA5-4D52-4D2D-AEB2-42B7AAAB7146}" type="sibTrans" cxnId="{E8B667C5-D505-4932-A183-063D152E68E5}">
      <dgm:prSet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5BA11985-157D-40B0-BC2B-6BFA5E234B9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dirty="0">
            <a:solidFill>
              <a:schemeClr val="accent1">
                <a:lumMod val="25000"/>
              </a:schemeClr>
            </a:solidFill>
          </a:endParaRPr>
        </a:p>
      </dgm:t>
    </dgm:pt>
    <dgm:pt modelId="{C2864FB6-74AE-40A1-8C8C-6BCB1FF84662}" type="parTrans" cxnId="{C3B1C1E8-78F9-4E76-8615-A7EEE1536252}">
      <dgm:prSet custT="1"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4E84232B-7B33-4819-AF65-69267AD5BB22}" type="sibTrans" cxnId="{C3B1C1E8-78F9-4E76-8615-A7EEE1536252}">
      <dgm:prSet/>
      <dgm:spPr/>
      <dgm:t>
        <a:bodyPr/>
        <a:lstStyle/>
        <a:p>
          <a:endParaRPr lang="ru-RU" sz="2000">
            <a:solidFill>
              <a:schemeClr val="accent1">
                <a:lumMod val="25000"/>
              </a:schemeClr>
            </a:solidFill>
          </a:endParaRPr>
        </a:p>
      </dgm:t>
    </dgm:pt>
    <dgm:pt modelId="{0AC10868-C8FC-41F5-8291-FFEA83BBEE6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dirty="0">
            <a:solidFill>
              <a:schemeClr val="accent1">
                <a:lumMod val="25000"/>
              </a:schemeClr>
            </a:solidFill>
          </a:endParaRPr>
        </a:p>
      </dgm:t>
    </dgm:pt>
    <dgm:pt modelId="{A66BD0C2-D0B4-4F5B-8E1D-7DAF5932D9D5}" type="parTrans" cxnId="{8B13E2A6-E6E9-4CB4-AFEB-DD95C4B734E8}">
      <dgm:prSet custT="1"/>
      <dgm:spPr/>
      <dgm:t>
        <a:bodyPr/>
        <a:lstStyle/>
        <a:p>
          <a:endParaRPr lang="ru-RU" sz="2000"/>
        </a:p>
      </dgm:t>
    </dgm:pt>
    <dgm:pt modelId="{B24326B8-D3E6-4A22-A511-0CC7125DAAC4}" type="sibTrans" cxnId="{8B13E2A6-E6E9-4CB4-AFEB-DD95C4B734E8}">
      <dgm:prSet/>
      <dgm:spPr/>
      <dgm:t>
        <a:bodyPr/>
        <a:lstStyle/>
        <a:p>
          <a:endParaRPr lang="ru-RU" sz="2000"/>
        </a:p>
      </dgm:t>
    </dgm:pt>
    <dgm:pt modelId="{76BFEF4C-6F27-4919-B274-8B091172321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dirty="0">
            <a:solidFill>
              <a:schemeClr val="accent1">
                <a:lumMod val="25000"/>
              </a:schemeClr>
            </a:solidFill>
          </a:endParaRPr>
        </a:p>
      </dgm:t>
    </dgm:pt>
    <dgm:pt modelId="{84088836-B97F-4855-8B50-DADE3CC51F5E}" type="parTrans" cxnId="{B641BCED-0273-421F-A122-2FDFA9169FEC}">
      <dgm:prSet custT="1"/>
      <dgm:spPr/>
      <dgm:t>
        <a:bodyPr/>
        <a:lstStyle/>
        <a:p>
          <a:endParaRPr lang="ru-RU" sz="2000"/>
        </a:p>
      </dgm:t>
    </dgm:pt>
    <dgm:pt modelId="{7F2EF4A8-800C-41B5-93EC-934150FFE91A}" type="sibTrans" cxnId="{B641BCED-0273-421F-A122-2FDFA9169FEC}">
      <dgm:prSet/>
      <dgm:spPr/>
      <dgm:t>
        <a:bodyPr/>
        <a:lstStyle/>
        <a:p>
          <a:endParaRPr lang="ru-RU" sz="2000"/>
        </a:p>
      </dgm:t>
    </dgm:pt>
    <dgm:pt modelId="{60F1B8C3-3C3F-418F-8A49-252C71772B9B}" type="pres">
      <dgm:prSet presAssocID="{492BB7D2-42DE-4110-896E-BFEBB868E50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058E4-408D-4F6B-8CFC-BF3BBC051564}" type="pres">
      <dgm:prSet presAssocID="{1F715727-7CE3-4E7F-832F-71D018D75386}" presName="root1" presStyleCnt="0"/>
      <dgm:spPr/>
    </dgm:pt>
    <dgm:pt modelId="{890C5A7C-CF82-4C93-AAE6-D9D744BDF824}" type="pres">
      <dgm:prSet presAssocID="{1F715727-7CE3-4E7F-832F-71D018D753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0B8D3-3E78-401B-B492-554B9F0C6F6C}" type="pres">
      <dgm:prSet presAssocID="{1F715727-7CE3-4E7F-832F-71D018D75386}" presName="level2hierChild" presStyleCnt="0"/>
      <dgm:spPr/>
    </dgm:pt>
    <dgm:pt modelId="{ED1CBEE9-17DF-42E7-B274-3EA8B37285AD}" type="pres">
      <dgm:prSet presAssocID="{AE2209B3-5BDE-4499-B2D4-7F7AF53F91E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A5AE512-2B3F-4097-B4A6-8986D21239EE}" type="pres">
      <dgm:prSet presAssocID="{AE2209B3-5BDE-4499-B2D4-7F7AF53F91E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1072ACE-E8F7-4DFA-BDCD-5756ACF58D41}" type="pres">
      <dgm:prSet presAssocID="{7F595401-2A68-42CD-92E0-275D6D7735E7}" presName="root2" presStyleCnt="0"/>
      <dgm:spPr/>
    </dgm:pt>
    <dgm:pt modelId="{FA00678B-01CB-473D-B77C-53E09130D753}" type="pres">
      <dgm:prSet presAssocID="{7F595401-2A68-42CD-92E0-275D6D7735E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3F3F4-4AB1-4D18-9F5A-6E8DD5A8FB44}" type="pres">
      <dgm:prSet presAssocID="{7F595401-2A68-42CD-92E0-275D6D7735E7}" presName="level3hierChild" presStyleCnt="0"/>
      <dgm:spPr/>
    </dgm:pt>
    <dgm:pt modelId="{2DE215BD-3366-4760-A06B-8F4452E6728C}" type="pres">
      <dgm:prSet presAssocID="{A66BD0C2-D0B4-4F5B-8E1D-7DAF5932D9D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E78E62E-3F20-44E3-95C4-83E611FFC184}" type="pres">
      <dgm:prSet presAssocID="{A66BD0C2-D0B4-4F5B-8E1D-7DAF5932D9D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95F1A1D-1433-4FD1-854C-219D64382FF3}" type="pres">
      <dgm:prSet presAssocID="{0AC10868-C8FC-41F5-8291-FFEA83BBEE67}" presName="root2" presStyleCnt="0"/>
      <dgm:spPr/>
    </dgm:pt>
    <dgm:pt modelId="{D265B0E9-61C3-4E7C-8C5A-F718B96E8D91}" type="pres">
      <dgm:prSet presAssocID="{0AC10868-C8FC-41F5-8291-FFEA83BBEE6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92F04A-A05E-4691-976D-FC2650E2795E}" type="pres">
      <dgm:prSet presAssocID="{0AC10868-C8FC-41F5-8291-FFEA83BBEE67}" presName="level3hierChild" presStyleCnt="0"/>
      <dgm:spPr/>
    </dgm:pt>
    <dgm:pt modelId="{EC1FA30E-08E1-4DE8-89D9-A3A59097CC02}" type="pres">
      <dgm:prSet presAssocID="{84088836-B97F-4855-8B50-DADE3CC51F5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CFA5D1A-33C3-4FA5-A4BC-4EDFE6A1038D}" type="pres">
      <dgm:prSet presAssocID="{84088836-B97F-4855-8B50-DADE3CC51F5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F60A87D-BE99-4F2B-BF72-CDF8A90C38B1}" type="pres">
      <dgm:prSet presAssocID="{76BFEF4C-6F27-4919-B274-8B0911723211}" presName="root2" presStyleCnt="0"/>
      <dgm:spPr/>
    </dgm:pt>
    <dgm:pt modelId="{DFC6E25D-1901-46D5-8B16-3AE60C90DDA6}" type="pres">
      <dgm:prSet presAssocID="{76BFEF4C-6F27-4919-B274-8B091172321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AD90CE-9ECB-4602-A9CF-C18F87D41B6F}" type="pres">
      <dgm:prSet presAssocID="{76BFEF4C-6F27-4919-B274-8B0911723211}" presName="level3hierChild" presStyleCnt="0"/>
      <dgm:spPr/>
    </dgm:pt>
    <dgm:pt modelId="{A89AB64C-896D-4F43-8343-635D45C0E835}" type="pres">
      <dgm:prSet presAssocID="{E162C56F-CD69-4759-B133-2046590AEDB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04ECA14-1083-44CF-92AA-4C5CD9326F8F}" type="pres">
      <dgm:prSet presAssocID="{E162C56F-CD69-4759-B133-2046590AEDB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6681ABB-5DFF-4BDD-9D08-0B9A18BD2250}" type="pres">
      <dgm:prSet presAssocID="{B86FF23A-6887-4089-81AA-8F69029A2485}" presName="root2" presStyleCnt="0"/>
      <dgm:spPr/>
    </dgm:pt>
    <dgm:pt modelId="{00059BFF-A7C6-4B16-97D9-ED79A1F04D70}" type="pres">
      <dgm:prSet presAssocID="{B86FF23A-6887-4089-81AA-8F69029A248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9B3A6-18BD-46BA-A40E-0AF5B18EDE80}" type="pres">
      <dgm:prSet presAssocID="{B86FF23A-6887-4089-81AA-8F69029A2485}" presName="level3hierChild" presStyleCnt="0"/>
      <dgm:spPr/>
    </dgm:pt>
    <dgm:pt modelId="{D50DEC09-3325-43E9-9DAD-1BFD5C85A94D}" type="pres">
      <dgm:prSet presAssocID="{C2864FB6-74AE-40A1-8C8C-6BCB1FF8466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0F6B02FF-470D-4FF4-833F-B912E24802D4}" type="pres">
      <dgm:prSet presAssocID="{C2864FB6-74AE-40A1-8C8C-6BCB1FF8466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96E236F-9E45-4AD0-A179-7640BDC4D7C6}" type="pres">
      <dgm:prSet presAssocID="{5BA11985-157D-40B0-BC2B-6BFA5E234B9F}" presName="root2" presStyleCnt="0"/>
      <dgm:spPr/>
    </dgm:pt>
    <dgm:pt modelId="{177F3774-FEE0-468C-AC27-B28C97287267}" type="pres">
      <dgm:prSet presAssocID="{5BA11985-157D-40B0-BC2B-6BFA5E234B9F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EB60E-C373-44AD-AFE1-C948FBBFF633}" type="pres">
      <dgm:prSet presAssocID="{5BA11985-157D-40B0-BC2B-6BFA5E234B9F}" presName="level3hierChild" presStyleCnt="0"/>
      <dgm:spPr/>
    </dgm:pt>
  </dgm:ptLst>
  <dgm:cxnLst>
    <dgm:cxn modelId="{3B741481-BF71-459E-828B-CA2F8AEDD30F}" type="presOf" srcId="{84088836-B97F-4855-8B50-DADE3CC51F5E}" destId="{ECFA5D1A-33C3-4FA5-A4BC-4EDFE6A1038D}" srcOrd="1" destOrd="0" presId="urn:microsoft.com/office/officeart/2008/layout/HorizontalMultiLevelHierarchy"/>
    <dgm:cxn modelId="{27A4F08F-FE69-427C-8567-2F0B1B9025D5}" srcId="{1F715727-7CE3-4E7F-832F-71D018D75386}" destId="{7F595401-2A68-42CD-92E0-275D6D7735E7}" srcOrd="0" destOrd="0" parTransId="{AE2209B3-5BDE-4499-B2D4-7F7AF53F91E2}" sibTransId="{37BB7180-2B19-4450-9484-8D209895681E}"/>
    <dgm:cxn modelId="{3724A653-44B4-419E-A226-349468B53710}" type="presOf" srcId="{AE2209B3-5BDE-4499-B2D4-7F7AF53F91E2}" destId="{7A5AE512-2B3F-4097-B4A6-8986D21239EE}" srcOrd="1" destOrd="0" presId="urn:microsoft.com/office/officeart/2008/layout/HorizontalMultiLevelHierarchy"/>
    <dgm:cxn modelId="{FD3EB24C-3074-4CC0-801D-56814908D9EC}" type="presOf" srcId="{5BA11985-157D-40B0-BC2B-6BFA5E234B9F}" destId="{177F3774-FEE0-468C-AC27-B28C97287267}" srcOrd="0" destOrd="0" presId="urn:microsoft.com/office/officeart/2008/layout/HorizontalMultiLevelHierarchy"/>
    <dgm:cxn modelId="{32185B0F-12FB-4256-9264-119222AB6F13}" type="presOf" srcId="{0AC10868-C8FC-41F5-8291-FFEA83BBEE67}" destId="{D265B0E9-61C3-4E7C-8C5A-F718B96E8D91}" srcOrd="0" destOrd="0" presId="urn:microsoft.com/office/officeart/2008/layout/HorizontalMultiLevelHierarchy"/>
    <dgm:cxn modelId="{E8B667C5-D505-4932-A183-063D152E68E5}" srcId="{1F715727-7CE3-4E7F-832F-71D018D75386}" destId="{B86FF23A-6887-4089-81AA-8F69029A2485}" srcOrd="3" destOrd="0" parTransId="{E162C56F-CD69-4759-B133-2046590AEDB0}" sibTransId="{39C84BA5-4D52-4D2D-AEB2-42B7AAAB7146}"/>
    <dgm:cxn modelId="{9F1BFE26-ECCE-4B2C-BC5C-22216C638712}" type="presOf" srcId="{1F715727-7CE3-4E7F-832F-71D018D75386}" destId="{890C5A7C-CF82-4C93-AAE6-D9D744BDF824}" srcOrd="0" destOrd="0" presId="urn:microsoft.com/office/officeart/2008/layout/HorizontalMultiLevelHierarchy"/>
    <dgm:cxn modelId="{D807F43F-7CCF-4210-9E0B-A60475601007}" type="presOf" srcId="{492BB7D2-42DE-4110-896E-BFEBB868E50A}" destId="{60F1B8C3-3C3F-418F-8A49-252C71772B9B}" srcOrd="0" destOrd="0" presId="urn:microsoft.com/office/officeart/2008/layout/HorizontalMultiLevelHierarchy"/>
    <dgm:cxn modelId="{B2C9B0D0-EF67-4E89-B8A9-610E93FBBC88}" type="presOf" srcId="{B86FF23A-6887-4089-81AA-8F69029A2485}" destId="{00059BFF-A7C6-4B16-97D9-ED79A1F04D70}" srcOrd="0" destOrd="0" presId="urn:microsoft.com/office/officeart/2008/layout/HorizontalMultiLevelHierarchy"/>
    <dgm:cxn modelId="{2CDBE2EF-831C-49A4-BF4A-8CD1F505F83A}" type="presOf" srcId="{C2864FB6-74AE-40A1-8C8C-6BCB1FF84662}" destId="{0F6B02FF-470D-4FF4-833F-B912E24802D4}" srcOrd="1" destOrd="0" presId="urn:microsoft.com/office/officeart/2008/layout/HorizontalMultiLevelHierarchy"/>
    <dgm:cxn modelId="{57BCACE8-85BD-467C-B44F-B98F809DE4A9}" type="presOf" srcId="{A66BD0C2-D0B4-4F5B-8E1D-7DAF5932D9D5}" destId="{1E78E62E-3F20-44E3-95C4-83E611FFC184}" srcOrd="1" destOrd="0" presId="urn:microsoft.com/office/officeart/2008/layout/HorizontalMultiLevelHierarchy"/>
    <dgm:cxn modelId="{8B13E2A6-E6E9-4CB4-AFEB-DD95C4B734E8}" srcId="{1F715727-7CE3-4E7F-832F-71D018D75386}" destId="{0AC10868-C8FC-41F5-8291-FFEA83BBEE67}" srcOrd="1" destOrd="0" parTransId="{A66BD0C2-D0B4-4F5B-8E1D-7DAF5932D9D5}" sibTransId="{B24326B8-D3E6-4A22-A511-0CC7125DAAC4}"/>
    <dgm:cxn modelId="{BC25655D-FD34-47CB-BF5A-3EF4307C10E4}" type="presOf" srcId="{7F595401-2A68-42CD-92E0-275D6D7735E7}" destId="{FA00678B-01CB-473D-B77C-53E09130D753}" srcOrd="0" destOrd="0" presId="urn:microsoft.com/office/officeart/2008/layout/HorizontalMultiLevelHierarchy"/>
    <dgm:cxn modelId="{B641BCED-0273-421F-A122-2FDFA9169FEC}" srcId="{1F715727-7CE3-4E7F-832F-71D018D75386}" destId="{76BFEF4C-6F27-4919-B274-8B0911723211}" srcOrd="2" destOrd="0" parTransId="{84088836-B97F-4855-8B50-DADE3CC51F5E}" sibTransId="{7F2EF4A8-800C-41B5-93EC-934150FFE91A}"/>
    <dgm:cxn modelId="{C6550986-1EC9-4C2B-8B43-020CF118ABCA}" type="presOf" srcId="{76BFEF4C-6F27-4919-B274-8B0911723211}" destId="{DFC6E25D-1901-46D5-8B16-3AE60C90DDA6}" srcOrd="0" destOrd="0" presId="urn:microsoft.com/office/officeart/2008/layout/HorizontalMultiLevelHierarchy"/>
    <dgm:cxn modelId="{E4AFA818-17FC-439B-90C2-BC5C9949611E}" type="presOf" srcId="{84088836-B97F-4855-8B50-DADE3CC51F5E}" destId="{EC1FA30E-08E1-4DE8-89D9-A3A59097CC02}" srcOrd="0" destOrd="0" presId="urn:microsoft.com/office/officeart/2008/layout/HorizontalMultiLevelHierarchy"/>
    <dgm:cxn modelId="{0D70F1F7-133C-43DF-8CA0-AA82840BF6A1}" type="presOf" srcId="{AE2209B3-5BDE-4499-B2D4-7F7AF53F91E2}" destId="{ED1CBEE9-17DF-42E7-B274-3EA8B37285AD}" srcOrd="0" destOrd="0" presId="urn:microsoft.com/office/officeart/2008/layout/HorizontalMultiLevelHierarchy"/>
    <dgm:cxn modelId="{285D73B5-79EE-4EEB-A291-C3236A44AFC7}" type="presOf" srcId="{A66BD0C2-D0B4-4F5B-8E1D-7DAF5932D9D5}" destId="{2DE215BD-3366-4760-A06B-8F4452E6728C}" srcOrd="0" destOrd="0" presId="urn:microsoft.com/office/officeart/2008/layout/HorizontalMultiLevelHierarchy"/>
    <dgm:cxn modelId="{7D25639C-6B86-45B7-88E6-ECC4C54794D0}" type="presOf" srcId="{C2864FB6-74AE-40A1-8C8C-6BCB1FF84662}" destId="{D50DEC09-3325-43E9-9DAD-1BFD5C85A94D}" srcOrd="0" destOrd="0" presId="urn:microsoft.com/office/officeart/2008/layout/HorizontalMultiLevelHierarchy"/>
    <dgm:cxn modelId="{031AE839-1408-4048-A374-68267E51E02F}" srcId="{492BB7D2-42DE-4110-896E-BFEBB868E50A}" destId="{1F715727-7CE3-4E7F-832F-71D018D75386}" srcOrd="0" destOrd="0" parTransId="{93D34316-69FA-4CDD-9004-EE97B0881A94}" sibTransId="{8A118D41-1C45-47BE-AF61-9BEC67EBB92D}"/>
    <dgm:cxn modelId="{C3B1C1E8-78F9-4E76-8615-A7EEE1536252}" srcId="{1F715727-7CE3-4E7F-832F-71D018D75386}" destId="{5BA11985-157D-40B0-BC2B-6BFA5E234B9F}" srcOrd="4" destOrd="0" parTransId="{C2864FB6-74AE-40A1-8C8C-6BCB1FF84662}" sibTransId="{4E84232B-7B33-4819-AF65-69267AD5BB22}"/>
    <dgm:cxn modelId="{BD1F94BA-B31F-439F-A2AB-B5A95E904893}" type="presOf" srcId="{E162C56F-CD69-4759-B133-2046590AEDB0}" destId="{C04ECA14-1083-44CF-92AA-4C5CD9326F8F}" srcOrd="1" destOrd="0" presId="urn:microsoft.com/office/officeart/2008/layout/HorizontalMultiLevelHierarchy"/>
    <dgm:cxn modelId="{751BD12F-72D7-486A-9B45-2400017EB0FE}" type="presOf" srcId="{E162C56F-CD69-4759-B133-2046590AEDB0}" destId="{A89AB64C-896D-4F43-8343-635D45C0E835}" srcOrd="0" destOrd="0" presId="urn:microsoft.com/office/officeart/2008/layout/HorizontalMultiLevelHierarchy"/>
    <dgm:cxn modelId="{D5E62417-B384-4CFF-8A63-BAD41324DEB8}" type="presParOf" srcId="{60F1B8C3-3C3F-418F-8A49-252C71772B9B}" destId="{748058E4-408D-4F6B-8CFC-BF3BBC051564}" srcOrd="0" destOrd="0" presId="urn:microsoft.com/office/officeart/2008/layout/HorizontalMultiLevelHierarchy"/>
    <dgm:cxn modelId="{9C078B9E-53C8-474A-A00E-546190EBBE20}" type="presParOf" srcId="{748058E4-408D-4F6B-8CFC-BF3BBC051564}" destId="{890C5A7C-CF82-4C93-AAE6-D9D744BDF824}" srcOrd="0" destOrd="0" presId="urn:microsoft.com/office/officeart/2008/layout/HorizontalMultiLevelHierarchy"/>
    <dgm:cxn modelId="{829E63C7-5F3D-4E21-982B-07EE0974F4E7}" type="presParOf" srcId="{748058E4-408D-4F6B-8CFC-BF3BBC051564}" destId="{D2E0B8D3-3E78-401B-B492-554B9F0C6F6C}" srcOrd="1" destOrd="0" presId="urn:microsoft.com/office/officeart/2008/layout/HorizontalMultiLevelHierarchy"/>
    <dgm:cxn modelId="{2651ECAF-9176-46F2-BBB3-E8C43C89C6AB}" type="presParOf" srcId="{D2E0B8D3-3E78-401B-B492-554B9F0C6F6C}" destId="{ED1CBEE9-17DF-42E7-B274-3EA8B37285AD}" srcOrd="0" destOrd="0" presId="urn:microsoft.com/office/officeart/2008/layout/HorizontalMultiLevelHierarchy"/>
    <dgm:cxn modelId="{20AF0F34-E917-4312-8D5C-EB8B36DDE7F6}" type="presParOf" srcId="{ED1CBEE9-17DF-42E7-B274-3EA8B37285AD}" destId="{7A5AE512-2B3F-4097-B4A6-8986D21239EE}" srcOrd="0" destOrd="0" presId="urn:microsoft.com/office/officeart/2008/layout/HorizontalMultiLevelHierarchy"/>
    <dgm:cxn modelId="{565731EB-83EC-4D84-B149-25548360A1FF}" type="presParOf" srcId="{D2E0B8D3-3E78-401B-B492-554B9F0C6F6C}" destId="{01072ACE-E8F7-4DFA-BDCD-5756ACF58D41}" srcOrd="1" destOrd="0" presId="urn:microsoft.com/office/officeart/2008/layout/HorizontalMultiLevelHierarchy"/>
    <dgm:cxn modelId="{3ADE3DA1-519A-4551-9479-D5678AC2E452}" type="presParOf" srcId="{01072ACE-E8F7-4DFA-BDCD-5756ACF58D41}" destId="{FA00678B-01CB-473D-B77C-53E09130D753}" srcOrd="0" destOrd="0" presId="urn:microsoft.com/office/officeart/2008/layout/HorizontalMultiLevelHierarchy"/>
    <dgm:cxn modelId="{E8A8AD40-FA94-4859-AC88-D4E93393AAC2}" type="presParOf" srcId="{01072ACE-E8F7-4DFA-BDCD-5756ACF58D41}" destId="{B793F3F4-4AB1-4D18-9F5A-6E8DD5A8FB44}" srcOrd="1" destOrd="0" presId="urn:microsoft.com/office/officeart/2008/layout/HorizontalMultiLevelHierarchy"/>
    <dgm:cxn modelId="{439FC8DC-E677-4DBB-951C-0548A2B3125A}" type="presParOf" srcId="{D2E0B8D3-3E78-401B-B492-554B9F0C6F6C}" destId="{2DE215BD-3366-4760-A06B-8F4452E6728C}" srcOrd="2" destOrd="0" presId="urn:microsoft.com/office/officeart/2008/layout/HorizontalMultiLevelHierarchy"/>
    <dgm:cxn modelId="{70400C68-1564-4CA8-866A-21540B90F791}" type="presParOf" srcId="{2DE215BD-3366-4760-A06B-8F4452E6728C}" destId="{1E78E62E-3F20-44E3-95C4-83E611FFC184}" srcOrd="0" destOrd="0" presId="urn:microsoft.com/office/officeart/2008/layout/HorizontalMultiLevelHierarchy"/>
    <dgm:cxn modelId="{E7BA5855-8CD8-468C-9BDA-22E1FD480CD8}" type="presParOf" srcId="{D2E0B8D3-3E78-401B-B492-554B9F0C6F6C}" destId="{095F1A1D-1433-4FD1-854C-219D64382FF3}" srcOrd="3" destOrd="0" presId="urn:microsoft.com/office/officeart/2008/layout/HorizontalMultiLevelHierarchy"/>
    <dgm:cxn modelId="{5FCFC2B4-27B1-43EC-81CF-81BEEBAB7309}" type="presParOf" srcId="{095F1A1D-1433-4FD1-854C-219D64382FF3}" destId="{D265B0E9-61C3-4E7C-8C5A-F718B96E8D91}" srcOrd="0" destOrd="0" presId="urn:microsoft.com/office/officeart/2008/layout/HorizontalMultiLevelHierarchy"/>
    <dgm:cxn modelId="{EDD001D2-E7F0-401B-9DF9-E74519CA1765}" type="presParOf" srcId="{095F1A1D-1433-4FD1-854C-219D64382FF3}" destId="{B492F04A-A05E-4691-976D-FC2650E2795E}" srcOrd="1" destOrd="0" presId="urn:microsoft.com/office/officeart/2008/layout/HorizontalMultiLevelHierarchy"/>
    <dgm:cxn modelId="{CC437E3D-2F77-4F33-B209-D084FC30A57C}" type="presParOf" srcId="{D2E0B8D3-3E78-401B-B492-554B9F0C6F6C}" destId="{EC1FA30E-08E1-4DE8-89D9-A3A59097CC02}" srcOrd="4" destOrd="0" presId="urn:microsoft.com/office/officeart/2008/layout/HorizontalMultiLevelHierarchy"/>
    <dgm:cxn modelId="{DA31EF78-399D-48F9-9F26-72372DC411A7}" type="presParOf" srcId="{EC1FA30E-08E1-4DE8-89D9-A3A59097CC02}" destId="{ECFA5D1A-33C3-4FA5-A4BC-4EDFE6A1038D}" srcOrd="0" destOrd="0" presId="urn:microsoft.com/office/officeart/2008/layout/HorizontalMultiLevelHierarchy"/>
    <dgm:cxn modelId="{489DB519-3BB2-4A78-9D1E-816465AA78B4}" type="presParOf" srcId="{D2E0B8D3-3E78-401B-B492-554B9F0C6F6C}" destId="{5F60A87D-BE99-4F2B-BF72-CDF8A90C38B1}" srcOrd="5" destOrd="0" presId="urn:microsoft.com/office/officeart/2008/layout/HorizontalMultiLevelHierarchy"/>
    <dgm:cxn modelId="{6CE708E1-4CA9-4FB1-9B04-F7F70E8D20B3}" type="presParOf" srcId="{5F60A87D-BE99-4F2B-BF72-CDF8A90C38B1}" destId="{DFC6E25D-1901-46D5-8B16-3AE60C90DDA6}" srcOrd="0" destOrd="0" presId="urn:microsoft.com/office/officeart/2008/layout/HorizontalMultiLevelHierarchy"/>
    <dgm:cxn modelId="{4F6C456B-D018-4574-94CA-AE959E8AA0AB}" type="presParOf" srcId="{5F60A87D-BE99-4F2B-BF72-CDF8A90C38B1}" destId="{2EAD90CE-9ECB-4602-A9CF-C18F87D41B6F}" srcOrd="1" destOrd="0" presId="urn:microsoft.com/office/officeart/2008/layout/HorizontalMultiLevelHierarchy"/>
    <dgm:cxn modelId="{C3068434-68B4-4127-A796-9E3076D367B4}" type="presParOf" srcId="{D2E0B8D3-3E78-401B-B492-554B9F0C6F6C}" destId="{A89AB64C-896D-4F43-8343-635D45C0E835}" srcOrd="6" destOrd="0" presId="urn:microsoft.com/office/officeart/2008/layout/HorizontalMultiLevelHierarchy"/>
    <dgm:cxn modelId="{48125E31-009E-4AA1-9012-F7F0CFF4B730}" type="presParOf" srcId="{A89AB64C-896D-4F43-8343-635D45C0E835}" destId="{C04ECA14-1083-44CF-92AA-4C5CD9326F8F}" srcOrd="0" destOrd="0" presId="urn:microsoft.com/office/officeart/2008/layout/HorizontalMultiLevelHierarchy"/>
    <dgm:cxn modelId="{9E65D4CA-7048-42CB-A7C6-47EFE9A93BD7}" type="presParOf" srcId="{D2E0B8D3-3E78-401B-B492-554B9F0C6F6C}" destId="{56681ABB-5DFF-4BDD-9D08-0B9A18BD2250}" srcOrd="7" destOrd="0" presId="urn:microsoft.com/office/officeart/2008/layout/HorizontalMultiLevelHierarchy"/>
    <dgm:cxn modelId="{46E70154-3EEF-4886-89C4-97667D9BEFD9}" type="presParOf" srcId="{56681ABB-5DFF-4BDD-9D08-0B9A18BD2250}" destId="{00059BFF-A7C6-4B16-97D9-ED79A1F04D70}" srcOrd="0" destOrd="0" presId="urn:microsoft.com/office/officeart/2008/layout/HorizontalMultiLevelHierarchy"/>
    <dgm:cxn modelId="{524D5118-3CE0-446D-8328-D6416429E3E7}" type="presParOf" srcId="{56681ABB-5DFF-4BDD-9D08-0B9A18BD2250}" destId="{CF29B3A6-18BD-46BA-A40E-0AF5B18EDE80}" srcOrd="1" destOrd="0" presId="urn:microsoft.com/office/officeart/2008/layout/HorizontalMultiLevelHierarchy"/>
    <dgm:cxn modelId="{8704BAFD-9920-4D65-9283-6A4573D426B4}" type="presParOf" srcId="{D2E0B8D3-3E78-401B-B492-554B9F0C6F6C}" destId="{D50DEC09-3325-43E9-9DAD-1BFD5C85A94D}" srcOrd="8" destOrd="0" presId="urn:microsoft.com/office/officeart/2008/layout/HorizontalMultiLevelHierarchy"/>
    <dgm:cxn modelId="{40A32626-E863-4854-A79C-894B71963D1F}" type="presParOf" srcId="{D50DEC09-3325-43E9-9DAD-1BFD5C85A94D}" destId="{0F6B02FF-470D-4FF4-833F-B912E24802D4}" srcOrd="0" destOrd="0" presId="urn:microsoft.com/office/officeart/2008/layout/HorizontalMultiLevelHierarchy"/>
    <dgm:cxn modelId="{98137EAF-FC82-469D-80C6-30589DA1A66C}" type="presParOf" srcId="{D2E0B8D3-3E78-401B-B492-554B9F0C6F6C}" destId="{F96E236F-9E45-4AD0-A179-7640BDC4D7C6}" srcOrd="9" destOrd="0" presId="urn:microsoft.com/office/officeart/2008/layout/HorizontalMultiLevelHierarchy"/>
    <dgm:cxn modelId="{B08F2148-C927-4A6A-9016-180235B56697}" type="presParOf" srcId="{F96E236F-9E45-4AD0-A179-7640BDC4D7C6}" destId="{177F3774-FEE0-468C-AC27-B28C97287267}" srcOrd="0" destOrd="0" presId="urn:microsoft.com/office/officeart/2008/layout/HorizontalMultiLevelHierarchy"/>
    <dgm:cxn modelId="{5928E103-8FD5-4A71-88EA-615167580F9D}" type="presParOf" srcId="{F96E236F-9E45-4AD0-A179-7640BDC4D7C6}" destId="{776EB60E-C373-44AD-AFE1-C948FBBFF6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193C98-1BC2-4072-8FF7-C9243937AFF0}" type="doc">
      <dgm:prSet loTypeId="urn:microsoft.com/office/officeart/2005/8/layout/cycle2" loCatId="cycle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1D259A-822A-4BBB-8EE8-0F4DD46D78C6}">
      <dgm:prSet custT="1"/>
      <dgm:spPr/>
      <dgm:t>
        <a:bodyPr/>
        <a:lstStyle/>
        <a:p>
          <a:pPr rtl="0"/>
          <a:r>
            <a:rPr lang="ru-RU" sz="2000" b="1" smtClean="0"/>
            <a:t>ВК (принятие решения)</a:t>
          </a:r>
          <a:endParaRPr lang="ru-RU" sz="2000" b="1" dirty="0"/>
        </a:p>
      </dgm:t>
    </dgm:pt>
    <dgm:pt modelId="{AB397C67-2FF8-41FF-93FC-4AB65038D79F}" type="parTrans" cxnId="{98B80907-C392-4373-BCCA-F2B52E08C682}">
      <dgm:prSet/>
      <dgm:spPr/>
      <dgm:t>
        <a:bodyPr/>
        <a:lstStyle/>
        <a:p>
          <a:endParaRPr lang="ru-RU" sz="1200"/>
        </a:p>
      </dgm:t>
    </dgm:pt>
    <dgm:pt modelId="{6FEA25E1-179C-4B7B-A21E-3F6ABA713AF8}" type="sibTrans" cxnId="{98B80907-C392-4373-BCCA-F2B52E08C682}">
      <dgm:prSet custT="1"/>
      <dgm:spPr/>
      <dgm:t>
        <a:bodyPr/>
        <a:lstStyle/>
        <a:p>
          <a:endParaRPr lang="ru-RU" sz="1200"/>
        </a:p>
      </dgm:t>
    </dgm:pt>
    <dgm:pt modelId="{8007C77C-9BB1-448D-ACC3-B3432C031FC5}">
      <dgm:prSet custT="1"/>
      <dgm:spPr/>
      <dgm:t>
        <a:bodyPr/>
        <a:lstStyle/>
        <a:p>
          <a:pPr rtl="0"/>
          <a:r>
            <a:rPr lang="ru-RU" sz="2000" b="1" dirty="0" smtClean="0"/>
            <a:t>Отчет (</a:t>
          </a:r>
          <a:r>
            <a:rPr lang="en-US" sz="2000" b="1" dirty="0" smtClean="0"/>
            <a:t>dashboard</a:t>
          </a:r>
          <a:r>
            <a:rPr lang="ru-RU" sz="2000" b="1" dirty="0" smtClean="0"/>
            <a:t>)</a:t>
          </a:r>
          <a:endParaRPr lang="ru-RU" sz="2000" b="1" dirty="0"/>
        </a:p>
      </dgm:t>
    </dgm:pt>
    <dgm:pt modelId="{BC9596D9-1D95-4924-AAE6-B598F1A603C8}" type="parTrans" cxnId="{18C5AF91-83CE-4794-A068-882B3FD308FE}">
      <dgm:prSet/>
      <dgm:spPr/>
      <dgm:t>
        <a:bodyPr/>
        <a:lstStyle/>
        <a:p>
          <a:endParaRPr lang="ru-RU" sz="1200"/>
        </a:p>
      </dgm:t>
    </dgm:pt>
    <dgm:pt modelId="{2C33879C-A858-4915-8193-17F3C462412F}" type="sibTrans" cxnId="{18C5AF91-83CE-4794-A068-882B3FD308FE}">
      <dgm:prSet custT="1"/>
      <dgm:spPr/>
      <dgm:t>
        <a:bodyPr/>
        <a:lstStyle/>
        <a:p>
          <a:endParaRPr lang="ru-RU" sz="1200"/>
        </a:p>
      </dgm:t>
    </dgm:pt>
    <dgm:pt modelId="{B5DAEEC6-7D90-43D4-A70F-8EE9A1CBA952}" type="pres">
      <dgm:prSet presAssocID="{A0193C98-1BC2-4072-8FF7-C9243937AF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527AB-A5B6-4516-9B2C-2F6EF6500D71}" type="pres">
      <dgm:prSet presAssocID="{861D259A-822A-4BBB-8EE8-0F4DD46D78C6}" presName="node" presStyleLbl="node1" presStyleIdx="0" presStyleCnt="2" custScaleX="112766" custScaleY="111101" custRadScaleRad="90513" custRadScaleInc="-187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52D3E-BC43-40B8-B8F8-032A5B0DD0AD}" type="pres">
      <dgm:prSet presAssocID="{6FEA25E1-179C-4B7B-A21E-3F6ABA713AF8}" presName="sibTrans" presStyleLbl="sibTrans2D1" presStyleIdx="0" presStyleCnt="2" custAng="56328" custScaleX="115406" custScaleY="93746" custLinFactNeighborX="5220" custLinFactNeighborY="28408"/>
      <dgm:spPr/>
      <dgm:t>
        <a:bodyPr/>
        <a:lstStyle/>
        <a:p>
          <a:endParaRPr lang="ru-RU"/>
        </a:p>
      </dgm:t>
    </dgm:pt>
    <dgm:pt modelId="{53C5D814-367C-4FFD-9F3A-BD25E04B5215}" type="pres">
      <dgm:prSet presAssocID="{6FEA25E1-179C-4B7B-A21E-3F6ABA713AF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892DA15-F236-4FEB-B476-08EF45F1E91B}" type="pres">
      <dgm:prSet presAssocID="{8007C77C-9BB1-448D-ACC3-B3432C031FC5}" presName="node" presStyleLbl="node1" presStyleIdx="1" presStyleCnt="2" custScaleX="117021" custScaleY="113738" custRadScaleRad="84574" custRadScaleInc="18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A0339-0F50-4B6D-B202-33C6F70C1E29}" type="pres">
      <dgm:prSet presAssocID="{2C33879C-A858-4915-8193-17F3C462412F}" presName="sibTrans" presStyleLbl="sibTrans2D1" presStyleIdx="1" presStyleCnt="2" custAng="21549093" custScaleX="72658" custScaleY="83489" custLinFactNeighborX="12823" custLinFactNeighborY="3227"/>
      <dgm:spPr/>
      <dgm:t>
        <a:bodyPr/>
        <a:lstStyle/>
        <a:p>
          <a:endParaRPr lang="ru-RU"/>
        </a:p>
      </dgm:t>
    </dgm:pt>
    <dgm:pt modelId="{B3833E57-A826-4A30-8802-9956FBA07BCE}" type="pres">
      <dgm:prSet presAssocID="{2C33879C-A858-4915-8193-17F3C462412F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98B80907-C392-4373-BCCA-F2B52E08C682}" srcId="{A0193C98-1BC2-4072-8FF7-C9243937AFF0}" destId="{861D259A-822A-4BBB-8EE8-0F4DD46D78C6}" srcOrd="0" destOrd="0" parTransId="{AB397C67-2FF8-41FF-93FC-4AB65038D79F}" sibTransId="{6FEA25E1-179C-4B7B-A21E-3F6ABA713AF8}"/>
    <dgm:cxn modelId="{34342365-22BC-4429-969F-588A71651774}" type="presOf" srcId="{861D259A-822A-4BBB-8EE8-0F4DD46D78C6}" destId="{489527AB-A5B6-4516-9B2C-2F6EF6500D71}" srcOrd="0" destOrd="0" presId="urn:microsoft.com/office/officeart/2005/8/layout/cycle2"/>
    <dgm:cxn modelId="{18C5AF91-83CE-4794-A068-882B3FD308FE}" srcId="{A0193C98-1BC2-4072-8FF7-C9243937AFF0}" destId="{8007C77C-9BB1-448D-ACC3-B3432C031FC5}" srcOrd="1" destOrd="0" parTransId="{BC9596D9-1D95-4924-AAE6-B598F1A603C8}" sibTransId="{2C33879C-A858-4915-8193-17F3C462412F}"/>
    <dgm:cxn modelId="{0BFE0CC5-ED68-49D9-A358-063AB31E9D79}" type="presOf" srcId="{2C33879C-A858-4915-8193-17F3C462412F}" destId="{B3833E57-A826-4A30-8802-9956FBA07BCE}" srcOrd="1" destOrd="0" presId="urn:microsoft.com/office/officeart/2005/8/layout/cycle2"/>
    <dgm:cxn modelId="{560EE9CD-BD95-47C2-B5C3-A1B7693DC1C7}" type="presOf" srcId="{2C33879C-A858-4915-8193-17F3C462412F}" destId="{75EA0339-0F50-4B6D-B202-33C6F70C1E29}" srcOrd="0" destOrd="0" presId="urn:microsoft.com/office/officeart/2005/8/layout/cycle2"/>
    <dgm:cxn modelId="{DA0D5CDE-B4B9-4656-A6D1-8FC59586CE9E}" type="presOf" srcId="{6FEA25E1-179C-4B7B-A21E-3F6ABA713AF8}" destId="{53C5D814-367C-4FFD-9F3A-BD25E04B5215}" srcOrd="1" destOrd="0" presId="urn:microsoft.com/office/officeart/2005/8/layout/cycle2"/>
    <dgm:cxn modelId="{8100DF52-6EBC-4A8B-AAEF-B9A7B67479D0}" type="presOf" srcId="{6FEA25E1-179C-4B7B-A21E-3F6ABA713AF8}" destId="{0AD52D3E-BC43-40B8-B8F8-032A5B0DD0AD}" srcOrd="0" destOrd="0" presId="urn:microsoft.com/office/officeart/2005/8/layout/cycle2"/>
    <dgm:cxn modelId="{9777937A-02B5-47D7-9478-1C8E179A6B1A}" type="presOf" srcId="{8007C77C-9BB1-448D-ACC3-B3432C031FC5}" destId="{0892DA15-F236-4FEB-B476-08EF45F1E91B}" srcOrd="0" destOrd="0" presId="urn:microsoft.com/office/officeart/2005/8/layout/cycle2"/>
    <dgm:cxn modelId="{787F665B-D963-4694-A7B2-6E26DF66F3B9}" type="presOf" srcId="{A0193C98-1BC2-4072-8FF7-C9243937AFF0}" destId="{B5DAEEC6-7D90-43D4-A70F-8EE9A1CBA952}" srcOrd="0" destOrd="0" presId="urn:microsoft.com/office/officeart/2005/8/layout/cycle2"/>
    <dgm:cxn modelId="{99E24DA2-48B6-46B0-AB70-544BFEB495D8}" type="presParOf" srcId="{B5DAEEC6-7D90-43D4-A70F-8EE9A1CBA952}" destId="{489527AB-A5B6-4516-9B2C-2F6EF6500D71}" srcOrd="0" destOrd="0" presId="urn:microsoft.com/office/officeart/2005/8/layout/cycle2"/>
    <dgm:cxn modelId="{A6E7FD57-A7B2-4C98-911F-1F44F5848648}" type="presParOf" srcId="{B5DAEEC6-7D90-43D4-A70F-8EE9A1CBA952}" destId="{0AD52D3E-BC43-40B8-B8F8-032A5B0DD0AD}" srcOrd="1" destOrd="0" presId="urn:microsoft.com/office/officeart/2005/8/layout/cycle2"/>
    <dgm:cxn modelId="{38532F97-CF8F-4C9C-9E5B-1243A7C102EA}" type="presParOf" srcId="{0AD52D3E-BC43-40B8-B8F8-032A5B0DD0AD}" destId="{53C5D814-367C-4FFD-9F3A-BD25E04B5215}" srcOrd="0" destOrd="0" presId="urn:microsoft.com/office/officeart/2005/8/layout/cycle2"/>
    <dgm:cxn modelId="{21494754-818D-4439-8AB1-68F594905A05}" type="presParOf" srcId="{B5DAEEC6-7D90-43D4-A70F-8EE9A1CBA952}" destId="{0892DA15-F236-4FEB-B476-08EF45F1E91B}" srcOrd="2" destOrd="0" presId="urn:microsoft.com/office/officeart/2005/8/layout/cycle2"/>
    <dgm:cxn modelId="{7EC1C3F8-F0FE-4362-A47B-6C8850F6369F}" type="presParOf" srcId="{B5DAEEC6-7D90-43D4-A70F-8EE9A1CBA952}" destId="{75EA0339-0F50-4B6D-B202-33C6F70C1E29}" srcOrd="3" destOrd="0" presId="urn:microsoft.com/office/officeart/2005/8/layout/cycle2"/>
    <dgm:cxn modelId="{159569C4-4C8C-4645-94F9-8578AFBE5FEE}" type="presParOf" srcId="{75EA0339-0F50-4B6D-B202-33C6F70C1E29}" destId="{B3833E57-A826-4A30-8802-9956FBA07BCE}" srcOrd="0" destOrd="0" presId="urn:microsoft.com/office/officeart/2005/8/layout/cycle2"/>
  </dgm:cxnLst>
  <dgm:bg/>
  <dgm:whole>
    <a:ln>
      <a:solidFill>
        <a:schemeClr val="dk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A5057-2FD9-4AD8-97EF-01DBF1275CA0}" type="doc">
      <dgm:prSet loTypeId="urn:microsoft.com/office/officeart/2005/8/layout/gear1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B09A0BD-F3AC-4983-9F2E-B9A8A0B5781C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sz="1400" dirty="0" smtClean="0"/>
            <a:t>Комиссия по внутреннему контролю качества</a:t>
          </a:r>
          <a:endParaRPr lang="ru-RU" sz="1400" dirty="0"/>
        </a:p>
      </dgm:t>
    </dgm:pt>
    <dgm:pt modelId="{A27BC36C-E3EB-4068-9CB3-3E67898E5683}" type="parTrans" cxnId="{52CE838D-C7AB-4015-8C3A-453D020C5F3F}">
      <dgm:prSet/>
      <dgm:spPr/>
      <dgm:t>
        <a:bodyPr/>
        <a:lstStyle/>
        <a:p>
          <a:endParaRPr lang="ru-RU"/>
        </a:p>
      </dgm:t>
    </dgm:pt>
    <dgm:pt modelId="{D5D77E1E-2211-4D4F-9591-A46C6728992E}" type="sibTrans" cxnId="{52CE838D-C7AB-4015-8C3A-453D020C5F3F}">
      <dgm:prSet/>
      <dgm:spPr/>
      <dgm:t>
        <a:bodyPr/>
        <a:lstStyle/>
        <a:p>
          <a:endParaRPr lang="ru-RU"/>
        </a:p>
      </dgm:t>
    </dgm:pt>
    <dgm:pt modelId="{58349CDC-D261-4F4B-B223-7C02FBCF012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ru-RU" sz="1400" b="0" dirty="0" smtClean="0"/>
            <a:t>Врачебные подкомиссии</a:t>
          </a:r>
          <a:endParaRPr lang="ru-RU" sz="1400" b="0" dirty="0"/>
        </a:p>
      </dgm:t>
    </dgm:pt>
    <dgm:pt modelId="{3E369008-DDD6-4F35-A60B-F99713F30DD5}" type="parTrans" cxnId="{17B66328-369F-40B5-B6DC-D0CBD99D8523}">
      <dgm:prSet/>
      <dgm:spPr/>
      <dgm:t>
        <a:bodyPr/>
        <a:lstStyle/>
        <a:p>
          <a:endParaRPr lang="ru-RU"/>
        </a:p>
      </dgm:t>
    </dgm:pt>
    <dgm:pt modelId="{0CE29B9D-3AA7-4148-B5DB-1CE046F3687C}" type="sibTrans" cxnId="{17B66328-369F-40B5-B6DC-D0CBD99D8523}">
      <dgm:prSet/>
      <dgm:spPr/>
      <dgm:t>
        <a:bodyPr/>
        <a:lstStyle/>
        <a:p>
          <a:endParaRPr lang="ru-RU"/>
        </a:p>
      </dgm:t>
    </dgm:pt>
    <dgm:pt modelId="{57048896-859C-4521-9815-47784ECDA6AA}" type="pres">
      <dgm:prSet presAssocID="{E68A5057-2FD9-4AD8-97EF-01DBF1275CA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4A484-F499-49F7-BB84-5F97954FEC5B}" type="pres">
      <dgm:prSet presAssocID="{9B09A0BD-F3AC-4983-9F2E-B9A8A0B5781C}" presName="gear1" presStyleLbl="node1" presStyleIdx="0" presStyleCnt="2" custScaleX="118934" custScaleY="120524" custLinFactNeighborX="28165" custLinFactNeighborY="129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69769-BB19-441E-A7D8-D178FC57B242}" type="pres">
      <dgm:prSet presAssocID="{9B09A0BD-F3AC-4983-9F2E-B9A8A0B5781C}" presName="gear1srcNode" presStyleLbl="node1" presStyleIdx="0" presStyleCnt="2"/>
      <dgm:spPr/>
      <dgm:t>
        <a:bodyPr/>
        <a:lstStyle/>
        <a:p>
          <a:endParaRPr lang="ru-RU"/>
        </a:p>
      </dgm:t>
    </dgm:pt>
    <dgm:pt modelId="{BAE3360A-87F2-429F-AD3C-4F4BEE79483E}" type="pres">
      <dgm:prSet presAssocID="{9B09A0BD-F3AC-4983-9F2E-B9A8A0B5781C}" presName="gear1dstNode" presStyleLbl="node1" presStyleIdx="0" presStyleCnt="2"/>
      <dgm:spPr/>
      <dgm:t>
        <a:bodyPr/>
        <a:lstStyle/>
        <a:p>
          <a:endParaRPr lang="ru-RU"/>
        </a:p>
      </dgm:t>
    </dgm:pt>
    <dgm:pt modelId="{1433DA37-9970-4FB4-B5EA-B44980043D0C}" type="pres">
      <dgm:prSet presAssocID="{58349CDC-D261-4F4B-B223-7C02FBCF012F}" presName="gear2" presStyleLbl="node1" presStyleIdx="1" presStyleCnt="2" custScaleX="189552" custScaleY="182375" custLinFactNeighborX="-10923" custLinFactNeighborY="-169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2A6D-F134-4BE9-8042-06E7F146C1B3}" type="pres">
      <dgm:prSet presAssocID="{58349CDC-D261-4F4B-B223-7C02FBCF012F}" presName="gear2srcNode" presStyleLbl="node1" presStyleIdx="1" presStyleCnt="2"/>
      <dgm:spPr/>
      <dgm:t>
        <a:bodyPr/>
        <a:lstStyle/>
        <a:p>
          <a:endParaRPr lang="ru-RU"/>
        </a:p>
      </dgm:t>
    </dgm:pt>
    <dgm:pt modelId="{E78D3592-DEB0-4889-B3EB-DC22FA417449}" type="pres">
      <dgm:prSet presAssocID="{58349CDC-D261-4F4B-B223-7C02FBCF012F}" presName="gear2dstNode" presStyleLbl="node1" presStyleIdx="1" presStyleCnt="2"/>
      <dgm:spPr/>
      <dgm:t>
        <a:bodyPr/>
        <a:lstStyle/>
        <a:p>
          <a:endParaRPr lang="ru-RU"/>
        </a:p>
      </dgm:t>
    </dgm:pt>
    <dgm:pt modelId="{0B17E9BE-93FB-44F5-A69E-752A8ED37DF4}" type="pres">
      <dgm:prSet presAssocID="{D5D77E1E-2211-4D4F-9591-A46C6728992E}" presName="connector1" presStyleLbl="sibTrans2D1" presStyleIdx="0" presStyleCnt="2" custLinFactNeighborX="32529" custLinFactNeighborY="4065"/>
      <dgm:spPr/>
      <dgm:t>
        <a:bodyPr/>
        <a:lstStyle/>
        <a:p>
          <a:endParaRPr lang="ru-RU"/>
        </a:p>
      </dgm:t>
    </dgm:pt>
    <dgm:pt modelId="{EDB6CE58-CB2B-4317-A97F-F54B941CBA04}" type="pres">
      <dgm:prSet presAssocID="{0CE29B9D-3AA7-4148-B5DB-1CE046F3687C}" presName="connector2" presStyleLbl="sibTrans2D1" presStyleIdx="1" presStyleCnt="2" custLinFactNeighborX="-41685" custLinFactNeighborY="-27855"/>
      <dgm:spPr/>
      <dgm:t>
        <a:bodyPr/>
        <a:lstStyle/>
        <a:p>
          <a:endParaRPr lang="ru-RU"/>
        </a:p>
      </dgm:t>
    </dgm:pt>
  </dgm:ptLst>
  <dgm:cxnLst>
    <dgm:cxn modelId="{52CE838D-C7AB-4015-8C3A-453D020C5F3F}" srcId="{E68A5057-2FD9-4AD8-97EF-01DBF1275CA0}" destId="{9B09A0BD-F3AC-4983-9F2E-B9A8A0B5781C}" srcOrd="0" destOrd="0" parTransId="{A27BC36C-E3EB-4068-9CB3-3E67898E5683}" sibTransId="{D5D77E1E-2211-4D4F-9591-A46C6728992E}"/>
    <dgm:cxn modelId="{5EF82A6F-1F21-4B3D-9E4F-0DB6BC994DE2}" type="presOf" srcId="{9B09A0BD-F3AC-4983-9F2E-B9A8A0B5781C}" destId="{BAE3360A-87F2-429F-AD3C-4F4BEE79483E}" srcOrd="2" destOrd="0" presId="urn:microsoft.com/office/officeart/2005/8/layout/gear1"/>
    <dgm:cxn modelId="{D9C0FEC4-1904-402F-92AA-35D771AD29A1}" type="presOf" srcId="{9B09A0BD-F3AC-4983-9F2E-B9A8A0B5781C}" destId="{F1A69769-BB19-441E-A7D8-D178FC57B242}" srcOrd="1" destOrd="0" presId="urn:microsoft.com/office/officeart/2005/8/layout/gear1"/>
    <dgm:cxn modelId="{BDB1E424-D6D4-4E46-98E8-2BBC51203402}" type="presOf" srcId="{D5D77E1E-2211-4D4F-9591-A46C6728992E}" destId="{0B17E9BE-93FB-44F5-A69E-752A8ED37DF4}" srcOrd="0" destOrd="0" presId="urn:microsoft.com/office/officeart/2005/8/layout/gear1"/>
    <dgm:cxn modelId="{C82180F4-054B-460D-A3D4-7068FDDEF21C}" type="presOf" srcId="{E68A5057-2FD9-4AD8-97EF-01DBF1275CA0}" destId="{57048896-859C-4521-9815-47784ECDA6AA}" srcOrd="0" destOrd="0" presId="urn:microsoft.com/office/officeart/2005/8/layout/gear1"/>
    <dgm:cxn modelId="{A5555E21-7245-4B37-9D0E-FDE948421B47}" type="presOf" srcId="{9B09A0BD-F3AC-4983-9F2E-B9A8A0B5781C}" destId="{1DE4A484-F499-49F7-BB84-5F97954FEC5B}" srcOrd="0" destOrd="0" presId="urn:microsoft.com/office/officeart/2005/8/layout/gear1"/>
    <dgm:cxn modelId="{5B263CFA-D22D-4E42-8EB8-1258B0BC22BE}" type="presOf" srcId="{58349CDC-D261-4F4B-B223-7C02FBCF012F}" destId="{C2E62A6D-F134-4BE9-8042-06E7F146C1B3}" srcOrd="1" destOrd="0" presId="urn:microsoft.com/office/officeart/2005/8/layout/gear1"/>
    <dgm:cxn modelId="{3C0E1F2B-69AD-441F-8873-D97E0E9E1036}" type="presOf" srcId="{0CE29B9D-3AA7-4148-B5DB-1CE046F3687C}" destId="{EDB6CE58-CB2B-4317-A97F-F54B941CBA04}" srcOrd="0" destOrd="0" presId="urn:microsoft.com/office/officeart/2005/8/layout/gear1"/>
    <dgm:cxn modelId="{7C809706-ED56-4D77-9A23-3FE243D61B99}" type="presOf" srcId="{58349CDC-D261-4F4B-B223-7C02FBCF012F}" destId="{E78D3592-DEB0-4889-B3EB-DC22FA417449}" srcOrd="2" destOrd="0" presId="urn:microsoft.com/office/officeart/2005/8/layout/gear1"/>
    <dgm:cxn modelId="{17B66328-369F-40B5-B6DC-D0CBD99D8523}" srcId="{E68A5057-2FD9-4AD8-97EF-01DBF1275CA0}" destId="{58349CDC-D261-4F4B-B223-7C02FBCF012F}" srcOrd="1" destOrd="0" parTransId="{3E369008-DDD6-4F35-A60B-F99713F30DD5}" sibTransId="{0CE29B9D-3AA7-4148-B5DB-1CE046F3687C}"/>
    <dgm:cxn modelId="{DAEC2105-EC67-4826-BC6B-5DBF717BB585}" type="presOf" srcId="{58349CDC-D261-4F4B-B223-7C02FBCF012F}" destId="{1433DA37-9970-4FB4-B5EA-B44980043D0C}" srcOrd="0" destOrd="0" presId="urn:microsoft.com/office/officeart/2005/8/layout/gear1"/>
    <dgm:cxn modelId="{2ADE4206-7285-4466-847B-F8C7B6F6AFEF}" type="presParOf" srcId="{57048896-859C-4521-9815-47784ECDA6AA}" destId="{1DE4A484-F499-49F7-BB84-5F97954FEC5B}" srcOrd="0" destOrd="0" presId="urn:microsoft.com/office/officeart/2005/8/layout/gear1"/>
    <dgm:cxn modelId="{EAA3D729-16C4-4C8A-A6AA-AACAB277290B}" type="presParOf" srcId="{57048896-859C-4521-9815-47784ECDA6AA}" destId="{F1A69769-BB19-441E-A7D8-D178FC57B242}" srcOrd="1" destOrd="0" presId="urn:microsoft.com/office/officeart/2005/8/layout/gear1"/>
    <dgm:cxn modelId="{6909CA17-604D-496E-9756-3E7240F3BE36}" type="presParOf" srcId="{57048896-859C-4521-9815-47784ECDA6AA}" destId="{BAE3360A-87F2-429F-AD3C-4F4BEE79483E}" srcOrd="2" destOrd="0" presId="urn:microsoft.com/office/officeart/2005/8/layout/gear1"/>
    <dgm:cxn modelId="{6C14F946-B73F-411C-BD39-7D0EDF48FAEB}" type="presParOf" srcId="{57048896-859C-4521-9815-47784ECDA6AA}" destId="{1433DA37-9970-4FB4-B5EA-B44980043D0C}" srcOrd="3" destOrd="0" presId="urn:microsoft.com/office/officeart/2005/8/layout/gear1"/>
    <dgm:cxn modelId="{071D8D90-5823-4D8E-BC79-22A041EFBF2E}" type="presParOf" srcId="{57048896-859C-4521-9815-47784ECDA6AA}" destId="{C2E62A6D-F134-4BE9-8042-06E7F146C1B3}" srcOrd="4" destOrd="0" presId="urn:microsoft.com/office/officeart/2005/8/layout/gear1"/>
    <dgm:cxn modelId="{D0F11918-B296-4201-878A-083AC5D4575A}" type="presParOf" srcId="{57048896-859C-4521-9815-47784ECDA6AA}" destId="{E78D3592-DEB0-4889-B3EB-DC22FA417449}" srcOrd="5" destOrd="0" presId="urn:microsoft.com/office/officeart/2005/8/layout/gear1"/>
    <dgm:cxn modelId="{0316A583-9FBE-4F61-AC12-7E45DD6A7AB9}" type="presParOf" srcId="{57048896-859C-4521-9815-47784ECDA6AA}" destId="{0B17E9BE-93FB-44F5-A69E-752A8ED37DF4}" srcOrd="6" destOrd="0" presId="urn:microsoft.com/office/officeart/2005/8/layout/gear1"/>
    <dgm:cxn modelId="{65A8A109-AD21-477B-B2F6-8A3CF2D41B75}" type="presParOf" srcId="{57048896-859C-4521-9815-47784ECDA6AA}" destId="{EDB6CE58-CB2B-4317-A97F-F54B941CBA04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AF548-0DF4-43CC-8BCF-7CFC4C95B2A7}" type="doc">
      <dgm:prSet loTypeId="urn:microsoft.com/office/officeart/2005/8/layout/cycle6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04E6627-162E-49E4-A714-640F0A3D332B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Врачебная подкомиссия по экспертизе ВН</a:t>
          </a:r>
          <a:endParaRPr lang="ru-RU" sz="1200" b="1" dirty="0">
            <a:solidFill>
              <a:srgbClr val="002060"/>
            </a:solidFill>
          </a:endParaRPr>
        </a:p>
      </dgm:t>
    </dgm:pt>
    <dgm:pt modelId="{3545ADA8-F689-4577-B00A-3C658EA32FA9}" type="parTrans" cxnId="{2BBBBBEE-4419-4622-AE89-34E13B512A27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3A06168E-A403-4D7E-B649-743EEF554029}" type="sibTrans" cxnId="{2BBBBBEE-4419-4622-AE89-34E13B512A27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4F9A6114-4E36-4CEB-82DC-8E30857529DC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Врачебная подкомиссия по качеству медпомощи</a:t>
          </a:r>
          <a:endParaRPr lang="ru-RU" sz="1200" b="1" dirty="0">
            <a:solidFill>
              <a:srgbClr val="002060"/>
            </a:solidFill>
          </a:endParaRPr>
        </a:p>
      </dgm:t>
    </dgm:pt>
    <dgm:pt modelId="{0F147E99-74C8-43F6-98F4-492F9951CBD8}" type="parTrans" cxnId="{1CE6A7D9-F073-49E2-83EB-21E477D2645E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B867B14C-3C93-47E5-825A-982C69C9F590}" type="sibTrans" cxnId="{1CE6A7D9-F073-49E2-83EB-21E477D2645E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73EE93B2-8CB6-4334-901C-BBDE3F74C63F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Врачебная подкомиссия по изучению летальных исходов</a:t>
          </a:r>
          <a:endParaRPr lang="ru-RU" sz="1200" b="1" dirty="0">
            <a:solidFill>
              <a:srgbClr val="002060"/>
            </a:solidFill>
          </a:endParaRPr>
        </a:p>
      </dgm:t>
    </dgm:pt>
    <dgm:pt modelId="{20C475D2-51D4-4A57-8F3E-3B923A32E4FB}" type="parTrans" cxnId="{22DEFD37-8BE4-4788-A5A2-4DD75DE77DEE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369E2A92-DCFC-4CC8-BEA7-87581954B088}" type="sibTrans" cxnId="{22DEFD37-8BE4-4788-A5A2-4DD75DE77DEE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3361BEDB-E534-4C84-805A-4D827802AF3D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Врачебная фармакологическая подкомиссия</a:t>
          </a:r>
          <a:endParaRPr lang="ru-RU" sz="1200" b="1" dirty="0">
            <a:solidFill>
              <a:srgbClr val="002060"/>
            </a:solidFill>
          </a:endParaRPr>
        </a:p>
      </dgm:t>
    </dgm:pt>
    <dgm:pt modelId="{BFCCD8CD-2B6D-4E21-BF03-43963614A0DE}" type="parTrans" cxnId="{EEE83006-6018-41F1-ACFB-1F5D12E2A7F6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C63008DA-B4B7-4F7A-B7CD-BF5E2022A528}" type="sibTrans" cxnId="{EEE83006-6018-41F1-ACFB-1F5D12E2A7F6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50E2BB5B-C13F-475C-84FC-267D0A9AC2A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</a:rPr>
            <a:t>Врачебная подкомиссия по внутрибольничным инфекциям</a:t>
          </a:r>
          <a:endParaRPr lang="ru-RU" sz="1200" b="1" dirty="0">
            <a:solidFill>
              <a:srgbClr val="002060"/>
            </a:solidFill>
          </a:endParaRPr>
        </a:p>
      </dgm:t>
    </dgm:pt>
    <dgm:pt modelId="{A6D1B4DD-C5AF-4614-9A42-3265CB744B5E}" type="parTrans" cxnId="{1DB55F83-5426-43E9-8CBD-6B2B9FA340D0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AF2D82EB-71BA-46F4-855F-04CB8D2CCE1F}" type="sibTrans" cxnId="{1DB55F83-5426-43E9-8CBD-6B2B9FA340D0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186DE7EB-E20D-4221-9CE7-CE43C37B7972}" type="pres">
      <dgm:prSet presAssocID="{01DAF548-0DF4-43CC-8BCF-7CFC4C95B2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EBC49-05AF-41D5-A742-54FCE199FFA5}" type="pres">
      <dgm:prSet presAssocID="{C04E6627-162E-49E4-A714-640F0A3D332B}" presName="node" presStyleLbl="node1" presStyleIdx="0" presStyleCnt="5" custScaleX="128031" custScaleY="147288" custRadScaleRad="98150" custRadScaleInc="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06DF9-D004-4457-9778-C511DF2F17B3}" type="pres">
      <dgm:prSet presAssocID="{C04E6627-162E-49E4-A714-640F0A3D332B}" presName="spNode" presStyleCnt="0"/>
      <dgm:spPr/>
    </dgm:pt>
    <dgm:pt modelId="{E4E11CC0-DDB8-4FE6-BDB1-42C18940E7E6}" type="pres">
      <dgm:prSet presAssocID="{3A06168E-A403-4D7E-B649-743EEF55402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25A7B78-862A-4C8E-8A89-A70C50EED66D}" type="pres">
      <dgm:prSet presAssocID="{4F9A6114-4E36-4CEB-82DC-8E30857529DC}" presName="node" presStyleLbl="node1" presStyleIdx="1" presStyleCnt="5" custScaleX="122466" custScaleY="135419" custRadScaleRad="103140" custRadScaleInc="6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CFBFD-3DA5-4674-8F1A-A38E36C20C1D}" type="pres">
      <dgm:prSet presAssocID="{4F9A6114-4E36-4CEB-82DC-8E30857529DC}" presName="spNode" presStyleCnt="0"/>
      <dgm:spPr/>
    </dgm:pt>
    <dgm:pt modelId="{D6BDC517-284C-4489-A5EE-CED1EFE9D4E6}" type="pres">
      <dgm:prSet presAssocID="{B867B14C-3C93-47E5-825A-982C69C9F59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9BF4734-C190-4EFB-9106-1376D8A89B29}" type="pres">
      <dgm:prSet presAssocID="{73EE93B2-8CB6-4334-901C-BBDE3F74C63F}" presName="node" presStyleLbl="node1" presStyleIdx="2" presStyleCnt="5" custScaleX="162758" custScaleY="132612" custRadScaleRad="107981" custRadScaleInc="-27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C3E1-298C-4D79-86A5-D6AE89C6DECE}" type="pres">
      <dgm:prSet presAssocID="{73EE93B2-8CB6-4334-901C-BBDE3F74C63F}" presName="spNode" presStyleCnt="0"/>
      <dgm:spPr/>
    </dgm:pt>
    <dgm:pt modelId="{E175E337-2B8C-461D-B070-FAE42B95F4B6}" type="pres">
      <dgm:prSet presAssocID="{369E2A92-DCFC-4CC8-BEA7-87581954B08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ACA5B6D-6C59-4571-889B-5CD859551939}" type="pres">
      <dgm:prSet presAssocID="{3361BEDB-E534-4C84-805A-4D827802AF3D}" presName="node" presStyleLbl="node1" presStyleIdx="3" presStyleCnt="5" custScaleX="159086" custScaleY="143054" custRadScaleRad="106102" custRadScaleInc="1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1278C-AAD7-4372-B6D7-BF5AFB19D4B2}" type="pres">
      <dgm:prSet presAssocID="{3361BEDB-E534-4C84-805A-4D827802AF3D}" presName="spNode" presStyleCnt="0"/>
      <dgm:spPr/>
    </dgm:pt>
    <dgm:pt modelId="{6E47EDEF-7E61-4895-9C0F-EDC9FBDD2ADE}" type="pres">
      <dgm:prSet presAssocID="{C63008DA-B4B7-4F7A-B7CD-BF5E2022A5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1E18DDB-514E-4690-8364-47BF6F4CA3E7}" type="pres">
      <dgm:prSet presAssocID="{50E2BB5B-C13F-475C-84FC-267D0A9AC2AA}" presName="node" presStyleLbl="node1" presStyleIdx="4" presStyleCnt="5" custScaleX="149444" custScaleY="121174" custRadScaleRad="101311" custRadScaleInc="-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82FA-C658-495A-B71E-E8D34C0ED9CD}" type="pres">
      <dgm:prSet presAssocID="{50E2BB5B-C13F-475C-84FC-267D0A9AC2AA}" presName="spNode" presStyleCnt="0"/>
      <dgm:spPr/>
    </dgm:pt>
    <dgm:pt modelId="{058D0B3E-68A1-4F19-99EB-76C2D0308844}" type="pres">
      <dgm:prSet presAssocID="{AF2D82EB-71BA-46F4-855F-04CB8D2CCE1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83B68F5-9D43-4796-B498-A0B5CB7ACA9D}" type="presOf" srcId="{73EE93B2-8CB6-4334-901C-BBDE3F74C63F}" destId="{99BF4734-C190-4EFB-9106-1376D8A89B29}" srcOrd="0" destOrd="0" presId="urn:microsoft.com/office/officeart/2005/8/layout/cycle6"/>
    <dgm:cxn modelId="{1DB55F83-5426-43E9-8CBD-6B2B9FA340D0}" srcId="{01DAF548-0DF4-43CC-8BCF-7CFC4C95B2A7}" destId="{50E2BB5B-C13F-475C-84FC-267D0A9AC2AA}" srcOrd="4" destOrd="0" parTransId="{A6D1B4DD-C5AF-4614-9A42-3265CB744B5E}" sibTransId="{AF2D82EB-71BA-46F4-855F-04CB8D2CCE1F}"/>
    <dgm:cxn modelId="{2BBBBBEE-4419-4622-AE89-34E13B512A27}" srcId="{01DAF548-0DF4-43CC-8BCF-7CFC4C95B2A7}" destId="{C04E6627-162E-49E4-A714-640F0A3D332B}" srcOrd="0" destOrd="0" parTransId="{3545ADA8-F689-4577-B00A-3C658EA32FA9}" sibTransId="{3A06168E-A403-4D7E-B649-743EEF554029}"/>
    <dgm:cxn modelId="{69D21281-9903-48FF-95C8-C3B94A6C19F3}" type="presOf" srcId="{C04E6627-162E-49E4-A714-640F0A3D332B}" destId="{7C5EBC49-05AF-41D5-A742-54FCE199FFA5}" srcOrd="0" destOrd="0" presId="urn:microsoft.com/office/officeart/2005/8/layout/cycle6"/>
    <dgm:cxn modelId="{1CE6A7D9-F073-49E2-83EB-21E477D2645E}" srcId="{01DAF548-0DF4-43CC-8BCF-7CFC4C95B2A7}" destId="{4F9A6114-4E36-4CEB-82DC-8E30857529DC}" srcOrd="1" destOrd="0" parTransId="{0F147E99-74C8-43F6-98F4-492F9951CBD8}" sibTransId="{B867B14C-3C93-47E5-825A-982C69C9F590}"/>
    <dgm:cxn modelId="{D6A94B76-8041-44B2-AFC5-902F61EDAFF4}" type="presOf" srcId="{50E2BB5B-C13F-475C-84FC-267D0A9AC2AA}" destId="{61E18DDB-514E-4690-8364-47BF6F4CA3E7}" srcOrd="0" destOrd="0" presId="urn:microsoft.com/office/officeart/2005/8/layout/cycle6"/>
    <dgm:cxn modelId="{E8249A8E-7981-4150-BE2B-780F67570365}" type="presOf" srcId="{4F9A6114-4E36-4CEB-82DC-8E30857529DC}" destId="{525A7B78-862A-4C8E-8A89-A70C50EED66D}" srcOrd="0" destOrd="0" presId="urn:microsoft.com/office/officeart/2005/8/layout/cycle6"/>
    <dgm:cxn modelId="{4BFF50D2-AE3C-4CF2-991E-A2DE8F5951D3}" type="presOf" srcId="{AF2D82EB-71BA-46F4-855F-04CB8D2CCE1F}" destId="{058D0B3E-68A1-4F19-99EB-76C2D0308844}" srcOrd="0" destOrd="0" presId="urn:microsoft.com/office/officeart/2005/8/layout/cycle6"/>
    <dgm:cxn modelId="{27147EC7-61D6-4EC5-A33A-25D49B8AA6A5}" type="presOf" srcId="{369E2A92-DCFC-4CC8-BEA7-87581954B088}" destId="{E175E337-2B8C-461D-B070-FAE42B95F4B6}" srcOrd="0" destOrd="0" presId="urn:microsoft.com/office/officeart/2005/8/layout/cycle6"/>
    <dgm:cxn modelId="{8ED26C3C-9D76-47EA-9453-FDCDAF1046DD}" type="presOf" srcId="{B867B14C-3C93-47E5-825A-982C69C9F590}" destId="{D6BDC517-284C-4489-A5EE-CED1EFE9D4E6}" srcOrd="0" destOrd="0" presId="urn:microsoft.com/office/officeart/2005/8/layout/cycle6"/>
    <dgm:cxn modelId="{22DEFD37-8BE4-4788-A5A2-4DD75DE77DEE}" srcId="{01DAF548-0DF4-43CC-8BCF-7CFC4C95B2A7}" destId="{73EE93B2-8CB6-4334-901C-BBDE3F74C63F}" srcOrd="2" destOrd="0" parTransId="{20C475D2-51D4-4A57-8F3E-3B923A32E4FB}" sibTransId="{369E2A92-DCFC-4CC8-BEA7-87581954B088}"/>
    <dgm:cxn modelId="{529056DA-0835-454F-915A-35A1EB8A7DA3}" type="presOf" srcId="{01DAF548-0DF4-43CC-8BCF-7CFC4C95B2A7}" destId="{186DE7EB-E20D-4221-9CE7-CE43C37B7972}" srcOrd="0" destOrd="0" presId="urn:microsoft.com/office/officeart/2005/8/layout/cycle6"/>
    <dgm:cxn modelId="{F1F1D620-D54D-47A3-A24D-FCF12B861168}" type="presOf" srcId="{3361BEDB-E534-4C84-805A-4D827802AF3D}" destId="{FACA5B6D-6C59-4571-889B-5CD859551939}" srcOrd="0" destOrd="0" presId="urn:microsoft.com/office/officeart/2005/8/layout/cycle6"/>
    <dgm:cxn modelId="{EEE83006-6018-41F1-ACFB-1F5D12E2A7F6}" srcId="{01DAF548-0DF4-43CC-8BCF-7CFC4C95B2A7}" destId="{3361BEDB-E534-4C84-805A-4D827802AF3D}" srcOrd="3" destOrd="0" parTransId="{BFCCD8CD-2B6D-4E21-BF03-43963614A0DE}" sibTransId="{C63008DA-B4B7-4F7A-B7CD-BF5E2022A528}"/>
    <dgm:cxn modelId="{A9900DF3-4083-4F24-BFF8-F0A3F8B539FB}" type="presOf" srcId="{3A06168E-A403-4D7E-B649-743EEF554029}" destId="{E4E11CC0-DDB8-4FE6-BDB1-42C18940E7E6}" srcOrd="0" destOrd="0" presId="urn:microsoft.com/office/officeart/2005/8/layout/cycle6"/>
    <dgm:cxn modelId="{03AEA295-C106-4ED5-8057-47E80830FA81}" type="presOf" srcId="{C63008DA-B4B7-4F7A-B7CD-BF5E2022A528}" destId="{6E47EDEF-7E61-4895-9C0F-EDC9FBDD2ADE}" srcOrd="0" destOrd="0" presId="urn:microsoft.com/office/officeart/2005/8/layout/cycle6"/>
    <dgm:cxn modelId="{32E7BBEE-7F75-47E2-8727-21EE162F224F}" type="presParOf" srcId="{186DE7EB-E20D-4221-9CE7-CE43C37B7972}" destId="{7C5EBC49-05AF-41D5-A742-54FCE199FFA5}" srcOrd="0" destOrd="0" presId="urn:microsoft.com/office/officeart/2005/8/layout/cycle6"/>
    <dgm:cxn modelId="{FDBCEE69-E431-4798-8954-E59DA6F51889}" type="presParOf" srcId="{186DE7EB-E20D-4221-9CE7-CE43C37B7972}" destId="{A9306DF9-D004-4457-9778-C511DF2F17B3}" srcOrd="1" destOrd="0" presId="urn:microsoft.com/office/officeart/2005/8/layout/cycle6"/>
    <dgm:cxn modelId="{6D1B17F2-F38D-4D75-958E-83FAD5D22733}" type="presParOf" srcId="{186DE7EB-E20D-4221-9CE7-CE43C37B7972}" destId="{E4E11CC0-DDB8-4FE6-BDB1-42C18940E7E6}" srcOrd="2" destOrd="0" presId="urn:microsoft.com/office/officeart/2005/8/layout/cycle6"/>
    <dgm:cxn modelId="{E35522CB-DE15-45BE-9DE0-975408A4964C}" type="presParOf" srcId="{186DE7EB-E20D-4221-9CE7-CE43C37B7972}" destId="{525A7B78-862A-4C8E-8A89-A70C50EED66D}" srcOrd="3" destOrd="0" presId="urn:microsoft.com/office/officeart/2005/8/layout/cycle6"/>
    <dgm:cxn modelId="{BC4D049D-111D-4BCB-873A-F98351FF2B1A}" type="presParOf" srcId="{186DE7EB-E20D-4221-9CE7-CE43C37B7972}" destId="{BC2CFBFD-3DA5-4674-8F1A-A38E36C20C1D}" srcOrd="4" destOrd="0" presId="urn:microsoft.com/office/officeart/2005/8/layout/cycle6"/>
    <dgm:cxn modelId="{551EE03F-B76D-4B97-B6F3-7170EF9021D1}" type="presParOf" srcId="{186DE7EB-E20D-4221-9CE7-CE43C37B7972}" destId="{D6BDC517-284C-4489-A5EE-CED1EFE9D4E6}" srcOrd="5" destOrd="0" presId="urn:microsoft.com/office/officeart/2005/8/layout/cycle6"/>
    <dgm:cxn modelId="{4D1DCB06-6FE9-49E9-B35B-F978E94DC497}" type="presParOf" srcId="{186DE7EB-E20D-4221-9CE7-CE43C37B7972}" destId="{99BF4734-C190-4EFB-9106-1376D8A89B29}" srcOrd="6" destOrd="0" presId="urn:microsoft.com/office/officeart/2005/8/layout/cycle6"/>
    <dgm:cxn modelId="{E834121B-247F-40B6-9246-3FD65D7C0D1C}" type="presParOf" srcId="{186DE7EB-E20D-4221-9CE7-CE43C37B7972}" destId="{A578C3E1-298C-4D79-86A5-D6AE89C6DECE}" srcOrd="7" destOrd="0" presId="urn:microsoft.com/office/officeart/2005/8/layout/cycle6"/>
    <dgm:cxn modelId="{BAE8ED5F-21C4-463A-BB22-2C6735A8CF2B}" type="presParOf" srcId="{186DE7EB-E20D-4221-9CE7-CE43C37B7972}" destId="{E175E337-2B8C-461D-B070-FAE42B95F4B6}" srcOrd="8" destOrd="0" presId="urn:microsoft.com/office/officeart/2005/8/layout/cycle6"/>
    <dgm:cxn modelId="{8968F9C1-7B4B-4B72-BFBF-E1691DA7F9EE}" type="presParOf" srcId="{186DE7EB-E20D-4221-9CE7-CE43C37B7972}" destId="{FACA5B6D-6C59-4571-889B-5CD859551939}" srcOrd="9" destOrd="0" presId="urn:microsoft.com/office/officeart/2005/8/layout/cycle6"/>
    <dgm:cxn modelId="{3968FFD2-11E6-4D47-80CA-20F9E8EBE62F}" type="presParOf" srcId="{186DE7EB-E20D-4221-9CE7-CE43C37B7972}" destId="{7821278C-AAD7-4372-B6D7-BF5AFB19D4B2}" srcOrd="10" destOrd="0" presId="urn:microsoft.com/office/officeart/2005/8/layout/cycle6"/>
    <dgm:cxn modelId="{1CFD90B0-683A-454F-B0CA-83FB6B7D713E}" type="presParOf" srcId="{186DE7EB-E20D-4221-9CE7-CE43C37B7972}" destId="{6E47EDEF-7E61-4895-9C0F-EDC9FBDD2ADE}" srcOrd="11" destOrd="0" presId="urn:microsoft.com/office/officeart/2005/8/layout/cycle6"/>
    <dgm:cxn modelId="{9283F94D-6C2B-44AD-8B62-9CD628E2577A}" type="presParOf" srcId="{186DE7EB-E20D-4221-9CE7-CE43C37B7972}" destId="{61E18DDB-514E-4690-8364-47BF6F4CA3E7}" srcOrd="12" destOrd="0" presId="urn:microsoft.com/office/officeart/2005/8/layout/cycle6"/>
    <dgm:cxn modelId="{BBB21D8F-B92B-48B9-8FB9-9475C2C23C3F}" type="presParOf" srcId="{186DE7EB-E20D-4221-9CE7-CE43C37B7972}" destId="{87A582FA-C658-495A-B71E-E8D34C0ED9CD}" srcOrd="13" destOrd="0" presId="urn:microsoft.com/office/officeart/2005/8/layout/cycle6"/>
    <dgm:cxn modelId="{19DF529D-B4A0-43D9-AE12-D2779FF5C6D6}" type="presParOf" srcId="{186DE7EB-E20D-4221-9CE7-CE43C37B7972}" destId="{058D0B3E-68A1-4F19-99EB-76C2D030884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F5644-CA4C-4475-9A1E-441BA139BA2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4E8CB04-803E-4A34-A2AE-E3F968EFDD0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Ответственный - Главный врач /ЗГВ по МЧ</a:t>
          </a:r>
          <a:endParaRPr lang="ru-RU" sz="1200" b="1" dirty="0">
            <a:solidFill>
              <a:srgbClr val="002060"/>
            </a:solidFill>
          </a:endParaRPr>
        </a:p>
      </dgm:t>
    </dgm:pt>
    <dgm:pt modelId="{7A8A69CF-E28C-4161-B741-08CF48F97DE8}" type="parTrans" cxnId="{18015A95-71DF-4D5F-85BC-1592E9286E43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5FEDE77A-3D13-4B1F-B3F0-44AA1982EBD3}" type="sibTrans" cxnId="{18015A95-71DF-4D5F-85BC-1592E9286E43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49953AB8-A491-4BE8-A490-E72A9FE5FB0D}" type="asst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Уполномоченный – заместитель по КЭР</a:t>
          </a:r>
          <a:endParaRPr lang="ru-RU" sz="1200" b="1" dirty="0">
            <a:solidFill>
              <a:srgbClr val="002060"/>
            </a:solidFill>
          </a:endParaRPr>
        </a:p>
      </dgm:t>
    </dgm:pt>
    <dgm:pt modelId="{DDDF3765-37BD-4685-B569-57987E93797E}" type="parTrans" cxnId="{414F7A68-B044-409F-9E98-E86445881938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9A36BB51-CF88-4D4B-9D3D-6FD1AA1FFABC}" type="sibTrans" cxnId="{414F7A68-B044-409F-9E98-E86445881938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D4B6505E-340A-430E-B359-FA70EF90BD8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Заместители по направлениям</a:t>
          </a:r>
          <a:endParaRPr lang="ru-RU" sz="1200" b="1" dirty="0">
            <a:solidFill>
              <a:srgbClr val="002060"/>
            </a:solidFill>
          </a:endParaRPr>
        </a:p>
      </dgm:t>
    </dgm:pt>
    <dgm:pt modelId="{B938CEC4-28EA-4433-92B6-143149CFEF8B}" type="parTrans" cxnId="{11925665-35C6-42FC-9359-B2DFE6B04542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6ED26DF7-370A-445D-8BAA-DE70A4DD9A49}" type="sibTrans" cxnId="{11925665-35C6-42FC-9359-B2DFE6B04542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2841C63B-B877-442B-A06C-232C8C6B546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Заведующие подразделениями</a:t>
          </a:r>
          <a:endParaRPr lang="ru-RU" sz="1200" b="1" dirty="0">
            <a:solidFill>
              <a:srgbClr val="002060"/>
            </a:solidFill>
          </a:endParaRPr>
        </a:p>
      </dgm:t>
    </dgm:pt>
    <dgm:pt modelId="{A259CEB6-10F2-4622-8E67-0D89EC0A18E0}" type="parTrans" cxnId="{D29FB115-DD1C-4104-BF6F-3B8F6DA47B54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45DEEC29-D932-48F8-BC6F-CB0EE280513C}" type="sibTrans" cxnId="{D29FB115-DD1C-4104-BF6F-3B8F6DA47B54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CB4DE477-48D5-4452-9B35-0E2A36CACD9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Врачи / СМП, ММП</a:t>
          </a:r>
          <a:endParaRPr lang="ru-RU" sz="1200" b="1" dirty="0">
            <a:solidFill>
              <a:srgbClr val="002060"/>
            </a:solidFill>
          </a:endParaRPr>
        </a:p>
      </dgm:t>
    </dgm:pt>
    <dgm:pt modelId="{279075A6-195C-4511-89AF-D9854C950BA9}" type="parTrans" cxnId="{DD7D484C-A880-4D5E-8E0F-F5375D3CB6E5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716E7E6D-22ED-42DC-A31D-5CA0AE7B5F73}" type="sibTrans" cxnId="{DD7D484C-A880-4D5E-8E0F-F5375D3CB6E5}">
      <dgm:prSet/>
      <dgm:spPr/>
      <dgm:t>
        <a:bodyPr/>
        <a:lstStyle/>
        <a:p>
          <a:endParaRPr lang="ru-RU" sz="1200" b="1">
            <a:solidFill>
              <a:srgbClr val="002060"/>
            </a:solidFill>
          </a:endParaRPr>
        </a:p>
      </dgm:t>
    </dgm:pt>
    <dgm:pt modelId="{3742175F-F43F-4478-9698-4A097E9B03B3}" type="pres">
      <dgm:prSet presAssocID="{DBBF5644-CA4C-4475-9A1E-441BA139BA2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1E82F2-01C4-4661-BCE8-0CBF783FFE62}" type="pres">
      <dgm:prSet presAssocID="{F4E8CB04-803E-4A34-A2AE-E3F968EFDD0C}" presName="hierRoot1" presStyleCnt="0">
        <dgm:presLayoutVars>
          <dgm:hierBranch val="init"/>
        </dgm:presLayoutVars>
      </dgm:prSet>
      <dgm:spPr/>
    </dgm:pt>
    <dgm:pt modelId="{019D7A69-383F-4353-9C27-DD9F025EBCEC}" type="pres">
      <dgm:prSet presAssocID="{F4E8CB04-803E-4A34-A2AE-E3F968EFDD0C}" presName="rootComposite1" presStyleCnt="0"/>
      <dgm:spPr/>
    </dgm:pt>
    <dgm:pt modelId="{2E6003CB-7FB3-4DBE-9085-A50DCB84D6E1}" type="pres">
      <dgm:prSet presAssocID="{F4E8CB04-803E-4A34-A2AE-E3F968EFDD0C}" presName="rootText1" presStyleLbl="alignAcc1" presStyleIdx="0" presStyleCnt="0" custLinFactNeighborX="-1962" custLinFactNeighborY="-2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711C84-9D21-4DB2-8AFB-DD65F72F747F}" type="pres">
      <dgm:prSet presAssocID="{F4E8CB04-803E-4A34-A2AE-E3F968EFDD0C}" presName="topArc1" presStyleLbl="parChTrans1D1" presStyleIdx="0" presStyleCnt="10"/>
      <dgm:spPr/>
    </dgm:pt>
    <dgm:pt modelId="{23D68D8C-0C3D-4C08-9305-E6C72B27C8E2}" type="pres">
      <dgm:prSet presAssocID="{F4E8CB04-803E-4A34-A2AE-E3F968EFDD0C}" presName="bottomArc1" presStyleLbl="parChTrans1D1" presStyleIdx="1" presStyleCnt="10"/>
      <dgm:spPr/>
    </dgm:pt>
    <dgm:pt modelId="{28BE0E6A-689F-41EC-91A1-E1842B1015A5}" type="pres">
      <dgm:prSet presAssocID="{F4E8CB04-803E-4A34-A2AE-E3F968EFDD0C}" presName="topConnNode1" presStyleLbl="node1" presStyleIdx="0" presStyleCnt="0"/>
      <dgm:spPr/>
      <dgm:t>
        <a:bodyPr/>
        <a:lstStyle/>
        <a:p>
          <a:endParaRPr lang="ru-RU"/>
        </a:p>
      </dgm:t>
    </dgm:pt>
    <dgm:pt modelId="{E214B5D9-0C06-49F7-8A67-10C20BAA5BD0}" type="pres">
      <dgm:prSet presAssocID="{F4E8CB04-803E-4A34-A2AE-E3F968EFDD0C}" presName="hierChild2" presStyleCnt="0"/>
      <dgm:spPr/>
    </dgm:pt>
    <dgm:pt modelId="{3FD564D5-4A13-4626-8A1A-82CB5065B1C4}" type="pres">
      <dgm:prSet presAssocID="{B938CEC4-28EA-4433-92B6-143149CFEF8B}" presName="Name28" presStyleLbl="parChTrans1D2" presStyleIdx="0" presStyleCnt="4"/>
      <dgm:spPr/>
      <dgm:t>
        <a:bodyPr/>
        <a:lstStyle/>
        <a:p>
          <a:endParaRPr lang="ru-RU"/>
        </a:p>
      </dgm:t>
    </dgm:pt>
    <dgm:pt modelId="{39FE2BBB-9AFA-4F0A-8E86-BFF309F24EC9}" type="pres">
      <dgm:prSet presAssocID="{D4B6505E-340A-430E-B359-FA70EF90BD88}" presName="hierRoot2" presStyleCnt="0">
        <dgm:presLayoutVars>
          <dgm:hierBranch val="init"/>
        </dgm:presLayoutVars>
      </dgm:prSet>
      <dgm:spPr/>
    </dgm:pt>
    <dgm:pt modelId="{D06FABDE-66A0-4582-A261-146D6580151D}" type="pres">
      <dgm:prSet presAssocID="{D4B6505E-340A-430E-B359-FA70EF90BD88}" presName="rootComposite2" presStyleCnt="0"/>
      <dgm:spPr/>
    </dgm:pt>
    <dgm:pt modelId="{D4253979-128E-4717-AC5C-D9BA3197E821}" type="pres">
      <dgm:prSet presAssocID="{D4B6505E-340A-430E-B359-FA70EF90BD88}" presName="rootText2" presStyleLbl="alignAcc1" presStyleIdx="0" presStyleCnt="0" custLinFactX="20939" custLinFactY="-100346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B39954-4A96-4223-9377-0E06F02A4D0F}" type="pres">
      <dgm:prSet presAssocID="{D4B6505E-340A-430E-B359-FA70EF90BD88}" presName="topArc2" presStyleLbl="parChTrans1D1" presStyleIdx="2" presStyleCnt="10"/>
      <dgm:spPr/>
    </dgm:pt>
    <dgm:pt modelId="{53205F11-93D0-43E7-86A4-22D2F88F5D2C}" type="pres">
      <dgm:prSet presAssocID="{D4B6505E-340A-430E-B359-FA70EF90BD88}" presName="bottomArc2" presStyleLbl="parChTrans1D1" presStyleIdx="3" presStyleCnt="10"/>
      <dgm:spPr/>
    </dgm:pt>
    <dgm:pt modelId="{ACA5B1B3-B367-459D-B9C2-110DB8EBB294}" type="pres">
      <dgm:prSet presAssocID="{D4B6505E-340A-430E-B359-FA70EF90BD88}" presName="topConnNode2" presStyleLbl="node2" presStyleIdx="0" presStyleCnt="0"/>
      <dgm:spPr/>
      <dgm:t>
        <a:bodyPr/>
        <a:lstStyle/>
        <a:p>
          <a:endParaRPr lang="ru-RU"/>
        </a:p>
      </dgm:t>
    </dgm:pt>
    <dgm:pt modelId="{91E6A369-0F4A-4601-A47E-A715529E3F92}" type="pres">
      <dgm:prSet presAssocID="{D4B6505E-340A-430E-B359-FA70EF90BD88}" presName="hierChild4" presStyleCnt="0"/>
      <dgm:spPr/>
    </dgm:pt>
    <dgm:pt modelId="{46863428-A392-4338-A93D-2A90A116131A}" type="pres">
      <dgm:prSet presAssocID="{D4B6505E-340A-430E-B359-FA70EF90BD88}" presName="hierChild5" presStyleCnt="0"/>
      <dgm:spPr/>
    </dgm:pt>
    <dgm:pt modelId="{A78C10FB-533E-4706-82FA-C8F58D33654F}" type="pres">
      <dgm:prSet presAssocID="{A259CEB6-10F2-4622-8E67-0D89EC0A18E0}" presName="Name28" presStyleLbl="parChTrans1D2" presStyleIdx="1" presStyleCnt="4"/>
      <dgm:spPr/>
      <dgm:t>
        <a:bodyPr/>
        <a:lstStyle/>
        <a:p>
          <a:endParaRPr lang="ru-RU"/>
        </a:p>
      </dgm:t>
    </dgm:pt>
    <dgm:pt modelId="{2DFCBA99-DC73-4F61-8614-D80662899CCE}" type="pres">
      <dgm:prSet presAssocID="{2841C63B-B877-442B-A06C-232C8C6B5463}" presName="hierRoot2" presStyleCnt="0">
        <dgm:presLayoutVars>
          <dgm:hierBranch val="init"/>
        </dgm:presLayoutVars>
      </dgm:prSet>
      <dgm:spPr/>
    </dgm:pt>
    <dgm:pt modelId="{6EE8CCFC-6DCB-4BE9-856F-8384FF0F4F5E}" type="pres">
      <dgm:prSet presAssocID="{2841C63B-B877-442B-A06C-232C8C6B5463}" presName="rootComposite2" presStyleCnt="0"/>
      <dgm:spPr/>
    </dgm:pt>
    <dgm:pt modelId="{C29B883A-991F-4636-85E3-C3CC97D1EEEF}" type="pres">
      <dgm:prSet presAssocID="{2841C63B-B877-442B-A06C-232C8C6B5463}" presName="rootText2" presStyleLbl="alignAcc1" presStyleIdx="0" presStyleCnt="0" custScaleX="111335" custLinFactY="-38408" custLinFactNeighborX="-144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096099-156B-4417-9BE2-4B5FAB25AD0E}" type="pres">
      <dgm:prSet presAssocID="{2841C63B-B877-442B-A06C-232C8C6B5463}" presName="topArc2" presStyleLbl="parChTrans1D1" presStyleIdx="4" presStyleCnt="10"/>
      <dgm:spPr/>
      <dgm:t>
        <a:bodyPr/>
        <a:lstStyle/>
        <a:p>
          <a:endParaRPr lang="ru-RU"/>
        </a:p>
      </dgm:t>
    </dgm:pt>
    <dgm:pt modelId="{A345FC17-4B63-40F1-B487-5F7FC3DAA31B}" type="pres">
      <dgm:prSet presAssocID="{2841C63B-B877-442B-A06C-232C8C6B5463}" presName="bottomArc2" presStyleLbl="parChTrans1D1" presStyleIdx="5" presStyleCnt="10"/>
      <dgm:spPr/>
    </dgm:pt>
    <dgm:pt modelId="{5D7354F2-BECA-45B3-AB4A-42883164B485}" type="pres">
      <dgm:prSet presAssocID="{2841C63B-B877-442B-A06C-232C8C6B5463}" presName="topConnNode2" presStyleLbl="node2" presStyleIdx="0" presStyleCnt="0"/>
      <dgm:spPr/>
      <dgm:t>
        <a:bodyPr/>
        <a:lstStyle/>
        <a:p>
          <a:endParaRPr lang="ru-RU"/>
        </a:p>
      </dgm:t>
    </dgm:pt>
    <dgm:pt modelId="{47F27B4F-7F0D-4F2F-856B-71647E8DBFCE}" type="pres">
      <dgm:prSet presAssocID="{2841C63B-B877-442B-A06C-232C8C6B5463}" presName="hierChild4" presStyleCnt="0"/>
      <dgm:spPr/>
    </dgm:pt>
    <dgm:pt modelId="{77E5FB97-7C5E-4E89-829F-31F0C40D3644}" type="pres">
      <dgm:prSet presAssocID="{2841C63B-B877-442B-A06C-232C8C6B5463}" presName="hierChild5" presStyleCnt="0"/>
      <dgm:spPr/>
    </dgm:pt>
    <dgm:pt modelId="{D33CB370-AC23-40F2-B039-21F04DD5D19F}" type="pres">
      <dgm:prSet presAssocID="{279075A6-195C-4511-89AF-D9854C950BA9}" presName="Name28" presStyleLbl="parChTrans1D2" presStyleIdx="2" presStyleCnt="4"/>
      <dgm:spPr/>
      <dgm:t>
        <a:bodyPr/>
        <a:lstStyle/>
        <a:p>
          <a:endParaRPr lang="ru-RU"/>
        </a:p>
      </dgm:t>
    </dgm:pt>
    <dgm:pt modelId="{DDAB2D8A-BCC3-44BC-BFB8-D1279667AB6E}" type="pres">
      <dgm:prSet presAssocID="{CB4DE477-48D5-4452-9B35-0E2A36CACD91}" presName="hierRoot2" presStyleCnt="0">
        <dgm:presLayoutVars>
          <dgm:hierBranch val="init"/>
        </dgm:presLayoutVars>
      </dgm:prSet>
      <dgm:spPr/>
    </dgm:pt>
    <dgm:pt modelId="{45BA8D8E-9F2D-4509-8169-CE2120ACFACA}" type="pres">
      <dgm:prSet presAssocID="{CB4DE477-48D5-4452-9B35-0E2A36CACD91}" presName="rootComposite2" presStyleCnt="0"/>
      <dgm:spPr/>
    </dgm:pt>
    <dgm:pt modelId="{39714E14-268A-486F-8D30-B020301C2C1F}" type="pres">
      <dgm:prSet presAssocID="{CB4DE477-48D5-4452-9B35-0E2A36CACD91}" presName="rootText2" presStyleLbl="alignAcc1" presStyleIdx="0" presStyleCnt="0" custLinFactX="-30199" custLinFactNeighborX="-100000" custLinFactNeighborY="44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F29295-CE7B-4FEC-9473-28D64D157F9C}" type="pres">
      <dgm:prSet presAssocID="{CB4DE477-48D5-4452-9B35-0E2A36CACD91}" presName="topArc2" presStyleLbl="parChTrans1D1" presStyleIdx="6" presStyleCnt="10"/>
      <dgm:spPr/>
    </dgm:pt>
    <dgm:pt modelId="{D877807C-6F1D-4DB2-A8D9-2CD5E6BA0374}" type="pres">
      <dgm:prSet presAssocID="{CB4DE477-48D5-4452-9B35-0E2A36CACD91}" presName="bottomArc2" presStyleLbl="parChTrans1D1" presStyleIdx="7" presStyleCnt="10"/>
      <dgm:spPr/>
    </dgm:pt>
    <dgm:pt modelId="{3052EC83-AAE4-4396-8607-8AB0325CDB9E}" type="pres">
      <dgm:prSet presAssocID="{CB4DE477-48D5-4452-9B35-0E2A36CACD91}" presName="topConnNode2" presStyleLbl="node2" presStyleIdx="0" presStyleCnt="0"/>
      <dgm:spPr/>
      <dgm:t>
        <a:bodyPr/>
        <a:lstStyle/>
        <a:p>
          <a:endParaRPr lang="ru-RU"/>
        </a:p>
      </dgm:t>
    </dgm:pt>
    <dgm:pt modelId="{1CB618ED-B21F-427A-A95C-FE035A942D0B}" type="pres">
      <dgm:prSet presAssocID="{CB4DE477-48D5-4452-9B35-0E2A36CACD91}" presName="hierChild4" presStyleCnt="0"/>
      <dgm:spPr/>
    </dgm:pt>
    <dgm:pt modelId="{6EE4FAD8-B0D5-45EA-A90C-10E0B2CBF645}" type="pres">
      <dgm:prSet presAssocID="{CB4DE477-48D5-4452-9B35-0E2A36CACD91}" presName="hierChild5" presStyleCnt="0"/>
      <dgm:spPr/>
    </dgm:pt>
    <dgm:pt modelId="{BC873B91-58F3-41BB-8FC4-CFB342E75D90}" type="pres">
      <dgm:prSet presAssocID="{F4E8CB04-803E-4A34-A2AE-E3F968EFDD0C}" presName="hierChild3" presStyleCnt="0"/>
      <dgm:spPr/>
    </dgm:pt>
    <dgm:pt modelId="{18E36FB1-9B32-4FD5-8169-2E01B3A4FE17}" type="pres">
      <dgm:prSet presAssocID="{DDDF3765-37BD-4685-B569-57987E93797E}" presName="Name101" presStyleLbl="parChTrans1D2" presStyleIdx="3" presStyleCnt="4"/>
      <dgm:spPr/>
      <dgm:t>
        <a:bodyPr/>
        <a:lstStyle/>
        <a:p>
          <a:endParaRPr lang="ru-RU"/>
        </a:p>
      </dgm:t>
    </dgm:pt>
    <dgm:pt modelId="{7B445432-48FE-4BB5-A68A-550DC3823038}" type="pres">
      <dgm:prSet presAssocID="{49953AB8-A491-4BE8-A490-E72A9FE5FB0D}" presName="hierRoot3" presStyleCnt="0">
        <dgm:presLayoutVars>
          <dgm:hierBranch val="init"/>
        </dgm:presLayoutVars>
      </dgm:prSet>
      <dgm:spPr/>
    </dgm:pt>
    <dgm:pt modelId="{3339D6C2-CBE2-4FCD-8CED-699F8F51C27B}" type="pres">
      <dgm:prSet presAssocID="{49953AB8-A491-4BE8-A490-E72A9FE5FB0D}" presName="rootComposite3" presStyleCnt="0"/>
      <dgm:spPr/>
    </dgm:pt>
    <dgm:pt modelId="{31D947CD-B63F-4DB3-AF83-8CBA8E4C2352}" type="pres">
      <dgm:prSet presAssocID="{49953AB8-A491-4BE8-A490-E72A9FE5FB0D}" presName="rootText3" presStyleLbl="alignAcc1" presStyleIdx="0" presStyleCnt="0" custScaleX="111907" custLinFactY="-12484" custLinFactNeighborX="-469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53777F-85F7-45A9-B650-8A93F731799A}" type="pres">
      <dgm:prSet presAssocID="{49953AB8-A491-4BE8-A490-E72A9FE5FB0D}" presName="topArc3" presStyleLbl="parChTrans1D1" presStyleIdx="8" presStyleCnt="10"/>
      <dgm:spPr/>
    </dgm:pt>
    <dgm:pt modelId="{24E10E2B-D604-4EAA-BACA-5064D8FC0B80}" type="pres">
      <dgm:prSet presAssocID="{49953AB8-A491-4BE8-A490-E72A9FE5FB0D}" presName="bottomArc3" presStyleLbl="parChTrans1D1" presStyleIdx="9" presStyleCnt="10"/>
      <dgm:spPr/>
    </dgm:pt>
    <dgm:pt modelId="{DF75EC4F-B97B-4B72-A6BC-7DA905E63C0F}" type="pres">
      <dgm:prSet presAssocID="{49953AB8-A491-4BE8-A490-E72A9FE5FB0D}" presName="topConnNode3" presStyleLbl="asst1" presStyleIdx="0" presStyleCnt="0"/>
      <dgm:spPr/>
      <dgm:t>
        <a:bodyPr/>
        <a:lstStyle/>
        <a:p>
          <a:endParaRPr lang="ru-RU"/>
        </a:p>
      </dgm:t>
    </dgm:pt>
    <dgm:pt modelId="{EB6174F8-D989-4A3E-A316-88A970F9E697}" type="pres">
      <dgm:prSet presAssocID="{49953AB8-A491-4BE8-A490-E72A9FE5FB0D}" presName="hierChild6" presStyleCnt="0"/>
      <dgm:spPr/>
    </dgm:pt>
    <dgm:pt modelId="{8434480E-1B62-42C3-8DDD-D067B9B24DB4}" type="pres">
      <dgm:prSet presAssocID="{49953AB8-A491-4BE8-A490-E72A9FE5FB0D}" presName="hierChild7" presStyleCnt="0"/>
      <dgm:spPr/>
    </dgm:pt>
  </dgm:ptLst>
  <dgm:cxnLst>
    <dgm:cxn modelId="{7E71505E-C505-4942-A529-34E53CD45245}" type="presOf" srcId="{CB4DE477-48D5-4452-9B35-0E2A36CACD91}" destId="{3052EC83-AAE4-4396-8607-8AB0325CDB9E}" srcOrd="1" destOrd="0" presId="urn:microsoft.com/office/officeart/2008/layout/HalfCircleOrganizationChart"/>
    <dgm:cxn modelId="{18015A95-71DF-4D5F-85BC-1592E9286E43}" srcId="{DBBF5644-CA4C-4475-9A1E-441BA139BA20}" destId="{F4E8CB04-803E-4A34-A2AE-E3F968EFDD0C}" srcOrd="0" destOrd="0" parTransId="{7A8A69CF-E28C-4161-B741-08CF48F97DE8}" sibTransId="{5FEDE77A-3D13-4B1F-B3F0-44AA1982EBD3}"/>
    <dgm:cxn modelId="{1A7BE04F-CAE4-41F7-BF78-737687BC52E9}" type="presOf" srcId="{D4B6505E-340A-430E-B359-FA70EF90BD88}" destId="{ACA5B1B3-B367-459D-B9C2-110DB8EBB294}" srcOrd="1" destOrd="0" presId="urn:microsoft.com/office/officeart/2008/layout/HalfCircleOrganizationChart"/>
    <dgm:cxn modelId="{75CC3EAE-EF3C-4F74-8583-931B029861EE}" type="presOf" srcId="{CB4DE477-48D5-4452-9B35-0E2A36CACD91}" destId="{39714E14-268A-486F-8D30-B020301C2C1F}" srcOrd="0" destOrd="0" presId="urn:microsoft.com/office/officeart/2008/layout/HalfCircleOrganizationChart"/>
    <dgm:cxn modelId="{20D151BB-F8A1-44A0-A3B1-B0D4C6311439}" type="presOf" srcId="{F4E8CB04-803E-4A34-A2AE-E3F968EFDD0C}" destId="{28BE0E6A-689F-41EC-91A1-E1842B1015A5}" srcOrd="1" destOrd="0" presId="urn:microsoft.com/office/officeart/2008/layout/HalfCircleOrganizationChart"/>
    <dgm:cxn modelId="{69BCEF64-3D09-480E-81D7-F48814839012}" type="presOf" srcId="{279075A6-195C-4511-89AF-D9854C950BA9}" destId="{D33CB370-AC23-40F2-B039-21F04DD5D19F}" srcOrd="0" destOrd="0" presId="urn:microsoft.com/office/officeart/2008/layout/HalfCircleOrganizationChart"/>
    <dgm:cxn modelId="{D29FB115-DD1C-4104-BF6F-3B8F6DA47B54}" srcId="{F4E8CB04-803E-4A34-A2AE-E3F968EFDD0C}" destId="{2841C63B-B877-442B-A06C-232C8C6B5463}" srcOrd="2" destOrd="0" parTransId="{A259CEB6-10F2-4622-8E67-0D89EC0A18E0}" sibTransId="{45DEEC29-D932-48F8-BC6F-CB0EE280513C}"/>
    <dgm:cxn modelId="{E2044956-D6FA-43BC-8B43-D35EFF6A2338}" type="presOf" srcId="{B938CEC4-28EA-4433-92B6-143149CFEF8B}" destId="{3FD564D5-4A13-4626-8A1A-82CB5065B1C4}" srcOrd="0" destOrd="0" presId="urn:microsoft.com/office/officeart/2008/layout/HalfCircleOrganizationChart"/>
    <dgm:cxn modelId="{AA65ACD7-7AB5-4601-852D-5184924208DB}" type="presOf" srcId="{49953AB8-A491-4BE8-A490-E72A9FE5FB0D}" destId="{31D947CD-B63F-4DB3-AF83-8CBA8E4C2352}" srcOrd="0" destOrd="0" presId="urn:microsoft.com/office/officeart/2008/layout/HalfCircleOrganizationChart"/>
    <dgm:cxn modelId="{DD7D484C-A880-4D5E-8E0F-F5375D3CB6E5}" srcId="{F4E8CB04-803E-4A34-A2AE-E3F968EFDD0C}" destId="{CB4DE477-48D5-4452-9B35-0E2A36CACD91}" srcOrd="3" destOrd="0" parTransId="{279075A6-195C-4511-89AF-D9854C950BA9}" sibTransId="{716E7E6D-22ED-42DC-A31D-5CA0AE7B5F73}"/>
    <dgm:cxn modelId="{CDAB8215-B487-46E1-9D84-6B292A65F0C8}" type="presOf" srcId="{DBBF5644-CA4C-4475-9A1E-441BA139BA20}" destId="{3742175F-F43F-4478-9698-4A097E9B03B3}" srcOrd="0" destOrd="0" presId="urn:microsoft.com/office/officeart/2008/layout/HalfCircleOrganizationChart"/>
    <dgm:cxn modelId="{11925665-35C6-42FC-9359-B2DFE6B04542}" srcId="{F4E8CB04-803E-4A34-A2AE-E3F968EFDD0C}" destId="{D4B6505E-340A-430E-B359-FA70EF90BD88}" srcOrd="1" destOrd="0" parTransId="{B938CEC4-28EA-4433-92B6-143149CFEF8B}" sibTransId="{6ED26DF7-370A-445D-8BAA-DE70A4DD9A49}"/>
    <dgm:cxn modelId="{8661710C-9E46-4539-A1E8-71DD4C61C530}" type="presOf" srcId="{D4B6505E-340A-430E-B359-FA70EF90BD88}" destId="{D4253979-128E-4717-AC5C-D9BA3197E821}" srcOrd="0" destOrd="0" presId="urn:microsoft.com/office/officeart/2008/layout/HalfCircleOrganizationChart"/>
    <dgm:cxn modelId="{DB9EB704-2050-4C91-A235-8DBD8DAFE586}" type="presOf" srcId="{A259CEB6-10F2-4622-8E67-0D89EC0A18E0}" destId="{A78C10FB-533E-4706-82FA-C8F58D33654F}" srcOrd="0" destOrd="0" presId="urn:microsoft.com/office/officeart/2008/layout/HalfCircleOrganizationChart"/>
    <dgm:cxn modelId="{27267885-4A43-44D6-8145-3BE0687042AA}" type="presOf" srcId="{DDDF3765-37BD-4685-B569-57987E93797E}" destId="{18E36FB1-9B32-4FD5-8169-2E01B3A4FE17}" srcOrd="0" destOrd="0" presId="urn:microsoft.com/office/officeart/2008/layout/HalfCircleOrganizationChart"/>
    <dgm:cxn modelId="{978EE991-7910-41BA-BF59-D1EFB85E2B4E}" type="presOf" srcId="{49953AB8-A491-4BE8-A490-E72A9FE5FB0D}" destId="{DF75EC4F-B97B-4B72-A6BC-7DA905E63C0F}" srcOrd="1" destOrd="0" presId="urn:microsoft.com/office/officeart/2008/layout/HalfCircleOrganizationChart"/>
    <dgm:cxn modelId="{FD6C5B49-ECD7-44E4-B9BE-680D840DF045}" type="presOf" srcId="{2841C63B-B877-442B-A06C-232C8C6B5463}" destId="{5D7354F2-BECA-45B3-AB4A-42883164B485}" srcOrd="1" destOrd="0" presId="urn:microsoft.com/office/officeart/2008/layout/HalfCircleOrganizationChart"/>
    <dgm:cxn modelId="{BF4B8C02-4CF0-4D91-80BC-57ED7A5F93C8}" type="presOf" srcId="{2841C63B-B877-442B-A06C-232C8C6B5463}" destId="{C29B883A-991F-4636-85E3-C3CC97D1EEEF}" srcOrd="0" destOrd="0" presId="urn:microsoft.com/office/officeart/2008/layout/HalfCircleOrganizationChart"/>
    <dgm:cxn modelId="{B094E04F-CD9C-4CEA-8445-2841CF7AC5E1}" type="presOf" srcId="{F4E8CB04-803E-4A34-A2AE-E3F968EFDD0C}" destId="{2E6003CB-7FB3-4DBE-9085-A50DCB84D6E1}" srcOrd="0" destOrd="0" presId="urn:microsoft.com/office/officeart/2008/layout/HalfCircleOrganizationChart"/>
    <dgm:cxn modelId="{414F7A68-B044-409F-9E98-E86445881938}" srcId="{F4E8CB04-803E-4A34-A2AE-E3F968EFDD0C}" destId="{49953AB8-A491-4BE8-A490-E72A9FE5FB0D}" srcOrd="0" destOrd="0" parTransId="{DDDF3765-37BD-4685-B569-57987E93797E}" sibTransId="{9A36BB51-CF88-4D4B-9D3D-6FD1AA1FFABC}"/>
    <dgm:cxn modelId="{22302015-B6EC-4189-92DA-4F8C481194CC}" type="presParOf" srcId="{3742175F-F43F-4478-9698-4A097E9B03B3}" destId="{2A1E82F2-01C4-4661-BCE8-0CBF783FFE62}" srcOrd="0" destOrd="0" presId="urn:microsoft.com/office/officeart/2008/layout/HalfCircleOrganizationChart"/>
    <dgm:cxn modelId="{FCC26433-ED4B-4EF3-8669-DD9D8B511566}" type="presParOf" srcId="{2A1E82F2-01C4-4661-BCE8-0CBF783FFE62}" destId="{019D7A69-383F-4353-9C27-DD9F025EBCEC}" srcOrd="0" destOrd="0" presId="urn:microsoft.com/office/officeart/2008/layout/HalfCircleOrganizationChart"/>
    <dgm:cxn modelId="{CF427947-FC09-4F82-8723-489DCA939CF1}" type="presParOf" srcId="{019D7A69-383F-4353-9C27-DD9F025EBCEC}" destId="{2E6003CB-7FB3-4DBE-9085-A50DCB84D6E1}" srcOrd="0" destOrd="0" presId="urn:microsoft.com/office/officeart/2008/layout/HalfCircleOrganizationChart"/>
    <dgm:cxn modelId="{84D17B4F-A42B-45EE-BFF2-8A06B20BE643}" type="presParOf" srcId="{019D7A69-383F-4353-9C27-DD9F025EBCEC}" destId="{97711C84-9D21-4DB2-8AFB-DD65F72F747F}" srcOrd="1" destOrd="0" presId="urn:microsoft.com/office/officeart/2008/layout/HalfCircleOrganizationChart"/>
    <dgm:cxn modelId="{4DF71D2F-F89C-43E6-925E-F9BE19E41D26}" type="presParOf" srcId="{019D7A69-383F-4353-9C27-DD9F025EBCEC}" destId="{23D68D8C-0C3D-4C08-9305-E6C72B27C8E2}" srcOrd="2" destOrd="0" presId="urn:microsoft.com/office/officeart/2008/layout/HalfCircleOrganizationChart"/>
    <dgm:cxn modelId="{87D5C4F7-E45A-4D47-87E4-FD21D3391539}" type="presParOf" srcId="{019D7A69-383F-4353-9C27-DD9F025EBCEC}" destId="{28BE0E6A-689F-41EC-91A1-E1842B1015A5}" srcOrd="3" destOrd="0" presId="urn:microsoft.com/office/officeart/2008/layout/HalfCircleOrganizationChart"/>
    <dgm:cxn modelId="{E14B78E7-DC33-41BF-96A7-0CA1980C4BE8}" type="presParOf" srcId="{2A1E82F2-01C4-4661-BCE8-0CBF783FFE62}" destId="{E214B5D9-0C06-49F7-8A67-10C20BAA5BD0}" srcOrd="1" destOrd="0" presId="urn:microsoft.com/office/officeart/2008/layout/HalfCircleOrganizationChart"/>
    <dgm:cxn modelId="{117CD56D-4E34-468D-92A3-767E6295BC4D}" type="presParOf" srcId="{E214B5D9-0C06-49F7-8A67-10C20BAA5BD0}" destId="{3FD564D5-4A13-4626-8A1A-82CB5065B1C4}" srcOrd="0" destOrd="0" presId="urn:microsoft.com/office/officeart/2008/layout/HalfCircleOrganizationChart"/>
    <dgm:cxn modelId="{4031FD41-63D7-42B6-B5B0-429DB24FE77C}" type="presParOf" srcId="{E214B5D9-0C06-49F7-8A67-10C20BAA5BD0}" destId="{39FE2BBB-9AFA-4F0A-8E86-BFF309F24EC9}" srcOrd="1" destOrd="0" presId="urn:microsoft.com/office/officeart/2008/layout/HalfCircleOrganizationChart"/>
    <dgm:cxn modelId="{985577D8-ECCA-4EC4-8D89-81BA4289C9CD}" type="presParOf" srcId="{39FE2BBB-9AFA-4F0A-8E86-BFF309F24EC9}" destId="{D06FABDE-66A0-4582-A261-146D6580151D}" srcOrd="0" destOrd="0" presId="urn:microsoft.com/office/officeart/2008/layout/HalfCircleOrganizationChart"/>
    <dgm:cxn modelId="{9EF8F585-FFA1-47A1-A1A4-721A4781B0BA}" type="presParOf" srcId="{D06FABDE-66A0-4582-A261-146D6580151D}" destId="{D4253979-128E-4717-AC5C-D9BA3197E821}" srcOrd="0" destOrd="0" presId="urn:microsoft.com/office/officeart/2008/layout/HalfCircleOrganizationChart"/>
    <dgm:cxn modelId="{E455133D-2ED6-44BD-9686-75F930B7E720}" type="presParOf" srcId="{D06FABDE-66A0-4582-A261-146D6580151D}" destId="{5EB39954-4A96-4223-9377-0E06F02A4D0F}" srcOrd="1" destOrd="0" presId="urn:microsoft.com/office/officeart/2008/layout/HalfCircleOrganizationChart"/>
    <dgm:cxn modelId="{9F951BBF-C219-4C57-BBF7-AEF8DE815917}" type="presParOf" srcId="{D06FABDE-66A0-4582-A261-146D6580151D}" destId="{53205F11-93D0-43E7-86A4-22D2F88F5D2C}" srcOrd="2" destOrd="0" presId="urn:microsoft.com/office/officeart/2008/layout/HalfCircleOrganizationChart"/>
    <dgm:cxn modelId="{644B7C7F-AD4E-479C-8E99-DFDAA6B33F7D}" type="presParOf" srcId="{D06FABDE-66A0-4582-A261-146D6580151D}" destId="{ACA5B1B3-B367-459D-B9C2-110DB8EBB294}" srcOrd="3" destOrd="0" presId="urn:microsoft.com/office/officeart/2008/layout/HalfCircleOrganizationChart"/>
    <dgm:cxn modelId="{93251A39-E23B-41FD-95A2-F5E82721F020}" type="presParOf" srcId="{39FE2BBB-9AFA-4F0A-8E86-BFF309F24EC9}" destId="{91E6A369-0F4A-4601-A47E-A715529E3F92}" srcOrd="1" destOrd="0" presId="urn:microsoft.com/office/officeart/2008/layout/HalfCircleOrganizationChart"/>
    <dgm:cxn modelId="{067CCBAF-8022-4D6F-9FDD-9E141205E77C}" type="presParOf" srcId="{39FE2BBB-9AFA-4F0A-8E86-BFF309F24EC9}" destId="{46863428-A392-4338-A93D-2A90A116131A}" srcOrd="2" destOrd="0" presId="urn:microsoft.com/office/officeart/2008/layout/HalfCircleOrganizationChart"/>
    <dgm:cxn modelId="{E3FBDC59-3FDF-4AE7-BEDA-FC3CCA7118C1}" type="presParOf" srcId="{E214B5D9-0C06-49F7-8A67-10C20BAA5BD0}" destId="{A78C10FB-533E-4706-82FA-C8F58D33654F}" srcOrd="2" destOrd="0" presId="urn:microsoft.com/office/officeart/2008/layout/HalfCircleOrganizationChart"/>
    <dgm:cxn modelId="{927D0577-C28B-49C4-A7E4-CE266A8CD789}" type="presParOf" srcId="{E214B5D9-0C06-49F7-8A67-10C20BAA5BD0}" destId="{2DFCBA99-DC73-4F61-8614-D80662899CCE}" srcOrd="3" destOrd="0" presId="urn:microsoft.com/office/officeart/2008/layout/HalfCircleOrganizationChart"/>
    <dgm:cxn modelId="{71DD90A1-AC0B-467D-B00A-643D70F441F7}" type="presParOf" srcId="{2DFCBA99-DC73-4F61-8614-D80662899CCE}" destId="{6EE8CCFC-6DCB-4BE9-856F-8384FF0F4F5E}" srcOrd="0" destOrd="0" presId="urn:microsoft.com/office/officeart/2008/layout/HalfCircleOrganizationChart"/>
    <dgm:cxn modelId="{FFFDAFD5-60F0-4917-BA6A-E6508CD0BA80}" type="presParOf" srcId="{6EE8CCFC-6DCB-4BE9-856F-8384FF0F4F5E}" destId="{C29B883A-991F-4636-85E3-C3CC97D1EEEF}" srcOrd="0" destOrd="0" presId="urn:microsoft.com/office/officeart/2008/layout/HalfCircleOrganizationChart"/>
    <dgm:cxn modelId="{2FF89E2F-EA79-4FC7-A341-A9163BD8C168}" type="presParOf" srcId="{6EE8CCFC-6DCB-4BE9-856F-8384FF0F4F5E}" destId="{F9096099-156B-4417-9BE2-4B5FAB25AD0E}" srcOrd="1" destOrd="0" presId="urn:microsoft.com/office/officeart/2008/layout/HalfCircleOrganizationChart"/>
    <dgm:cxn modelId="{56678EFF-0641-4BC1-8AB9-50848A613387}" type="presParOf" srcId="{6EE8CCFC-6DCB-4BE9-856F-8384FF0F4F5E}" destId="{A345FC17-4B63-40F1-B487-5F7FC3DAA31B}" srcOrd="2" destOrd="0" presId="urn:microsoft.com/office/officeart/2008/layout/HalfCircleOrganizationChart"/>
    <dgm:cxn modelId="{63C42432-0957-45FC-B7A2-B1D441140F3B}" type="presParOf" srcId="{6EE8CCFC-6DCB-4BE9-856F-8384FF0F4F5E}" destId="{5D7354F2-BECA-45B3-AB4A-42883164B485}" srcOrd="3" destOrd="0" presId="urn:microsoft.com/office/officeart/2008/layout/HalfCircleOrganizationChart"/>
    <dgm:cxn modelId="{C767DD1F-5E0C-46A3-B9A6-4256320DA408}" type="presParOf" srcId="{2DFCBA99-DC73-4F61-8614-D80662899CCE}" destId="{47F27B4F-7F0D-4F2F-856B-71647E8DBFCE}" srcOrd="1" destOrd="0" presId="urn:microsoft.com/office/officeart/2008/layout/HalfCircleOrganizationChart"/>
    <dgm:cxn modelId="{DEA167EA-C5D5-4311-8AF8-8332CAC342B3}" type="presParOf" srcId="{2DFCBA99-DC73-4F61-8614-D80662899CCE}" destId="{77E5FB97-7C5E-4E89-829F-31F0C40D3644}" srcOrd="2" destOrd="0" presId="urn:microsoft.com/office/officeart/2008/layout/HalfCircleOrganizationChart"/>
    <dgm:cxn modelId="{8F5C8E39-D103-4584-B77D-9D76679F6941}" type="presParOf" srcId="{E214B5D9-0C06-49F7-8A67-10C20BAA5BD0}" destId="{D33CB370-AC23-40F2-B039-21F04DD5D19F}" srcOrd="4" destOrd="0" presId="urn:microsoft.com/office/officeart/2008/layout/HalfCircleOrganizationChart"/>
    <dgm:cxn modelId="{3474E32A-F0D8-4589-A72B-CBA1ACB8B755}" type="presParOf" srcId="{E214B5D9-0C06-49F7-8A67-10C20BAA5BD0}" destId="{DDAB2D8A-BCC3-44BC-BFB8-D1279667AB6E}" srcOrd="5" destOrd="0" presId="urn:microsoft.com/office/officeart/2008/layout/HalfCircleOrganizationChart"/>
    <dgm:cxn modelId="{3A748C30-5A1E-40EB-9B71-2A9A3BEA05A6}" type="presParOf" srcId="{DDAB2D8A-BCC3-44BC-BFB8-D1279667AB6E}" destId="{45BA8D8E-9F2D-4509-8169-CE2120ACFACA}" srcOrd="0" destOrd="0" presId="urn:microsoft.com/office/officeart/2008/layout/HalfCircleOrganizationChart"/>
    <dgm:cxn modelId="{09AE2353-FA67-4A6B-92F4-422512C39965}" type="presParOf" srcId="{45BA8D8E-9F2D-4509-8169-CE2120ACFACA}" destId="{39714E14-268A-486F-8D30-B020301C2C1F}" srcOrd="0" destOrd="0" presId="urn:microsoft.com/office/officeart/2008/layout/HalfCircleOrganizationChart"/>
    <dgm:cxn modelId="{97BF654F-8214-45B5-B807-DE76D8609E41}" type="presParOf" srcId="{45BA8D8E-9F2D-4509-8169-CE2120ACFACA}" destId="{A0F29295-CE7B-4FEC-9473-28D64D157F9C}" srcOrd="1" destOrd="0" presId="urn:microsoft.com/office/officeart/2008/layout/HalfCircleOrganizationChart"/>
    <dgm:cxn modelId="{784D9510-EBE8-4FC6-9240-A45C018CBD05}" type="presParOf" srcId="{45BA8D8E-9F2D-4509-8169-CE2120ACFACA}" destId="{D877807C-6F1D-4DB2-A8D9-2CD5E6BA0374}" srcOrd="2" destOrd="0" presId="urn:microsoft.com/office/officeart/2008/layout/HalfCircleOrganizationChart"/>
    <dgm:cxn modelId="{30341FB9-8761-45FB-8C9D-929F8139DB26}" type="presParOf" srcId="{45BA8D8E-9F2D-4509-8169-CE2120ACFACA}" destId="{3052EC83-AAE4-4396-8607-8AB0325CDB9E}" srcOrd="3" destOrd="0" presId="urn:microsoft.com/office/officeart/2008/layout/HalfCircleOrganizationChart"/>
    <dgm:cxn modelId="{0F5DC4BA-8468-4ABA-9D8A-8159D5945956}" type="presParOf" srcId="{DDAB2D8A-BCC3-44BC-BFB8-D1279667AB6E}" destId="{1CB618ED-B21F-427A-A95C-FE035A942D0B}" srcOrd="1" destOrd="0" presId="urn:microsoft.com/office/officeart/2008/layout/HalfCircleOrganizationChart"/>
    <dgm:cxn modelId="{1B76F811-C3D7-40A0-AE84-9BF1C9EA0D10}" type="presParOf" srcId="{DDAB2D8A-BCC3-44BC-BFB8-D1279667AB6E}" destId="{6EE4FAD8-B0D5-45EA-A90C-10E0B2CBF645}" srcOrd="2" destOrd="0" presId="urn:microsoft.com/office/officeart/2008/layout/HalfCircleOrganizationChart"/>
    <dgm:cxn modelId="{D490B1BB-256F-4EFD-A714-2E7DF6FCDF6B}" type="presParOf" srcId="{2A1E82F2-01C4-4661-BCE8-0CBF783FFE62}" destId="{BC873B91-58F3-41BB-8FC4-CFB342E75D90}" srcOrd="2" destOrd="0" presId="urn:microsoft.com/office/officeart/2008/layout/HalfCircleOrganizationChart"/>
    <dgm:cxn modelId="{0B731178-940C-46A9-95A9-9D7531CE26B5}" type="presParOf" srcId="{BC873B91-58F3-41BB-8FC4-CFB342E75D90}" destId="{18E36FB1-9B32-4FD5-8169-2E01B3A4FE17}" srcOrd="0" destOrd="0" presId="urn:microsoft.com/office/officeart/2008/layout/HalfCircleOrganizationChart"/>
    <dgm:cxn modelId="{806131D9-9F69-4BC5-8AFF-47D25EFB6405}" type="presParOf" srcId="{BC873B91-58F3-41BB-8FC4-CFB342E75D90}" destId="{7B445432-48FE-4BB5-A68A-550DC3823038}" srcOrd="1" destOrd="0" presId="urn:microsoft.com/office/officeart/2008/layout/HalfCircleOrganizationChart"/>
    <dgm:cxn modelId="{04CFF225-4A20-4DAD-B4E3-1D9CBB470D9E}" type="presParOf" srcId="{7B445432-48FE-4BB5-A68A-550DC3823038}" destId="{3339D6C2-CBE2-4FCD-8CED-699F8F51C27B}" srcOrd="0" destOrd="0" presId="urn:microsoft.com/office/officeart/2008/layout/HalfCircleOrganizationChart"/>
    <dgm:cxn modelId="{DBE6F186-A540-41AC-8D81-24E63C1332D3}" type="presParOf" srcId="{3339D6C2-CBE2-4FCD-8CED-699F8F51C27B}" destId="{31D947CD-B63F-4DB3-AF83-8CBA8E4C2352}" srcOrd="0" destOrd="0" presId="urn:microsoft.com/office/officeart/2008/layout/HalfCircleOrganizationChart"/>
    <dgm:cxn modelId="{86BE7896-6992-499E-99C2-05DFF0A3E8D0}" type="presParOf" srcId="{3339D6C2-CBE2-4FCD-8CED-699F8F51C27B}" destId="{C853777F-85F7-45A9-B650-8A93F731799A}" srcOrd="1" destOrd="0" presId="urn:microsoft.com/office/officeart/2008/layout/HalfCircleOrganizationChart"/>
    <dgm:cxn modelId="{6C58DC08-7288-4295-9A46-DDBC71801DD8}" type="presParOf" srcId="{3339D6C2-CBE2-4FCD-8CED-699F8F51C27B}" destId="{24E10E2B-D604-4EAA-BACA-5064D8FC0B80}" srcOrd="2" destOrd="0" presId="urn:microsoft.com/office/officeart/2008/layout/HalfCircleOrganizationChart"/>
    <dgm:cxn modelId="{8E2DEC0C-C90A-4A85-91D2-6C7F4B020A90}" type="presParOf" srcId="{3339D6C2-CBE2-4FCD-8CED-699F8F51C27B}" destId="{DF75EC4F-B97B-4B72-A6BC-7DA905E63C0F}" srcOrd="3" destOrd="0" presId="urn:microsoft.com/office/officeart/2008/layout/HalfCircleOrganizationChart"/>
    <dgm:cxn modelId="{27D81546-6A70-4F5B-8658-68001A43D1F8}" type="presParOf" srcId="{7B445432-48FE-4BB5-A68A-550DC3823038}" destId="{EB6174F8-D989-4A3E-A316-88A970F9E697}" srcOrd="1" destOrd="0" presId="urn:microsoft.com/office/officeart/2008/layout/HalfCircleOrganizationChart"/>
    <dgm:cxn modelId="{8C20418D-F0A8-4DDC-8420-459F0EF8A077}" type="presParOf" srcId="{7B445432-48FE-4BB5-A68A-550DC3823038}" destId="{8434480E-1B62-42C3-8DDD-D067B9B24DB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932B4-56C6-4977-B8FC-4A340CAC2F1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8AE7C-975C-4DB7-844E-BECB70E81A4F}">
      <dgm:prSet phldrT="[Текст]"/>
      <dgm:spPr/>
      <dgm:t>
        <a:bodyPr/>
        <a:lstStyle/>
        <a:p>
          <a:r>
            <a:rPr lang="ru-RU" dirty="0" smtClean="0"/>
            <a:t>Главный врач</a:t>
          </a:r>
          <a:endParaRPr lang="ru-RU" dirty="0"/>
        </a:p>
      </dgm:t>
    </dgm:pt>
    <dgm:pt modelId="{63A5BDE9-0327-4538-9491-F28BC410FDFC}" type="parTrans" cxnId="{C443BE27-5322-48FD-A908-C2D4CEE63CD9}">
      <dgm:prSet/>
      <dgm:spPr/>
      <dgm:t>
        <a:bodyPr/>
        <a:lstStyle/>
        <a:p>
          <a:endParaRPr lang="ru-RU"/>
        </a:p>
      </dgm:t>
    </dgm:pt>
    <dgm:pt modelId="{0F8594C8-5B18-4395-B549-81AD16B44A96}" type="sibTrans" cxnId="{C443BE27-5322-48FD-A908-C2D4CEE63CD9}">
      <dgm:prSet/>
      <dgm:spPr/>
      <dgm:t>
        <a:bodyPr/>
        <a:lstStyle/>
        <a:p>
          <a:endParaRPr lang="ru-RU"/>
        </a:p>
      </dgm:t>
    </dgm:pt>
    <dgm:pt modelId="{2C165699-323D-4244-BACE-6B2EA916C818}" type="asst">
      <dgm:prSet phldrT="[Текст]"/>
      <dgm:spPr/>
      <dgm:t>
        <a:bodyPr/>
        <a:lstStyle/>
        <a:p>
          <a:r>
            <a:rPr lang="ru-RU" dirty="0" smtClean="0"/>
            <a:t>ЗГВ КЭР</a:t>
          </a:r>
          <a:endParaRPr lang="ru-RU" dirty="0"/>
        </a:p>
      </dgm:t>
    </dgm:pt>
    <dgm:pt modelId="{8B203E43-F518-424A-8CBD-F25ED330EB21}" type="parTrans" cxnId="{50DD4E3D-1605-4494-856D-C6A67DF32329}">
      <dgm:prSet/>
      <dgm:spPr/>
      <dgm:t>
        <a:bodyPr/>
        <a:lstStyle/>
        <a:p>
          <a:endParaRPr lang="ru-RU"/>
        </a:p>
      </dgm:t>
    </dgm:pt>
    <dgm:pt modelId="{958C2521-E17D-4C00-B95A-E90A633B41F8}" type="sibTrans" cxnId="{50DD4E3D-1605-4494-856D-C6A67DF32329}">
      <dgm:prSet/>
      <dgm:spPr/>
      <dgm:t>
        <a:bodyPr/>
        <a:lstStyle/>
        <a:p>
          <a:endParaRPr lang="ru-RU"/>
        </a:p>
      </dgm:t>
    </dgm:pt>
    <dgm:pt modelId="{41890A8A-9D35-4B56-9CA2-9CD7886CF159}">
      <dgm:prSet phldrT="[Текст]"/>
      <dgm:spPr/>
      <dgm:t>
        <a:bodyPr/>
        <a:lstStyle/>
        <a:p>
          <a:r>
            <a:rPr lang="ru-RU" dirty="0" smtClean="0"/>
            <a:t>Зам по направлению</a:t>
          </a:r>
          <a:endParaRPr lang="ru-RU" dirty="0"/>
        </a:p>
      </dgm:t>
    </dgm:pt>
    <dgm:pt modelId="{AF5FAA84-4AED-4980-A50F-65C73B1BC223}" type="parTrans" cxnId="{0D058910-3102-4CFD-BE0E-2614C7215BA9}">
      <dgm:prSet/>
      <dgm:spPr/>
      <dgm:t>
        <a:bodyPr/>
        <a:lstStyle/>
        <a:p>
          <a:endParaRPr lang="ru-RU"/>
        </a:p>
      </dgm:t>
    </dgm:pt>
    <dgm:pt modelId="{3EEB40D7-139A-4B61-BCBE-BD9EED7839BB}" type="sibTrans" cxnId="{0D058910-3102-4CFD-BE0E-2614C7215BA9}">
      <dgm:prSet/>
      <dgm:spPr/>
      <dgm:t>
        <a:bodyPr/>
        <a:lstStyle/>
        <a:p>
          <a:endParaRPr lang="ru-RU"/>
        </a:p>
      </dgm:t>
    </dgm:pt>
    <dgm:pt modelId="{E150AEFE-93B0-4F3E-91CE-94BFD7F2FB90}">
      <dgm:prSet phldrT="[Текст]"/>
      <dgm:spPr/>
      <dgm:t>
        <a:bodyPr/>
        <a:lstStyle/>
        <a:p>
          <a:r>
            <a:rPr lang="ru-RU" dirty="0" smtClean="0"/>
            <a:t>Зам по направлению</a:t>
          </a:r>
          <a:endParaRPr lang="ru-RU" dirty="0"/>
        </a:p>
      </dgm:t>
    </dgm:pt>
    <dgm:pt modelId="{ED01C931-5322-4837-AF88-B8FB7F3FB57D}" type="parTrans" cxnId="{DC40FEDD-CB4D-4698-8BCF-8981FAF1B1C5}">
      <dgm:prSet/>
      <dgm:spPr/>
      <dgm:t>
        <a:bodyPr/>
        <a:lstStyle/>
        <a:p>
          <a:endParaRPr lang="ru-RU"/>
        </a:p>
      </dgm:t>
    </dgm:pt>
    <dgm:pt modelId="{8B04C51A-A430-46E3-8CEE-6A28E534C1C5}" type="sibTrans" cxnId="{DC40FEDD-CB4D-4698-8BCF-8981FAF1B1C5}">
      <dgm:prSet/>
      <dgm:spPr/>
      <dgm:t>
        <a:bodyPr/>
        <a:lstStyle/>
        <a:p>
          <a:endParaRPr lang="ru-RU"/>
        </a:p>
      </dgm:t>
    </dgm:pt>
    <dgm:pt modelId="{24EE6B31-003A-4BA4-901B-F488053C442D}">
      <dgm:prSet phldrT="[Текст]"/>
      <dgm:spPr/>
      <dgm:t>
        <a:bodyPr/>
        <a:lstStyle/>
        <a:p>
          <a:r>
            <a:rPr lang="ru-RU" dirty="0" smtClean="0"/>
            <a:t>Зам по направлению</a:t>
          </a:r>
          <a:endParaRPr lang="ru-RU" dirty="0"/>
        </a:p>
      </dgm:t>
    </dgm:pt>
    <dgm:pt modelId="{337A596B-BFE5-4ABB-ADE4-96E7F20DA390}" type="parTrans" cxnId="{7FA4EB32-ADC3-4AE5-8AF8-98FC432D4910}">
      <dgm:prSet/>
      <dgm:spPr/>
      <dgm:t>
        <a:bodyPr/>
        <a:lstStyle/>
        <a:p>
          <a:endParaRPr lang="ru-RU"/>
        </a:p>
      </dgm:t>
    </dgm:pt>
    <dgm:pt modelId="{72FBEA3A-A89B-4AE1-B850-97FA0CAD20A2}" type="sibTrans" cxnId="{7FA4EB32-ADC3-4AE5-8AF8-98FC432D4910}">
      <dgm:prSet/>
      <dgm:spPr/>
      <dgm:t>
        <a:bodyPr/>
        <a:lstStyle/>
        <a:p>
          <a:endParaRPr lang="ru-RU"/>
        </a:p>
      </dgm:t>
    </dgm:pt>
    <dgm:pt modelId="{9145212B-E576-420B-9108-721D10CA29DD}" type="pres">
      <dgm:prSet presAssocID="{271932B4-56C6-4977-B8FC-4A340CAC2F1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F741D8-3C49-41D2-A1B2-F0F5BC874C42}" type="pres">
      <dgm:prSet presAssocID="{90C8AE7C-975C-4DB7-844E-BECB70E81A4F}" presName="hierRoot1" presStyleCnt="0">
        <dgm:presLayoutVars>
          <dgm:hierBranch val="init"/>
        </dgm:presLayoutVars>
      </dgm:prSet>
      <dgm:spPr/>
    </dgm:pt>
    <dgm:pt modelId="{2667317C-9785-4228-91E2-22D28D536825}" type="pres">
      <dgm:prSet presAssocID="{90C8AE7C-975C-4DB7-844E-BECB70E81A4F}" presName="rootComposite1" presStyleCnt="0"/>
      <dgm:spPr/>
    </dgm:pt>
    <dgm:pt modelId="{D0DF8DD6-55A9-491D-8E23-4A6F76355D4C}" type="pres">
      <dgm:prSet presAssocID="{90C8AE7C-975C-4DB7-844E-BECB70E81A4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CAFE81-A616-40FE-917F-7E4818BECCE8}" type="pres">
      <dgm:prSet presAssocID="{90C8AE7C-975C-4DB7-844E-BECB70E81A4F}" presName="topArc1" presStyleLbl="parChTrans1D1" presStyleIdx="0" presStyleCnt="10"/>
      <dgm:spPr/>
    </dgm:pt>
    <dgm:pt modelId="{383023CB-DB7C-45C8-9B81-C1666BEEB6D3}" type="pres">
      <dgm:prSet presAssocID="{90C8AE7C-975C-4DB7-844E-BECB70E81A4F}" presName="bottomArc1" presStyleLbl="parChTrans1D1" presStyleIdx="1" presStyleCnt="10"/>
      <dgm:spPr/>
    </dgm:pt>
    <dgm:pt modelId="{8E91BE1D-A483-4550-B15B-4A78BDED8FAB}" type="pres">
      <dgm:prSet presAssocID="{90C8AE7C-975C-4DB7-844E-BECB70E81A4F}" presName="topConnNode1" presStyleLbl="node1" presStyleIdx="0" presStyleCnt="0"/>
      <dgm:spPr/>
      <dgm:t>
        <a:bodyPr/>
        <a:lstStyle/>
        <a:p>
          <a:endParaRPr lang="ru-RU"/>
        </a:p>
      </dgm:t>
    </dgm:pt>
    <dgm:pt modelId="{802DD7EC-24A4-45F5-AE9B-B6746D2EA457}" type="pres">
      <dgm:prSet presAssocID="{90C8AE7C-975C-4DB7-844E-BECB70E81A4F}" presName="hierChild2" presStyleCnt="0"/>
      <dgm:spPr/>
    </dgm:pt>
    <dgm:pt modelId="{2633BF37-716F-4AB2-8FF1-DCE44A27F1C4}" type="pres">
      <dgm:prSet presAssocID="{AF5FAA84-4AED-4980-A50F-65C73B1BC223}" presName="Name28" presStyleLbl="parChTrans1D2" presStyleIdx="0" presStyleCnt="4"/>
      <dgm:spPr/>
      <dgm:t>
        <a:bodyPr/>
        <a:lstStyle/>
        <a:p>
          <a:endParaRPr lang="ru-RU"/>
        </a:p>
      </dgm:t>
    </dgm:pt>
    <dgm:pt modelId="{C009626A-960A-4D00-B6A7-D7B516DC9F55}" type="pres">
      <dgm:prSet presAssocID="{41890A8A-9D35-4B56-9CA2-9CD7886CF159}" presName="hierRoot2" presStyleCnt="0">
        <dgm:presLayoutVars>
          <dgm:hierBranch val="init"/>
        </dgm:presLayoutVars>
      </dgm:prSet>
      <dgm:spPr/>
    </dgm:pt>
    <dgm:pt modelId="{0A2FABA7-EDF9-46ED-8053-723257D025DE}" type="pres">
      <dgm:prSet presAssocID="{41890A8A-9D35-4B56-9CA2-9CD7886CF159}" presName="rootComposite2" presStyleCnt="0"/>
      <dgm:spPr/>
    </dgm:pt>
    <dgm:pt modelId="{827F357D-6D5E-4D73-BB20-8237860389F0}" type="pres">
      <dgm:prSet presAssocID="{41890A8A-9D35-4B56-9CA2-9CD7886CF15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34326-3170-4E65-BDAC-BB93E7F0E864}" type="pres">
      <dgm:prSet presAssocID="{41890A8A-9D35-4B56-9CA2-9CD7886CF159}" presName="topArc2" presStyleLbl="parChTrans1D1" presStyleIdx="2" presStyleCnt="10"/>
      <dgm:spPr/>
    </dgm:pt>
    <dgm:pt modelId="{23DAFAD6-2BC2-42EF-A19B-9868173D1AE1}" type="pres">
      <dgm:prSet presAssocID="{41890A8A-9D35-4B56-9CA2-9CD7886CF159}" presName="bottomArc2" presStyleLbl="parChTrans1D1" presStyleIdx="3" presStyleCnt="10"/>
      <dgm:spPr/>
    </dgm:pt>
    <dgm:pt modelId="{2419387C-6D04-4891-9B88-362D1824E163}" type="pres">
      <dgm:prSet presAssocID="{41890A8A-9D35-4B56-9CA2-9CD7886CF159}" presName="topConnNode2" presStyleLbl="node2" presStyleIdx="0" presStyleCnt="0"/>
      <dgm:spPr/>
      <dgm:t>
        <a:bodyPr/>
        <a:lstStyle/>
        <a:p>
          <a:endParaRPr lang="ru-RU"/>
        </a:p>
      </dgm:t>
    </dgm:pt>
    <dgm:pt modelId="{DBCBAE11-4969-4BAB-AC08-9265EF8F8D33}" type="pres">
      <dgm:prSet presAssocID="{41890A8A-9D35-4B56-9CA2-9CD7886CF159}" presName="hierChild4" presStyleCnt="0"/>
      <dgm:spPr/>
    </dgm:pt>
    <dgm:pt modelId="{66BD60B0-0415-429A-9437-4E25CED3529E}" type="pres">
      <dgm:prSet presAssocID="{41890A8A-9D35-4B56-9CA2-9CD7886CF159}" presName="hierChild5" presStyleCnt="0"/>
      <dgm:spPr/>
    </dgm:pt>
    <dgm:pt modelId="{896F6DBC-5CCF-45D5-A995-F55861CE4D35}" type="pres">
      <dgm:prSet presAssocID="{ED01C931-5322-4837-AF88-B8FB7F3FB57D}" presName="Name28" presStyleLbl="parChTrans1D2" presStyleIdx="1" presStyleCnt="4"/>
      <dgm:spPr/>
      <dgm:t>
        <a:bodyPr/>
        <a:lstStyle/>
        <a:p>
          <a:endParaRPr lang="ru-RU"/>
        </a:p>
      </dgm:t>
    </dgm:pt>
    <dgm:pt modelId="{98822D8D-E190-4684-BDAD-0370EF9C2964}" type="pres">
      <dgm:prSet presAssocID="{E150AEFE-93B0-4F3E-91CE-94BFD7F2FB90}" presName="hierRoot2" presStyleCnt="0">
        <dgm:presLayoutVars>
          <dgm:hierBranch val="init"/>
        </dgm:presLayoutVars>
      </dgm:prSet>
      <dgm:spPr/>
    </dgm:pt>
    <dgm:pt modelId="{7E0EA1B1-C509-46CE-B6C0-350F67C6D4AC}" type="pres">
      <dgm:prSet presAssocID="{E150AEFE-93B0-4F3E-91CE-94BFD7F2FB90}" presName="rootComposite2" presStyleCnt="0"/>
      <dgm:spPr/>
    </dgm:pt>
    <dgm:pt modelId="{3263F2CC-C00D-4859-A6EF-3ABD6F9A49E6}" type="pres">
      <dgm:prSet presAssocID="{E150AEFE-93B0-4F3E-91CE-94BFD7F2FB9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3F825-8E3A-4C0B-9BCF-103D3D140674}" type="pres">
      <dgm:prSet presAssocID="{E150AEFE-93B0-4F3E-91CE-94BFD7F2FB90}" presName="topArc2" presStyleLbl="parChTrans1D1" presStyleIdx="4" presStyleCnt="10"/>
      <dgm:spPr/>
    </dgm:pt>
    <dgm:pt modelId="{5472D50C-1C3E-4C69-8471-0C835A3ABC11}" type="pres">
      <dgm:prSet presAssocID="{E150AEFE-93B0-4F3E-91CE-94BFD7F2FB90}" presName="bottomArc2" presStyleLbl="parChTrans1D1" presStyleIdx="5" presStyleCnt="10"/>
      <dgm:spPr/>
    </dgm:pt>
    <dgm:pt modelId="{98F6B00D-3476-48AC-A744-862C252BA0EB}" type="pres">
      <dgm:prSet presAssocID="{E150AEFE-93B0-4F3E-91CE-94BFD7F2FB90}" presName="topConnNode2" presStyleLbl="node2" presStyleIdx="0" presStyleCnt="0"/>
      <dgm:spPr/>
      <dgm:t>
        <a:bodyPr/>
        <a:lstStyle/>
        <a:p>
          <a:endParaRPr lang="ru-RU"/>
        </a:p>
      </dgm:t>
    </dgm:pt>
    <dgm:pt modelId="{B6C222AC-DBC8-40F8-A8FD-F954341FBE17}" type="pres">
      <dgm:prSet presAssocID="{E150AEFE-93B0-4F3E-91CE-94BFD7F2FB90}" presName="hierChild4" presStyleCnt="0"/>
      <dgm:spPr/>
    </dgm:pt>
    <dgm:pt modelId="{E6D3BD56-420B-493F-8264-F245D22C8374}" type="pres">
      <dgm:prSet presAssocID="{E150AEFE-93B0-4F3E-91CE-94BFD7F2FB90}" presName="hierChild5" presStyleCnt="0"/>
      <dgm:spPr/>
    </dgm:pt>
    <dgm:pt modelId="{C4CDE14A-0469-4E3A-B15E-EAA34B1C11F4}" type="pres">
      <dgm:prSet presAssocID="{337A596B-BFE5-4ABB-ADE4-96E7F20DA390}" presName="Name28" presStyleLbl="parChTrans1D2" presStyleIdx="2" presStyleCnt="4"/>
      <dgm:spPr/>
      <dgm:t>
        <a:bodyPr/>
        <a:lstStyle/>
        <a:p>
          <a:endParaRPr lang="ru-RU"/>
        </a:p>
      </dgm:t>
    </dgm:pt>
    <dgm:pt modelId="{DB2E1809-E8A6-4721-9BAB-335040613A9D}" type="pres">
      <dgm:prSet presAssocID="{24EE6B31-003A-4BA4-901B-F488053C442D}" presName="hierRoot2" presStyleCnt="0">
        <dgm:presLayoutVars>
          <dgm:hierBranch val="init"/>
        </dgm:presLayoutVars>
      </dgm:prSet>
      <dgm:spPr/>
    </dgm:pt>
    <dgm:pt modelId="{2FA4A32B-A43A-4ED8-B057-CF986073F1C5}" type="pres">
      <dgm:prSet presAssocID="{24EE6B31-003A-4BA4-901B-F488053C442D}" presName="rootComposite2" presStyleCnt="0"/>
      <dgm:spPr/>
    </dgm:pt>
    <dgm:pt modelId="{27B6DF99-67B1-49BB-8042-5C2927367AB7}" type="pres">
      <dgm:prSet presAssocID="{24EE6B31-003A-4BA4-901B-F488053C442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A7E2E2-6740-4640-97AA-74810FE28EE0}" type="pres">
      <dgm:prSet presAssocID="{24EE6B31-003A-4BA4-901B-F488053C442D}" presName="topArc2" presStyleLbl="parChTrans1D1" presStyleIdx="6" presStyleCnt="10"/>
      <dgm:spPr/>
    </dgm:pt>
    <dgm:pt modelId="{6F508F64-432E-4DBD-A724-1E3BBB7CAD16}" type="pres">
      <dgm:prSet presAssocID="{24EE6B31-003A-4BA4-901B-F488053C442D}" presName="bottomArc2" presStyleLbl="parChTrans1D1" presStyleIdx="7" presStyleCnt="10"/>
      <dgm:spPr/>
    </dgm:pt>
    <dgm:pt modelId="{23E2233D-7491-44EE-92F1-5AF1D5B1C67C}" type="pres">
      <dgm:prSet presAssocID="{24EE6B31-003A-4BA4-901B-F488053C442D}" presName="topConnNode2" presStyleLbl="node2" presStyleIdx="0" presStyleCnt="0"/>
      <dgm:spPr/>
      <dgm:t>
        <a:bodyPr/>
        <a:lstStyle/>
        <a:p>
          <a:endParaRPr lang="ru-RU"/>
        </a:p>
      </dgm:t>
    </dgm:pt>
    <dgm:pt modelId="{78B76BFF-CD80-4972-A874-F65EB49C42FD}" type="pres">
      <dgm:prSet presAssocID="{24EE6B31-003A-4BA4-901B-F488053C442D}" presName="hierChild4" presStyleCnt="0"/>
      <dgm:spPr/>
    </dgm:pt>
    <dgm:pt modelId="{77D552A6-15CF-4B2E-BA6E-4BA18D7E869A}" type="pres">
      <dgm:prSet presAssocID="{24EE6B31-003A-4BA4-901B-F488053C442D}" presName="hierChild5" presStyleCnt="0"/>
      <dgm:spPr/>
    </dgm:pt>
    <dgm:pt modelId="{A88909FF-343D-4BB3-8C58-1A1D38A6410B}" type="pres">
      <dgm:prSet presAssocID="{90C8AE7C-975C-4DB7-844E-BECB70E81A4F}" presName="hierChild3" presStyleCnt="0"/>
      <dgm:spPr/>
    </dgm:pt>
    <dgm:pt modelId="{7FD86CE7-A3C6-4283-B7A3-83935B45E33C}" type="pres">
      <dgm:prSet presAssocID="{8B203E43-F518-424A-8CBD-F25ED330EB21}" presName="Name101" presStyleLbl="parChTrans1D2" presStyleIdx="3" presStyleCnt="4"/>
      <dgm:spPr/>
      <dgm:t>
        <a:bodyPr/>
        <a:lstStyle/>
        <a:p>
          <a:endParaRPr lang="ru-RU"/>
        </a:p>
      </dgm:t>
    </dgm:pt>
    <dgm:pt modelId="{7D51C81C-C828-4CB4-B3A2-95BA64058BEA}" type="pres">
      <dgm:prSet presAssocID="{2C165699-323D-4244-BACE-6B2EA916C818}" presName="hierRoot3" presStyleCnt="0">
        <dgm:presLayoutVars>
          <dgm:hierBranch val="init"/>
        </dgm:presLayoutVars>
      </dgm:prSet>
      <dgm:spPr/>
    </dgm:pt>
    <dgm:pt modelId="{2E6412EA-8A3C-4499-AD40-F654DB5C96FC}" type="pres">
      <dgm:prSet presAssocID="{2C165699-323D-4244-BACE-6B2EA916C818}" presName="rootComposite3" presStyleCnt="0"/>
      <dgm:spPr/>
    </dgm:pt>
    <dgm:pt modelId="{039CA183-0422-49C2-A8C2-76D8CC1B3B9D}" type="pres">
      <dgm:prSet presAssocID="{2C165699-323D-4244-BACE-6B2EA916C818}" presName="rootText3" presStyleLbl="alignAcc1" presStyleIdx="0" presStyleCnt="0" custLinFactNeighborX="-79819" custLinFactNeighborY="-54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52285-D3F7-4CFF-A1E8-3995BEAC7B5F}" type="pres">
      <dgm:prSet presAssocID="{2C165699-323D-4244-BACE-6B2EA916C818}" presName="topArc3" presStyleLbl="parChTrans1D1" presStyleIdx="8" presStyleCnt="10"/>
      <dgm:spPr/>
    </dgm:pt>
    <dgm:pt modelId="{24AAF725-4D30-4BD6-8E7C-6F36FC528A53}" type="pres">
      <dgm:prSet presAssocID="{2C165699-323D-4244-BACE-6B2EA916C818}" presName="bottomArc3" presStyleLbl="parChTrans1D1" presStyleIdx="9" presStyleCnt="10"/>
      <dgm:spPr/>
    </dgm:pt>
    <dgm:pt modelId="{83BFA54D-98B6-48C2-805E-9AB1078BEF01}" type="pres">
      <dgm:prSet presAssocID="{2C165699-323D-4244-BACE-6B2EA916C818}" presName="topConnNode3" presStyleLbl="asst1" presStyleIdx="0" presStyleCnt="0"/>
      <dgm:spPr/>
      <dgm:t>
        <a:bodyPr/>
        <a:lstStyle/>
        <a:p>
          <a:endParaRPr lang="ru-RU"/>
        </a:p>
      </dgm:t>
    </dgm:pt>
    <dgm:pt modelId="{213DF140-AD5F-4D3C-B8BB-F80DD2DCCFA9}" type="pres">
      <dgm:prSet presAssocID="{2C165699-323D-4244-BACE-6B2EA916C818}" presName="hierChild6" presStyleCnt="0"/>
      <dgm:spPr/>
    </dgm:pt>
    <dgm:pt modelId="{961947D4-B474-4DF6-93D8-F7351F6F9542}" type="pres">
      <dgm:prSet presAssocID="{2C165699-323D-4244-BACE-6B2EA916C818}" presName="hierChild7" presStyleCnt="0"/>
      <dgm:spPr/>
    </dgm:pt>
  </dgm:ptLst>
  <dgm:cxnLst>
    <dgm:cxn modelId="{0D058910-3102-4CFD-BE0E-2614C7215BA9}" srcId="{90C8AE7C-975C-4DB7-844E-BECB70E81A4F}" destId="{41890A8A-9D35-4B56-9CA2-9CD7886CF159}" srcOrd="1" destOrd="0" parTransId="{AF5FAA84-4AED-4980-A50F-65C73B1BC223}" sibTransId="{3EEB40D7-139A-4B61-BCBE-BD9EED7839BB}"/>
    <dgm:cxn modelId="{4BF43F5F-90C7-4408-8638-C3346D4C5F52}" type="presOf" srcId="{41890A8A-9D35-4B56-9CA2-9CD7886CF159}" destId="{827F357D-6D5E-4D73-BB20-8237860389F0}" srcOrd="0" destOrd="0" presId="urn:microsoft.com/office/officeart/2008/layout/HalfCircleOrganizationChart"/>
    <dgm:cxn modelId="{4C7627F7-0768-4DEB-BA4F-CD05C1FEB0FA}" type="presOf" srcId="{337A596B-BFE5-4ABB-ADE4-96E7F20DA390}" destId="{C4CDE14A-0469-4E3A-B15E-EAA34B1C11F4}" srcOrd="0" destOrd="0" presId="urn:microsoft.com/office/officeart/2008/layout/HalfCircleOrganizationChart"/>
    <dgm:cxn modelId="{BD726422-5F9C-4A79-890F-B3A2942A5184}" type="presOf" srcId="{41890A8A-9D35-4B56-9CA2-9CD7886CF159}" destId="{2419387C-6D04-4891-9B88-362D1824E163}" srcOrd="1" destOrd="0" presId="urn:microsoft.com/office/officeart/2008/layout/HalfCircleOrganizationChart"/>
    <dgm:cxn modelId="{03436E1B-026F-4039-9FD4-F9474383E686}" type="presOf" srcId="{24EE6B31-003A-4BA4-901B-F488053C442D}" destId="{27B6DF99-67B1-49BB-8042-5C2927367AB7}" srcOrd="0" destOrd="0" presId="urn:microsoft.com/office/officeart/2008/layout/HalfCircleOrganizationChart"/>
    <dgm:cxn modelId="{3C806B95-BCE8-40CB-B787-B5910E2C21D2}" type="presOf" srcId="{E150AEFE-93B0-4F3E-91CE-94BFD7F2FB90}" destId="{98F6B00D-3476-48AC-A744-862C252BA0EB}" srcOrd="1" destOrd="0" presId="urn:microsoft.com/office/officeart/2008/layout/HalfCircleOrganizationChart"/>
    <dgm:cxn modelId="{DC40FEDD-CB4D-4698-8BCF-8981FAF1B1C5}" srcId="{90C8AE7C-975C-4DB7-844E-BECB70E81A4F}" destId="{E150AEFE-93B0-4F3E-91CE-94BFD7F2FB90}" srcOrd="2" destOrd="0" parTransId="{ED01C931-5322-4837-AF88-B8FB7F3FB57D}" sibTransId="{8B04C51A-A430-46E3-8CEE-6A28E534C1C5}"/>
    <dgm:cxn modelId="{88E9D56A-F087-4849-98E8-993B83C06144}" type="presOf" srcId="{E150AEFE-93B0-4F3E-91CE-94BFD7F2FB90}" destId="{3263F2CC-C00D-4859-A6EF-3ABD6F9A49E6}" srcOrd="0" destOrd="0" presId="urn:microsoft.com/office/officeart/2008/layout/HalfCircleOrganizationChart"/>
    <dgm:cxn modelId="{85ADB587-AFD9-4885-923F-773314D5A256}" type="presOf" srcId="{8B203E43-F518-424A-8CBD-F25ED330EB21}" destId="{7FD86CE7-A3C6-4283-B7A3-83935B45E33C}" srcOrd="0" destOrd="0" presId="urn:microsoft.com/office/officeart/2008/layout/HalfCircleOrganizationChart"/>
    <dgm:cxn modelId="{DC94F97A-2C45-4B21-AE07-2755244D909E}" type="presOf" srcId="{90C8AE7C-975C-4DB7-844E-BECB70E81A4F}" destId="{8E91BE1D-A483-4550-B15B-4A78BDED8FAB}" srcOrd="1" destOrd="0" presId="urn:microsoft.com/office/officeart/2008/layout/HalfCircleOrganizationChart"/>
    <dgm:cxn modelId="{4D57FE97-1566-4018-8B35-E74B5259DB02}" type="presOf" srcId="{ED01C931-5322-4837-AF88-B8FB7F3FB57D}" destId="{896F6DBC-5CCF-45D5-A995-F55861CE4D35}" srcOrd="0" destOrd="0" presId="urn:microsoft.com/office/officeart/2008/layout/HalfCircleOrganizationChart"/>
    <dgm:cxn modelId="{C443BE27-5322-48FD-A908-C2D4CEE63CD9}" srcId="{271932B4-56C6-4977-B8FC-4A340CAC2F19}" destId="{90C8AE7C-975C-4DB7-844E-BECB70E81A4F}" srcOrd="0" destOrd="0" parTransId="{63A5BDE9-0327-4538-9491-F28BC410FDFC}" sibTransId="{0F8594C8-5B18-4395-B549-81AD16B44A96}"/>
    <dgm:cxn modelId="{3053334A-E54A-41AA-8E5A-08E21C892853}" type="presOf" srcId="{90C8AE7C-975C-4DB7-844E-BECB70E81A4F}" destId="{D0DF8DD6-55A9-491D-8E23-4A6F76355D4C}" srcOrd="0" destOrd="0" presId="urn:microsoft.com/office/officeart/2008/layout/HalfCircleOrganizationChart"/>
    <dgm:cxn modelId="{7FA4EB32-ADC3-4AE5-8AF8-98FC432D4910}" srcId="{90C8AE7C-975C-4DB7-844E-BECB70E81A4F}" destId="{24EE6B31-003A-4BA4-901B-F488053C442D}" srcOrd="3" destOrd="0" parTransId="{337A596B-BFE5-4ABB-ADE4-96E7F20DA390}" sibTransId="{72FBEA3A-A89B-4AE1-B850-97FA0CAD20A2}"/>
    <dgm:cxn modelId="{36C689A4-3D79-42C1-B1CB-FC423D095833}" type="presOf" srcId="{271932B4-56C6-4977-B8FC-4A340CAC2F19}" destId="{9145212B-E576-420B-9108-721D10CA29DD}" srcOrd="0" destOrd="0" presId="urn:microsoft.com/office/officeart/2008/layout/HalfCircleOrganizationChart"/>
    <dgm:cxn modelId="{44E79203-2CE1-4498-9221-CD5A931DE3DA}" type="presOf" srcId="{2C165699-323D-4244-BACE-6B2EA916C818}" destId="{83BFA54D-98B6-48C2-805E-9AB1078BEF01}" srcOrd="1" destOrd="0" presId="urn:microsoft.com/office/officeart/2008/layout/HalfCircleOrganizationChart"/>
    <dgm:cxn modelId="{50DD4E3D-1605-4494-856D-C6A67DF32329}" srcId="{90C8AE7C-975C-4DB7-844E-BECB70E81A4F}" destId="{2C165699-323D-4244-BACE-6B2EA916C818}" srcOrd="0" destOrd="0" parTransId="{8B203E43-F518-424A-8CBD-F25ED330EB21}" sibTransId="{958C2521-E17D-4C00-B95A-E90A633B41F8}"/>
    <dgm:cxn modelId="{C97355F1-2621-4D97-BDF3-96D5F41A7A2B}" type="presOf" srcId="{24EE6B31-003A-4BA4-901B-F488053C442D}" destId="{23E2233D-7491-44EE-92F1-5AF1D5B1C67C}" srcOrd="1" destOrd="0" presId="urn:microsoft.com/office/officeart/2008/layout/HalfCircleOrganizationChart"/>
    <dgm:cxn modelId="{71310FB0-027E-4D35-8734-3A752A51C94E}" type="presOf" srcId="{AF5FAA84-4AED-4980-A50F-65C73B1BC223}" destId="{2633BF37-716F-4AB2-8FF1-DCE44A27F1C4}" srcOrd="0" destOrd="0" presId="urn:microsoft.com/office/officeart/2008/layout/HalfCircleOrganizationChart"/>
    <dgm:cxn modelId="{E5F1F48A-214B-40C5-9A07-E578ED0F203F}" type="presOf" srcId="{2C165699-323D-4244-BACE-6B2EA916C818}" destId="{039CA183-0422-49C2-A8C2-76D8CC1B3B9D}" srcOrd="0" destOrd="0" presId="urn:microsoft.com/office/officeart/2008/layout/HalfCircleOrganizationChart"/>
    <dgm:cxn modelId="{86536A33-B28F-4304-B09F-6E608BC69383}" type="presParOf" srcId="{9145212B-E576-420B-9108-721D10CA29DD}" destId="{19F741D8-3C49-41D2-A1B2-F0F5BC874C42}" srcOrd="0" destOrd="0" presId="urn:microsoft.com/office/officeart/2008/layout/HalfCircleOrganizationChart"/>
    <dgm:cxn modelId="{AB23228D-25D8-47E1-B3CB-C6CF4609C5B5}" type="presParOf" srcId="{19F741D8-3C49-41D2-A1B2-F0F5BC874C42}" destId="{2667317C-9785-4228-91E2-22D28D536825}" srcOrd="0" destOrd="0" presId="urn:microsoft.com/office/officeart/2008/layout/HalfCircleOrganizationChart"/>
    <dgm:cxn modelId="{1954E48B-CA60-4FAF-A0C7-B08CDA6AEDFD}" type="presParOf" srcId="{2667317C-9785-4228-91E2-22D28D536825}" destId="{D0DF8DD6-55A9-491D-8E23-4A6F76355D4C}" srcOrd="0" destOrd="0" presId="urn:microsoft.com/office/officeart/2008/layout/HalfCircleOrganizationChart"/>
    <dgm:cxn modelId="{840781E3-55CD-47D0-914F-805DF5E345EF}" type="presParOf" srcId="{2667317C-9785-4228-91E2-22D28D536825}" destId="{E7CAFE81-A616-40FE-917F-7E4818BECCE8}" srcOrd="1" destOrd="0" presId="urn:microsoft.com/office/officeart/2008/layout/HalfCircleOrganizationChart"/>
    <dgm:cxn modelId="{739CB782-729D-489E-8E26-D9DF3164D4CC}" type="presParOf" srcId="{2667317C-9785-4228-91E2-22D28D536825}" destId="{383023CB-DB7C-45C8-9B81-C1666BEEB6D3}" srcOrd="2" destOrd="0" presId="urn:microsoft.com/office/officeart/2008/layout/HalfCircleOrganizationChart"/>
    <dgm:cxn modelId="{C8C8DA0E-F9F7-4A42-88D6-E3163197EA29}" type="presParOf" srcId="{2667317C-9785-4228-91E2-22D28D536825}" destId="{8E91BE1D-A483-4550-B15B-4A78BDED8FAB}" srcOrd="3" destOrd="0" presId="urn:microsoft.com/office/officeart/2008/layout/HalfCircleOrganizationChart"/>
    <dgm:cxn modelId="{E2465EC9-EA50-4EE2-A6D0-595C608911E6}" type="presParOf" srcId="{19F741D8-3C49-41D2-A1B2-F0F5BC874C42}" destId="{802DD7EC-24A4-45F5-AE9B-B6746D2EA457}" srcOrd="1" destOrd="0" presId="urn:microsoft.com/office/officeart/2008/layout/HalfCircleOrganizationChart"/>
    <dgm:cxn modelId="{B2A86863-9FAB-437C-8220-7CE469B25406}" type="presParOf" srcId="{802DD7EC-24A4-45F5-AE9B-B6746D2EA457}" destId="{2633BF37-716F-4AB2-8FF1-DCE44A27F1C4}" srcOrd="0" destOrd="0" presId="urn:microsoft.com/office/officeart/2008/layout/HalfCircleOrganizationChart"/>
    <dgm:cxn modelId="{5B8B6156-FE91-49C2-8F9C-818E97DAA76D}" type="presParOf" srcId="{802DD7EC-24A4-45F5-AE9B-B6746D2EA457}" destId="{C009626A-960A-4D00-B6A7-D7B516DC9F55}" srcOrd="1" destOrd="0" presId="urn:microsoft.com/office/officeart/2008/layout/HalfCircleOrganizationChart"/>
    <dgm:cxn modelId="{3774BBB3-0A20-44DB-B1B4-A403AB1B535E}" type="presParOf" srcId="{C009626A-960A-4D00-B6A7-D7B516DC9F55}" destId="{0A2FABA7-EDF9-46ED-8053-723257D025DE}" srcOrd="0" destOrd="0" presId="urn:microsoft.com/office/officeart/2008/layout/HalfCircleOrganizationChart"/>
    <dgm:cxn modelId="{9BEE08A4-210D-458F-8176-2A1A517122D9}" type="presParOf" srcId="{0A2FABA7-EDF9-46ED-8053-723257D025DE}" destId="{827F357D-6D5E-4D73-BB20-8237860389F0}" srcOrd="0" destOrd="0" presId="urn:microsoft.com/office/officeart/2008/layout/HalfCircleOrganizationChart"/>
    <dgm:cxn modelId="{CD49FEBF-582F-4F50-A7CB-461DFC08234A}" type="presParOf" srcId="{0A2FABA7-EDF9-46ED-8053-723257D025DE}" destId="{4BB34326-3170-4E65-BDAC-BB93E7F0E864}" srcOrd="1" destOrd="0" presId="urn:microsoft.com/office/officeart/2008/layout/HalfCircleOrganizationChart"/>
    <dgm:cxn modelId="{7ED6C195-501D-4123-BA52-5E5B4C39DE4F}" type="presParOf" srcId="{0A2FABA7-EDF9-46ED-8053-723257D025DE}" destId="{23DAFAD6-2BC2-42EF-A19B-9868173D1AE1}" srcOrd="2" destOrd="0" presId="urn:microsoft.com/office/officeart/2008/layout/HalfCircleOrganizationChart"/>
    <dgm:cxn modelId="{44DB7C63-8246-426A-9AF0-0C139AE61AFD}" type="presParOf" srcId="{0A2FABA7-EDF9-46ED-8053-723257D025DE}" destId="{2419387C-6D04-4891-9B88-362D1824E163}" srcOrd="3" destOrd="0" presId="urn:microsoft.com/office/officeart/2008/layout/HalfCircleOrganizationChart"/>
    <dgm:cxn modelId="{A78E1776-750B-4770-8CD7-7430505F71A5}" type="presParOf" srcId="{C009626A-960A-4D00-B6A7-D7B516DC9F55}" destId="{DBCBAE11-4969-4BAB-AC08-9265EF8F8D33}" srcOrd="1" destOrd="0" presId="urn:microsoft.com/office/officeart/2008/layout/HalfCircleOrganizationChart"/>
    <dgm:cxn modelId="{E5603CE4-D028-4F6F-8AD2-E89D950D2C9C}" type="presParOf" srcId="{C009626A-960A-4D00-B6A7-D7B516DC9F55}" destId="{66BD60B0-0415-429A-9437-4E25CED3529E}" srcOrd="2" destOrd="0" presId="urn:microsoft.com/office/officeart/2008/layout/HalfCircleOrganizationChart"/>
    <dgm:cxn modelId="{D324B33C-CD86-4DE2-BB7D-59820B8EA6F4}" type="presParOf" srcId="{802DD7EC-24A4-45F5-AE9B-B6746D2EA457}" destId="{896F6DBC-5CCF-45D5-A995-F55861CE4D35}" srcOrd="2" destOrd="0" presId="urn:microsoft.com/office/officeart/2008/layout/HalfCircleOrganizationChart"/>
    <dgm:cxn modelId="{D46C846D-F93C-4DB7-A06A-EB103549349C}" type="presParOf" srcId="{802DD7EC-24A4-45F5-AE9B-B6746D2EA457}" destId="{98822D8D-E190-4684-BDAD-0370EF9C2964}" srcOrd="3" destOrd="0" presId="urn:microsoft.com/office/officeart/2008/layout/HalfCircleOrganizationChart"/>
    <dgm:cxn modelId="{1279693A-C75F-4286-996F-E2760D693E57}" type="presParOf" srcId="{98822D8D-E190-4684-BDAD-0370EF9C2964}" destId="{7E0EA1B1-C509-46CE-B6C0-350F67C6D4AC}" srcOrd="0" destOrd="0" presId="urn:microsoft.com/office/officeart/2008/layout/HalfCircleOrganizationChart"/>
    <dgm:cxn modelId="{D25B9CB6-EC67-40FB-840D-BC9E23EAD086}" type="presParOf" srcId="{7E0EA1B1-C509-46CE-B6C0-350F67C6D4AC}" destId="{3263F2CC-C00D-4859-A6EF-3ABD6F9A49E6}" srcOrd="0" destOrd="0" presId="urn:microsoft.com/office/officeart/2008/layout/HalfCircleOrganizationChart"/>
    <dgm:cxn modelId="{E69A0130-5925-49A7-939D-D1EAAFE66176}" type="presParOf" srcId="{7E0EA1B1-C509-46CE-B6C0-350F67C6D4AC}" destId="{2673F825-8E3A-4C0B-9BCF-103D3D140674}" srcOrd="1" destOrd="0" presId="urn:microsoft.com/office/officeart/2008/layout/HalfCircleOrganizationChart"/>
    <dgm:cxn modelId="{383DC3E1-4DF9-4C7D-96A3-34BB531610DA}" type="presParOf" srcId="{7E0EA1B1-C509-46CE-B6C0-350F67C6D4AC}" destId="{5472D50C-1C3E-4C69-8471-0C835A3ABC11}" srcOrd="2" destOrd="0" presId="urn:microsoft.com/office/officeart/2008/layout/HalfCircleOrganizationChart"/>
    <dgm:cxn modelId="{C9312748-B540-4563-8BAE-D3F1FBA79D17}" type="presParOf" srcId="{7E0EA1B1-C509-46CE-B6C0-350F67C6D4AC}" destId="{98F6B00D-3476-48AC-A744-862C252BA0EB}" srcOrd="3" destOrd="0" presId="urn:microsoft.com/office/officeart/2008/layout/HalfCircleOrganizationChart"/>
    <dgm:cxn modelId="{EA8B140F-9742-40E9-97AE-7D2CBD24B9F5}" type="presParOf" srcId="{98822D8D-E190-4684-BDAD-0370EF9C2964}" destId="{B6C222AC-DBC8-40F8-A8FD-F954341FBE17}" srcOrd="1" destOrd="0" presId="urn:microsoft.com/office/officeart/2008/layout/HalfCircleOrganizationChart"/>
    <dgm:cxn modelId="{9605E50E-13B9-47E5-84B8-D9502F3E76F0}" type="presParOf" srcId="{98822D8D-E190-4684-BDAD-0370EF9C2964}" destId="{E6D3BD56-420B-493F-8264-F245D22C8374}" srcOrd="2" destOrd="0" presId="urn:microsoft.com/office/officeart/2008/layout/HalfCircleOrganizationChart"/>
    <dgm:cxn modelId="{1315D507-F25D-4001-84B7-E874A70B9F1B}" type="presParOf" srcId="{802DD7EC-24A4-45F5-AE9B-B6746D2EA457}" destId="{C4CDE14A-0469-4E3A-B15E-EAA34B1C11F4}" srcOrd="4" destOrd="0" presId="urn:microsoft.com/office/officeart/2008/layout/HalfCircleOrganizationChart"/>
    <dgm:cxn modelId="{E087CE4E-0AEF-451B-805C-459DD83DC7FF}" type="presParOf" srcId="{802DD7EC-24A4-45F5-AE9B-B6746D2EA457}" destId="{DB2E1809-E8A6-4721-9BAB-335040613A9D}" srcOrd="5" destOrd="0" presId="urn:microsoft.com/office/officeart/2008/layout/HalfCircleOrganizationChart"/>
    <dgm:cxn modelId="{11B1E7FB-39D6-41C3-88EE-41BDC8682856}" type="presParOf" srcId="{DB2E1809-E8A6-4721-9BAB-335040613A9D}" destId="{2FA4A32B-A43A-4ED8-B057-CF986073F1C5}" srcOrd="0" destOrd="0" presId="urn:microsoft.com/office/officeart/2008/layout/HalfCircleOrganizationChart"/>
    <dgm:cxn modelId="{85F3698A-6524-4112-A6C6-FA1183B7D645}" type="presParOf" srcId="{2FA4A32B-A43A-4ED8-B057-CF986073F1C5}" destId="{27B6DF99-67B1-49BB-8042-5C2927367AB7}" srcOrd="0" destOrd="0" presId="urn:microsoft.com/office/officeart/2008/layout/HalfCircleOrganizationChart"/>
    <dgm:cxn modelId="{BE09294E-E0C0-4AD1-89AA-2A47C05CA0B0}" type="presParOf" srcId="{2FA4A32B-A43A-4ED8-B057-CF986073F1C5}" destId="{1FA7E2E2-6740-4640-97AA-74810FE28EE0}" srcOrd="1" destOrd="0" presId="urn:microsoft.com/office/officeart/2008/layout/HalfCircleOrganizationChart"/>
    <dgm:cxn modelId="{FA1B420C-47B5-45C8-A085-90ABDE9C92A0}" type="presParOf" srcId="{2FA4A32B-A43A-4ED8-B057-CF986073F1C5}" destId="{6F508F64-432E-4DBD-A724-1E3BBB7CAD16}" srcOrd="2" destOrd="0" presId="urn:microsoft.com/office/officeart/2008/layout/HalfCircleOrganizationChart"/>
    <dgm:cxn modelId="{7F8EDB68-1CE5-451C-91AC-140672F149C3}" type="presParOf" srcId="{2FA4A32B-A43A-4ED8-B057-CF986073F1C5}" destId="{23E2233D-7491-44EE-92F1-5AF1D5B1C67C}" srcOrd="3" destOrd="0" presId="urn:microsoft.com/office/officeart/2008/layout/HalfCircleOrganizationChart"/>
    <dgm:cxn modelId="{716D1B58-B0BC-4B49-90D6-A99277F1CBE6}" type="presParOf" srcId="{DB2E1809-E8A6-4721-9BAB-335040613A9D}" destId="{78B76BFF-CD80-4972-A874-F65EB49C42FD}" srcOrd="1" destOrd="0" presId="urn:microsoft.com/office/officeart/2008/layout/HalfCircleOrganizationChart"/>
    <dgm:cxn modelId="{017C9E4D-2555-4733-9F94-4A1C0A99AC01}" type="presParOf" srcId="{DB2E1809-E8A6-4721-9BAB-335040613A9D}" destId="{77D552A6-15CF-4B2E-BA6E-4BA18D7E869A}" srcOrd="2" destOrd="0" presId="urn:microsoft.com/office/officeart/2008/layout/HalfCircleOrganizationChart"/>
    <dgm:cxn modelId="{54DEA15C-7370-4F6B-8EB3-248C61FE501A}" type="presParOf" srcId="{19F741D8-3C49-41D2-A1B2-F0F5BC874C42}" destId="{A88909FF-343D-4BB3-8C58-1A1D38A6410B}" srcOrd="2" destOrd="0" presId="urn:microsoft.com/office/officeart/2008/layout/HalfCircleOrganizationChart"/>
    <dgm:cxn modelId="{002CBA20-D9A5-4645-9BAE-5B7B4E880E9E}" type="presParOf" srcId="{A88909FF-343D-4BB3-8C58-1A1D38A6410B}" destId="{7FD86CE7-A3C6-4283-B7A3-83935B45E33C}" srcOrd="0" destOrd="0" presId="urn:microsoft.com/office/officeart/2008/layout/HalfCircleOrganizationChart"/>
    <dgm:cxn modelId="{52D8517A-5F24-47A3-BE0E-4D6EAA102006}" type="presParOf" srcId="{A88909FF-343D-4BB3-8C58-1A1D38A6410B}" destId="{7D51C81C-C828-4CB4-B3A2-95BA64058BEA}" srcOrd="1" destOrd="0" presId="urn:microsoft.com/office/officeart/2008/layout/HalfCircleOrganizationChart"/>
    <dgm:cxn modelId="{E171E830-9918-46BF-ABCB-C03D6A451A4C}" type="presParOf" srcId="{7D51C81C-C828-4CB4-B3A2-95BA64058BEA}" destId="{2E6412EA-8A3C-4499-AD40-F654DB5C96FC}" srcOrd="0" destOrd="0" presId="urn:microsoft.com/office/officeart/2008/layout/HalfCircleOrganizationChart"/>
    <dgm:cxn modelId="{A5D3CBC7-CE8A-46A8-9C9B-C04F2D064651}" type="presParOf" srcId="{2E6412EA-8A3C-4499-AD40-F654DB5C96FC}" destId="{039CA183-0422-49C2-A8C2-76D8CC1B3B9D}" srcOrd="0" destOrd="0" presId="urn:microsoft.com/office/officeart/2008/layout/HalfCircleOrganizationChart"/>
    <dgm:cxn modelId="{BC72B569-63C7-40A4-BC98-B89C9298CA00}" type="presParOf" srcId="{2E6412EA-8A3C-4499-AD40-F654DB5C96FC}" destId="{E7F52285-D3F7-4CFF-A1E8-3995BEAC7B5F}" srcOrd="1" destOrd="0" presId="urn:microsoft.com/office/officeart/2008/layout/HalfCircleOrganizationChart"/>
    <dgm:cxn modelId="{159A7E06-030C-41C7-BB73-6D5DFD5C3E0D}" type="presParOf" srcId="{2E6412EA-8A3C-4499-AD40-F654DB5C96FC}" destId="{24AAF725-4D30-4BD6-8E7C-6F36FC528A53}" srcOrd="2" destOrd="0" presId="urn:microsoft.com/office/officeart/2008/layout/HalfCircleOrganizationChart"/>
    <dgm:cxn modelId="{798D7640-A3DE-407B-B160-2E0377C8B051}" type="presParOf" srcId="{2E6412EA-8A3C-4499-AD40-F654DB5C96FC}" destId="{83BFA54D-98B6-48C2-805E-9AB1078BEF01}" srcOrd="3" destOrd="0" presId="urn:microsoft.com/office/officeart/2008/layout/HalfCircleOrganizationChart"/>
    <dgm:cxn modelId="{D5E83DE8-1F4D-49D5-9D67-D708151FB53A}" type="presParOf" srcId="{7D51C81C-C828-4CB4-B3A2-95BA64058BEA}" destId="{213DF140-AD5F-4D3C-B8BB-F80DD2DCCFA9}" srcOrd="1" destOrd="0" presId="urn:microsoft.com/office/officeart/2008/layout/HalfCircleOrganizationChart"/>
    <dgm:cxn modelId="{F56C3ECF-D24D-45AE-8BE0-2037C3392888}" type="presParOf" srcId="{7D51C81C-C828-4CB4-B3A2-95BA64058BEA}" destId="{961947D4-B474-4DF6-93D8-F7351F6F954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193C98-1BC2-4072-8FF7-C9243937AFF0}" type="doc">
      <dgm:prSet loTypeId="urn:microsoft.com/office/officeart/2005/8/layout/cycle2" loCatId="cycl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1D259A-822A-4BBB-8EE8-0F4DD46D78C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B050"/>
              </a:solidFill>
            </a:rPr>
            <a:t>ВК</a:t>
          </a:r>
          <a:r>
            <a:rPr lang="ru-RU" sz="1200" b="1" dirty="0" smtClean="0">
              <a:solidFill>
                <a:srgbClr val="0070C0"/>
              </a:solidFill>
            </a:rPr>
            <a:t> </a:t>
          </a:r>
          <a:r>
            <a:rPr lang="ru-RU" sz="1200" dirty="0" smtClean="0"/>
            <a:t>(принятие решения)</a:t>
          </a:r>
          <a:endParaRPr lang="ru-RU" sz="1200" dirty="0"/>
        </a:p>
      </dgm:t>
    </dgm:pt>
    <dgm:pt modelId="{AB397C67-2FF8-41FF-93FC-4AB65038D79F}" type="parTrans" cxnId="{98B80907-C392-4373-BCCA-F2B52E08C682}">
      <dgm:prSet/>
      <dgm:spPr/>
      <dgm:t>
        <a:bodyPr/>
        <a:lstStyle/>
        <a:p>
          <a:endParaRPr lang="ru-RU" sz="1200"/>
        </a:p>
      </dgm:t>
    </dgm:pt>
    <dgm:pt modelId="{6FEA25E1-179C-4B7B-A21E-3F6ABA713AF8}" type="sibTrans" cxnId="{98B80907-C392-4373-BCCA-F2B52E08C682}">
      <dgm:prSet custT="1"/>
      <dgm:spPr/>
      <dgm:t>
        <a:bodyPr/>
        <a:lstStyle/>
        <a:p>
          <a:endParaRPr lang="ru-RU" sz="1200"/>
        </a:p>
      </dgm:t>
    </dgm:pt>
    <dgm:pt modelId="{D4BF0108-220D-45A6-9346-A78C83F2A3AD}">
      <dgm:prSet custT="1"/>
      <dgm:spPr/>
      <dgm:t>
        <a:bodyPr/>
        <a:lstStyle/>
        <a:p>
          <a:pPr rtl="0"/>
          <a:r>
            <a:rPr lang="ru-RU" sz="1200" b="1" dirty="0" smtClean="0"/>
            <a:t>Комиссия по </a:t>
          </a:r>
          <a:r>
            <a:rPr lang="ru-RU" sz="1200" b="1" dirty="0" smtClean="0">
              <a:solidFill>
                <a:srgbClr val="0070C0"/>
              </a:solidFill>
            </a:rPr>
            <a:t>ВКК</a:t>
          </a:r>
          <a:r>
            <a:rPr lang="ru-RU" sz="1200" b="1" dirty="0" smtClean="0"/>
            <a:t> </a:t>
          </a:r>
          <a:r>
            <a:rPr lang="ru-RU" sz="1200" dirty="0" smtClean="0"/>
            <a:t>– Контроль выполнения</a:t>
          </a:r>
          <a:endParaRPr lang="ru-RU" sz="1200" dirty="0"/>
        </a:p>
      </dgm:t>
    </dgm:pt>
    <dgm:pt modelId="{F9113923-BC0E-4FDD-9578-5959338183E6}" type="parTrans" cxnId="{C032E6CF-459A-48B9-A6CD-907DB030D580}">
      <dgm:prSet/>
      <dgm:spPr/>
      <dgm:t>
        <a:bodyPr/>
        <a:lstStyle/>
        <a:p>
          <a:endParaRPr lang="ru-RU" sz="1200"/>
        </a:p>
      </dgm:t>
    </dgm:pt>
    <dgm:pt modelId="{3BF08186-2055-4468-B577-9A9E53F29711}" type="sibTrans" cxnId="{C032E6CF-459A-48B9-A6CD-907DB030D580}">
      <dgm:prSet custT="1"/>
      <dgm:spPr/>
      <dgm:t>
        <a:bodyPr/>
        <a:lstStyle/>
        <a:p>
          <a:endParaRPr lang="ru-RU" sz="1200"/>
        </a:p>
      </dgm:t>
    </dgm:pt>
    <dgm:pt modelId="{20910482-527C-40ED-BAB9-7BC9CEE08C7F}">
      <dgm:prSet custT="1"/>
      <dgm:spPr/>
      <dgm:t>
        <a:bodyPr/>
        <a:lstStyle/>
        <a:p>
          <a:pPr rtl="0"/>
          <a:r>
            <a:rPr lang="ru-RU" sz="1200" b="1" dirty="0" smtClean="0"/>
            <a:t>Комиссия по </a:t>
          </a:r>
          <a:r>
            <a:rPr lang="ru-RU" sz="1200" b="1" dirty="0" smtClean="0">
              <a:solidFill>
                <a:srgbClr val="0070C0"/>
              </a:solidFill>
            </a:rPr>
            <a:t>ВКК</a:t>
          </a:r>
          <a:r>
            <a:rPr lang="ru-RU" sz="1200" b="1" dirty="0" smtClean="0"/>
            <a:t> </a:t>
          </a:r>
          <a:r>
            <a:rPr lang="ru-RU" sz="1200" dirty="0" smtClean="0"/>
            <a:t>– Отчетность (КЭР)</a:t>
          </a:r>
          <a:endParaRPr lang="ru-RU" sz="1200" dirty="0"/>
        </a:p>
      </dgm:t>
    </dgm:pt>
    <dgm:pt modelId="{068F9EED-CDE2-4536-A495-039678175EFA}" type="parTrans" cxnId="{F651F8DF-CAEE-4AB8-8225-B5B59DEFA128}">
      <dgm:prSet/>
      <dgm:spPr/>
      <dgm:t>
        <a:bodyPr/>
        <a:lstStyle/>
        <a:p>
          <a:endParaRPr lang="ru-RU" sz="1200"/>
        </a:p>
      </dgm:t>
    </dgm:pt>
    <dgm:pt modelId="{ED21072E-AC80-4E66-89BC-B1F5F3585433}" type="sibTrans" cxnId="{F651F8DF-CAEE-4AB8-8225-B5B59DEFA128}">
      <dgm:prSet custT="1"/>
      <dgm:spPr/>
      <dgm:t>
        <a:bodyPr/>
        <a:lstStyle/>
        <a:p>
          <a:endParaRPr lang="ru-RU" sz="1200"/>
        </a:p>
      </dgm:t>
    </dgm:pt>
    <dgm:pt modelId="{8007C77C-9BB1-448D-ACC3-B3432C031FC5}">
      <dgm:prSet custT="1"/>
      <dgm:spPr/>
      <dgm:t>
        <a:bodyPr/>
        <a:lstStyle/>
        <a:p>
          <a:pPr rtl="0"/>
          <a:r>
            <a:rPr lang="ru-RU" sz="1200" b="1" dirty="0" smtClean="0"/>
            <a:t>Комиссия по </a:t>
          </a:r>
          <a:r>
            <a:rPr lang="ru-RU" sz="1200" b="1" dirty="0" smtClean="0">
              <a:solidFill>
                <a:srgbClr val="0070C0"/>
              </a:solidFill>
            </a:rPr>
            <a:t>ВКК</a:t>
          </a:r>
          <a:r>
            <a:rPr lang="ru-RU" sz="1200" b="1" dirty="0" smtClean="0"/>
            <a:t> </a:t>
          </a:r>
          <a:r>
            <a:rPr lang="ru-RU" sz="1200" dirty="0" smtClean="0"/>
            <a:t>– сбор сведений</a:t>
          </a:r>
          <a:endParaRPr lang="ru-RU" sz="1200" dirty="0"/>
        </a:p>
      </dgm:t>
    </dgm:pt>
    <dgm:pt modelId="{BC9596D9-1D95-4924-AAE6-B598F1A603C8}" type="parTrans" cxnId="{18C5AF91-83CE-4794-A068-882B3FD308FE}">
      <dgm:prSet/>
      <dgm:spPr/>
      <dgm:t>
        <a:bodyPr/>
        <a:lstStyle/>
        <a:p>
          <a:endParaRPr lang="ru-RU" sz="1200"/>
        </a:p>
      </dgm:t>
    </dgm:pt>
    <dgm:pt modelId="{2C33879C-A858-4915-8193-17F3C462412F}" type="sibTrans" cxnId="{18C5AF91-83CE-4794-A068-882B3FD308FE}">
      <dgm:prSet custT="1"/>
      <dgm:spPr/>
      <dgm:t>
        <a:bodyPr/>
        <a:lstStyle/>
        <a:p>
          <a:endParaRPr lang="ru-RU" sz="1200"/>
        </a:p>
      </dgm:t>
    </dgm:pt>
    <dgm:pt modelId="{B5DAEEC6-7D90-43D4-A70F-8EE9A1CBA952}" type="pres">
      <dgm:prSet presAssocID="{A0193C98-1BC2-4072-8FF7-C9243937AF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527AB-A5B6-4516-9B2C-2F6EF6500D71}" type="pres">
      <dgm:prSet presAssocID="{861D259A-822A-4BBB-8EE8-0F4DD46D78C6}" presName="node" presStyleLbl="node1" presStyleIdx="0" presStyleCnt="4" custScaleX="109803" custScaleY="108303" custRadScaleRad="101691" custRadScaleInc="2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52D3E-BC43-40B8-B8F8-032A5B0DD0AD}" type="pres">
      <dgm:prSet presAssocID="{6FEA25E1-179C-4B7B-A21E-3F6ABA713AF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3C5D814-367C-4FFD-9F3A-BD25E04B5215}" type="pres">
      <dgm:prSet presAssocID="{6FEA25E1-179C-4B7B-A21E-3F6ABA713AF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80FFF2A-4F70-4CF0-8F74-B33FEAF46AB1}" type="pres">
      <dgm:prSet presAssocID="{D4BF0108-220D-45A6-9346-A78C83F2A3AD}" presName="node" presStyleLbl="node1" presStyleIdx="1" presStyleCnt="4" custRadScaleRad="118076" custRadScaleInc="2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E966F-E8F9-4A8C-9D2B-207CBBA0CAFB}" type="pres">
      <dgm:prSet presAssocID="{3BF08186-2055-4468-B577-9A9E53F2971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F6A1F68-3A2C-4D4B-9164-BBA9556FA69F}" type="pres">
      <dgm:prSet presAssocID="{3BF08186-2055-4468-B577-9A9E53F2971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5610B12-17B9-4FAA-9F35-D4641F7D9E64}" type="pres">
      <dgm:prSet presAssocID="{20910482-527C-40ED-BAB9-7BC9CEE08C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1CF4B-751C-419F-A394-5AD029735E17}" type="pres">
      <dgm:prSet presAssocID="{ED21072E-AC80-4E66-89BC-B1F5F358543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741362F-5C75-4777-9215-D01A7BAEF831}" type="pres">
      <dgm:prSet presAssocID="{ED21072E-AC80-4E66-89BC-B1F5F358543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892DA15-F236-4FEB-B476-08EF45F1E91B}" type="pres">
      <dgm:prSet presAssocID="{8007C77C-9BB1-448D-ACC3-B3432C031FC5}" presName="node" presStyleLbl="node1" presStyleIdx="3" presStyleCnt="4" custRadScaleRad="118169" custRadScaleInc="1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A0339-0F50-4B6D-B202-33C6F70C1E29}" type="pres">
      <dgm:prSet presAssocID="{2C33879C-A858-4915-8193-17F3C462412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3833E57-A826-4A30-8802-9956FBA07BCE}" type="pres">
      <dgm:prSet presAssocID="{2C33879C-A858-4915-8193-17F3C462412F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032E6CF-459A-48B9-A6CD-907DB030D580}" srcId="{A0193C98-1BC2-4072-8FF7-C9243937AFF0}" destId="{D4BF0108-220D-45A6-9346-A78C83F2A3AD}" srcOrd="1" destOrd="0" parTransId="{F9113923-BC0E-4FDD-9578-5959338183E6}" sibTransId="{3BF08186-2055-4468-B577-9A9E53F29711}"/>
    <dgm:cxn modelId="{E477143A-B5CC-44FC-91E7-A6EC32D84B28}" type="presOf" srcId="{8007C77C-9BB1-448D-ACC3-B3432C031FC5}" destId="{0892DA15-F236-4FEB-B476-08EF45F1E91B}" srcOrd="0" destOrd="0" presId="urn:microsoft.com/office/officeart/2005/8/layout/cycle2"/>
    <dgm:cxn modelId="{18C5AF91-83CE-4794-A068-882B3FD308FE}" srcId="{A0193C98-1BC2-4072-8FF7-C9243937AFF0}" destId="{8007C77C-9BB1-448D-ACC3-B3432C031FC5}" srcOrd="3" destOrd="0" parTransId="{BC9596D9-1D95-4924-AAE6-B598F1A603C8}" sibTransId="{2C33879C-A858-4915-8193-17F3C462412F}"/>
    <dgm:cxn modelId="{4BA32BFD-BFB3-41FC-A4CA-C85275E8AE95}" type="presOf" srcId="{A0193C98-1BC2-4072-8FF7-C9243937AFF0}" destId="{B5DAEEC6-7D90-43D4-A70F-8EE9A1CBA952}" srcOrd="0" destOrd="0" presId="urn:microsoft.com/office/officeart/2005/8/layout/cycle2"/>
    <dgm:cxn modelId="{0EBB319B-5BCD-4CFB-BAAB-867DFEC592C3}" type="presOf" srcId="{861D259A-822A-4BBB-8EE8-0F4DD46D78C6}" destId="{489527AB-A5B6-4516-9B2C-2F6EF6500D71}" srcOrd="0" destOrd="0" presId="urn:microsoft.com/office/officeart/2005/8/layout/cycle2"/>
    <dgm:cxn modelId="{ADBA460E-3C0C-46BA-A263-833314C3C75A}" type="presOf" srcId="{20910482-527C-40ED-BAB9-7BC9CEE08C7F}" destId="{65610B12-17B9-4FAA-9F35-D4641F7D9E64}" srcOrd="0" destOrd="0" presId="urn:microsoft.com/office/officeart/2005/8/layout/cycle2"/>
    <dgm:cxn modelId="{9FFFCBF0-AF8C-45E7-AC39-50061CB889C8}" type="presOf" srcId="{D4BF0108-220D-45A6-9346-A78C83F2A3AD}" destId="{680FFF2A-4F70-4CF0-8F74-B33FEAF46AB1}" srcOrd="0" destOrd="0" presId="urn:microsoft.com/office/officeart/2005/8/layout/cycle2"/>
    <dgm:cxn modelId="{F651F8DF-CAEE-4AB8-8225-B5B59DEFA128}" srcId="{A0193C98-1BC2-4072-8FF7-C9243937AFF0}" destId="{20910482-527C-40ED-BAB9-7BC9CEE08C7F}" srcOrd="2" destOrd="0" parTransId="{068F9EED-CDE2-4536-A495-039678175EFA}" sibTransId="{ED21072E-AC80-4E66-89BC-B1F5F3585433}"/>
    <dgm:cxn modelId="{9DBA7A58-1FB5-431E-8F3B-FE6F6AA978AB}" type="presOf" srcId="{2C33879C-A858-4915-8193-17F3C462412F}" destId="{B3833E57-A826-4A30-8802-9956FBA07BCE}" srcOrd="1" destOrd="0" presId="urn:microsoft.com/office/officeart/2005/8/layout/cycle2"/>
    <dgm:cxn modelId="{2C3696F3-0898-4152-A12B-F9DFDD53B05B}" type="presOf" srcId="{6FEA25E1-179C-4B7B-A21E-3F6ABA713AF8}" destId="{0AD52D3E-BC43-40B8-B8F8-032A5B0DD0AD}" srcOrd="0" destOrd="0" presId="urn:microsoft.com/office/officeart/2005/8/layout/cycle2"/>
    <dgm:cxn modelId="{F70A5973-4A21-440A-A1E3-112CD775D732}" type="presOf" srcId="{3BF08186-2055-4468-B577-9A9E53F29711}" destId="{0F6A1F68-3A2C-4D4B-9164-BBA9556FA69F}" srcOrd="1" destOrd="0" presId="urn:microsoft.com/office/officeart/2005/8/layout/cycle2"/>
    <dgm:cxn modelId="{98B80907-C392-4373-BCCA-F2B52E08C682}" srcId="{A0193C98-1BC2-4072-8FF7-C9243937AFF0}" destId="{861D259A-822A-4BBB-8EE8-0F4DD46D78C6}" srcOrd="0" destOrd="0" parTransId="{AB397C67-2FF8-41FF-93FC-4AB65038D79F}" sibTransId="{6FEA25E1-179C-4B7B-A21E-3F6ABA713AF8}"/>
    <dgm:cxn modelId="{24DF6CF1-3A71-4885-BB61-F9847B4F8A19}" type="presOf" srcId="{ED21072E-AC80-4E66-89BC-B1F5F3585433}" destId="{2741362F-5C75-4777-9215-D01A7BAEF831}" srcOrd="1" destOrd="0" presId="urn:microsoft.com/office/officeart/2005/8/layout/cycle2"/>
    <dgm:cxn modelId="{549BA776-24A2-46E1-BD79-D9ABB959B53B}" type="presOf" srcId="{3BF08186-2055-4468-B577-9A9E53F29711}" destId="{9E1E966F-E8F9-4A8C-9D2B-207CBBA0CAFB}" srcOrd="0" destOrd="0" presId="urn:microsoft.com/office/officeart/2005/8/layout/cycle2"/>
    <dgm:cxn modelId="{8E2AD330-F4BD-43FA-AD92-790FCA40F165}" type="presOf" srcId="{2C33879C-A858-4915-8193-17F3C462412F}" destId="{75EA0339-0F50-4B6D-B202-33C6F70C1E29}" srcOrd="0" destOrd="0" presId="urn:microsoft.com/office/officeart/2005/8/layout/cycle2"/>
    <dgm:cxn modelId="{18E0C49E-81C6-43B0-B0D4-EA78FE2275A0}" type="presOf" srcId="{ED21072E-AC80-4E66-89BC-B1F5F3585433}" destId="{6E61CF4B-751C-419F-A394-5AD029735E17}" srcOrd="0" destOrd="0" presId="urn:microsoft.com/office/officeart/2005/8/layout/cycle2"/>
    <dgm:cxn modelId="{A133DE16-79A4-4325-8E46-3C7C0777DB70}" type="presOf" srcId="{6FEA25E1-179C-4B7B-A21E-3F6ABA713AF8}" destId="{53C5D814-367C-4FFD-9F3A-BD25E04B5215}" srcOrd="1" destOrd="0" presId="urn:microsoft.com/office/officeart/2005/8/layout/cycle2"/>
    <dgm:cxn modelId="{BFA71222-A1E8-4D51-8C56-0518CCF39AFD}" type="presParOf" srcId="{B5DAEEC6-7D90-43D4-A70F-8EE9A1CBA952}" destId="{489527AB-A5B6-4516-9B2C-2F6EF6500D71}" srcOrd="0" destOrd="0" presId="urn:microsoft.com/office/officeart/2005/8/layout/cycle2"/>
    <dgm:cxn modelId="{70168477-9B2E-4491-B8D5-7E4593FA96DA}" type="presParOf" srcId="{B5DAEEC6-7D90-43D4-A70F-8EE9A1CBA952}" destId="{0AD52D3E-BC43-40B8-B8F8-032A5B0DD0AD}" srcOrd="1" destOrd="0" presId="urn:microsoft.com/office/officeart/2005/8/layout/cycle2"/>
    <dgm:cxn modelId="{6DF09AA3-21D0-4250-A200-285C46AB170D}" type="presParOf" srcId="{0AD52D3E-BC43-40B8-B8F8-032A5B0DD0AD}" destId="{53C5D814-367C-4FFD-9F3A-BD25E04B5215}" srcOrd="0" destOrd="0" presId="urn:microsoft.com/office/officeart/2005/8/layout/cycle2"/>
    <dgm:cxn modelId="{0F6C8DE3-3631-4B05-8FD5-8B395277F444}" type="presParOf" srcId="{B5DAEEC6-7D90-43D4-A70F-8EE9A1CBA952}" destId="{680FFF2A-4F70-4CF0-8F74-B33FEAF46AB1}" srcOrd="2" destOrd="0" presId="urn:microsoft.com/office/officeart/2005/8/layout/cycle2"/>
    <dgm:cxn modelId="{8992EB88-F5CA-4992-89EA-C0FB9CFB1924}" type="presParOf" srcId="{B5DAEEC6-7D90-43D4-A70F-8EE9A1CBA952}" destId="{9E1E966F-E8F9-4A8C-9D2B-207CBBA0CAFB}" srcOrd="3" destOrd="0" presId="urn:microsoft.com/office/officeart/2005/8/layout/cycle2"/>
    <dgm:cxn modelId="{DDC86BB5-8812-452D-9B69-DBC922609871}" type="presParOf" srcId="{9E1E966F-E8F9-4A8C-9D2B-207CBBA0CAFB}" destId="{0F6A1F68-3A2C-4D4B-9164-BBA9556FA69F}" srcOrd="0" destOrd="0" presId="urn:microsoft.com/office/officeart/2005/8/layout/cycle2"/>
    <dgm:cxn modelId="{06B0F2C3-7D33-4FBB-AFB5-F4E48936C22F}" type="presParOf" srcId="{B5DAEEC6-7D90-43D4-A70F-8EE9A1CBA952}" destId="{65610B12-17B9-4FAA-9F35-D4641F7D9E64}" srcOrd="4" destOrd="0" presId="urn:microsoft.com/office/officeart/2005/8/layout/cycle2"/>
    <dgm:cxn modelId="{12056BB2-2A37-4EB0-A0BF-353FD02E0F1B}" type="presParOf" srcId="{B5DAEEC6-7D90-43D4-A70F-8EE9A1CBA952}" destId="{6E61CF4B-751C-419F-A394-5AD029735E17}" srcOrd="5" destOrd="0" presId="urn:microsoft.com/office/officeart/2005/8/layout/cycle2"/>
    <dgm:cxn modelId="{287801C5-ECDA-45F1-B522-E02AED95C5A2}" type="presParOf" srcId="{6E61CF4B-751C-419F-A394-5AD029735E17}" destId="{2741362F-5C75-4777-9215-D01A7BAEF831}" srcOrd="0" destOrd="0" presId="urn:microsoft.com/office/officeart/2005/8/layout/cycle2"/>
    <dgm:cxn modelId="{A70ED035-4EA7-4306-A6A9-50260950305F}" type="presParOf" srcId="{B5DAEEC6-7D90-43D4-A70F-8EE9A1CBA952}" destId="{0892DA15-F236-4FEB-B476-08EF45F1E91B}" srcOrd="6" destOrd="0" presId="urn:microsoft.com/office/officeart/2005/8/layout/cycle2"/>
    <dgm:cxn modelId="{BED601EE-A434-477D-8411-7345F3AF7B4F}" type="presParOf" srcId="{B5DAEEC6-7D90-43D4-A70F-8EE9A1CBA952}" destId="{75EA0339-0F50-4B6D-B202-33C6F70C1E29}" srcOrd="7" destOrd="0" presId="urn:microsoft.com/office/officeart/2005/8/layout/cycle2"/>
    <dgm:cxn modelId="{79288A53-9A1F-4204-B68C-7ED6B73A9A3D}" type="presParOf" srcId="{75EA0339-0F50-4B6D-B202-33C6F70C1E29}" destId="{B3833E57-A826-4A30-8802-9956FBA07B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2C1A68-69A4-4EE3-ACBA-462B060FA70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6C12338-2049-4B63-8096-D167F1ED28AA}">
      <dgm:prSet phldrT="[Текст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Сведения для оценки КМП</a:t>
          </a:r>
          <a:endParaRPr lang="ru-RU" sz="2000" dirty="0">
            <a:solidFill>
              <a:schemeClr val="bg1"/>
            </a:solidFill>
          </a:endParaRPr>
        </a:p>
      </dgm:t>
    </dgm:pt>
    <dgm:pt modelId="{62BC3A53-5656-439A-B46F-2CA992551F6A}" type="parTrans" cxnId="{0507794D-9877-4433-AB16-E12E2782D0A6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5C76E514-457C-442C-B07B-30DEB9D7F5D7}" type="sibTrans" cxnId="{0507794D-9877-4433-AB16-E12E2782D0A6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02BA009A-3783-4D5B-92EE-CDAB047846A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6"/>
              </a:solidFill>
            </a:rPr>
            <a:t>Внешние данные (отрицательные отзывы, претензии) </a:t>
          </a:r>
          <a:r>
            <a:rPr lang="ru-RU" sz="1400" dirty="0" smtClean="0">
              <a:solidFill>
                <a:srgbClr val="0070C0"/>
              </a:solidFill>
            </a:rPr>
            <a:t>(журнал 035у/02)</a:t>
          </a:r>
          <a:endParaRPr lang="ru-RU" sz="1400" dirty="0">
            <a:solidFill>
              <a:srgbClr val="0070C0"/>
            </a:solidFill>
          </a:endParaRPr>
        </a:p>
      </dgm:t>
    </dgm:pt>
    <dgm:pt modelId="{0A9197C9-F353-47D2-9EA8-15C2FFBFAE42}" type="parTrans" cxnId="{F18AF8D1-2D1E-4503-B709-133C5C8007AD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1C6F8380-18E5-4C50-B1FD-952E466F94D5}" type="sibTrans" cxnId="{F18AF8D1-2D1E-4503-B709-133C5C8007AD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B859BE12-AFAF-476B-8D4A-1F9A0ACF2C7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6"/>
              </a:solidFill>
            </a:rPr>
            <a:t>Ведомственный контроль</a:t>
          </a:r>
        </a:p>
        <a:p>
          <a:r>
            <a:rPr lang="ru-RU" sz="1400" dirty="0" smtClean="0">
              <a:solidFill>
                <a:schemeClr val="accent6"/>
              </a:solidFill>
            </a:rPr>
            <a:t>(отдел ЭКМП МД – плановые и внеплановые экспертизы) </a:t>
          </a:r>
          <a:r>
            <a:rPr lang="ru-RU" sz="1400" dirty="0" smtClean="0">
              <a:solidFill>
                <a:srgbClr val="0070C0"/>
              </a:solidFill>
            </a:rPr>
            <a:t>(журнал 035у/02)</a:t>
          </a:r>
          <a:endParaRPr lang="ru-RU" sz="1400" dirty="0">
            <a:solidFill>
              <a:srgbClr val="0070C0"/>
            </a:solidFill>
          </a:endParaRPr>
        </a:p>
      </dgm:t>
    </dgm:pt>
    <dgm:pt modelId="{78CE262C-9DD0-4B4A-80BA-9BAA4EB6162A}" type="parTrans" cxnId="{1FBF90DA-513C-45B9-A1D8-9360F55FB8E0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D205F3DD-E24E-48A5-A69A-C32A04FF383F}" type="sibTrans" cxnId="{1FBF90DA-513C-45B9-A1D8-9360F55FB8E0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1F8E9A19-54FE-4F2B-8C63-E7321F58296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6"/>
              </a:solidFill>
            </a:rPr>
            <a:t>Сведения работы самой организации</a:t>
          </a:r>
        </a:p>
        <a:p>
          <a:r>
            <a:rPr lang="ru-RU" sz="1400" dirty="0" smtClean="0">
              <a:solidFill>
                <a:schemeClr val="accent6"/>
              </a:solidFill>
            </a:rPr>
            <a:t>(</a:t>
          </a:r>
          <a:r>
            <a:rPr lang="ru-RU" sz="1400" dirty="0" smtClean="0">
              <a:solidFill>
                <a:srgbClr val="0070C0"/>
              </a:solidFill>
            </a:rPr>
            <a:t>1С, чек-листы</a:t>
          </a:r>
          <a:r>
            <a:rPr lang="ru-RU" sz="1400" dirty="0" smtClean="0">
              <a:solidFill>
                <a:schemeClr val="accent6"/>
              </a:solidFill>
            </a:rPr>
            <a:t>)</a:t>
          </a:r>
          <a:endParaRPr lang="ru-RU" sz="1400" dirty="0">
            <a:solidFill>
              <a:schemeClr val="accent6"/>
            </a:solidFill>
          </a:endParaRPr>
        </a:p>
      </dgm:t>
    </dgm:pt>
    <dgm:pt modelId="{B08C865C-A6BF-47D2-9407-453E88A66A85}" type="parTrans" cxnId="{B6C7FE45-B819-40C8-8A7C-CDC19E2872A8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DA1DFF5B-555A-4CCC-A311-701B5E3706C7}" type="sibTrans" cxnId="{B6C7FE45-B819-40C8-8A7C-CDC19E2872A8}">
      <dgm:prSet/>
      <dgm:spPr/>
      <dgm:t>
        <a:bodyPr/>
        <a:lstStyle/>
        <a:p>
          <a:endParaRPr lang="ru-RU" sz="1400">
            <a:solidFill>
              <a:schemeClr val="accent6"/>
            </a:solidFill>
          </a:endParaRPr>
        </a:p>
      </dgm:t>
    </dgm:pt>
    <dgm:pt modelId="{B95CF0DF-97AD-494D-B84E-49403DAFB501}" type="pres">
      <dgm:prSet presAssocID="{BE2C1A68-69A4-4EE3-ACBA-462B060FA7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636BF7-F9E7-40C6-AA47-802947C410DD}" type="pres">
      <dgm:prSet presAssocID="{66C12338-2049-4B63-8096-D167F1ED28AA}" presName="singleCycle" presStyleCnt="0"/>
      <dgm:spPr/>
    </dgm:pt>
    <dgm:pt modelId="{2C8F678D-C1E8-473D-B61A-0963650A3AAB}" type="pres">
      <dgm:prSet presAssocID="{66C12338-2049-4B63-8096-D167F1ED28AA}" presName="singleCenter" presStyleLbl="node1" presStyleIdx="0" presStyleCnt="4" custScaleX="352979" custScaleY="53905" custLinFactNeighborX="738" custLinFactNeighborY="-964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D19F615-6843-4351-A790-07B5874F0029}" type="pres">
      <dgm:prSet presAssocID="{0A9197C9-F353-47D2-9EA8-15C2FFBFAE42}" presName="Name56" presStyleLbl="parChTrans1D2" presStyleIdx="0" presStyleCnt="3"/>
      <dgm:spPr/>
      <dgm:t>
        <a:bodyPr/>
        <a:lstStyle/>
        <a:p>
          <a:endParaRPr lang="ru-RU"/>
        </a:p>
      </dgm:t>
    </dgm:pt>
    <dgm:pt modelId="{B9C5B9A8-8DD7-4C52-9B81-50DF5D3C5218}" type="pres">
      <dgm:prSet presAssocID="{02BA009A-3783-4D5B-92EE-CDAB047846AD}" presName="text0" presStyleLbl="node1" presStyleIdx="1" presStyleCnt="4" custScaleX="436030" custRadScaleRad="100010" custRadScaleInc="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EB878-FDDC-4629-82D5-AEBBD3F6BD65}" type="pres">
      <dgm:prSet presAssocID="{78CE262C-9DD0-4B4A-80BA-9BAA4EB6162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5A8F0B7-55DF-4888-9FC6-C0480D30C88A}" type="pres">
      <dgm:prSet presAssocID="{B859BE12-AFAF-476B-8D4A-1F9A0ACF2C79}" presName="text0" presStyleLbl="node1" presStyleIdx="2" presStyleCnt="4" custScaleX="50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4636-DF5B-410E-B123-A11C5BF8E725}" type="pres">
      <dgm:prSet presAssocID="{B08C865C-A6BF-47D2-9407-453E88A66A85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E09EE42-58A6-4A0E-9222-4841B6A000EA}" type="pres">
      <dgm:prSet presAssocID="{1F8E9A19-54FE-4F2B-8C63-E7321F582961}" presName="text0" presStyleLbl="node1" presStyleIdx="3" presStyleCnt="4" custScaleX="339341" custRadScaleRad="119659" custRadScaleInc="7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7794D-9877-4433-AB16-E12E2782D0A6}" srcId="{BE2C1A68-69A4-4EE3-ACBA-462B060FA70F}" destId="{66C12338-2049-4B63-8096-D167F1ED28AA}" srcOrd="0" destOrd="0" parTransId="{62BC3A53-5656-439A-B46F-2CA992551F6A}" sibTransId="{5C76E514-457C-442C-B07B-30DEB9D7F5D7}"/>
    <dgm:cxn modelId="{1C39A302-4600-430F-8859-173A729C7AD4}" type="presOf" srcId="{0A9197C9-F353-47D2-9EA8-15C2FFBFAE42}" destId="{DD19F615-6843-4351-A790-07B5874F0029}" srcOrd="0" destOrd="0" presId="urn:microsoft.com/office/officeart/2008/layout/RadialCluster"/>
    <dgm:cxn modelId="{1BFC16F3-6E8F-4181-811A-FDFF4BF0DBBC}" type="presOf" srcId="{66C12338-2049-4B63-8096-D167F1ED28AA}" destId="{2C8F678D-C1E8-473D-B61A-0963650A3AAB}" srcOrd="0" destOrd="0" presId="urn:microsoft.com/office/officeart/2008/layout/RadialCluster"/>
    <dgm:cxn modelId="{24197681-C53D-4D29-918A-F9C7A34C5C8B}" type="presOf" srcId="{B08C865C-A6BF-47D2-9407-453E88A66A85}" destId="{8A2D4636-DF5B-410E-B123-A11C5BF8E725}" srcOrd="0" destOrd="0" presId="urn:microsoft.com/office/officeart/2008/layout/RadialCluster"/>
    <dgm:cxn modelId="{7E80D8BC-CE35-4F88-8CD8-D84A7D3653D7}" type="presOf" srcId="{B859BE12-AFAF-476B-8D4A-1F9A0ACF2C79}" destId="{45A8F0B7-55DF-4888-9FC6-C0480D30C88A}" srcOrd="0" destOrd="0" presId="urn:microsoft.com/office/officeart/2008/layout/RadialCluster"/>
    <dgm:cxn modelId="{583992A9-5226-4D28-8FBC-5DD1A72D1467}" type="presOf" srcId="{02BA009A-3783-4D5B-92EE-CDAB047846AD}" destId="{B9C5B9A8-8DD7-4C52-9B81-50DF5D3C5218}" srcOrd="0" destOrd="0" presId="urn:microsoft.com/office/officeart/2008/layout/RadialCluster"/>
    <dgm:cxn modelId="{2DC587C9-B58B-4FAE-BD9A-C99A0CA045A3}" type="presOf" srcId="{1F8E9A19-54FE-4F2B-8C63-E7321F582961}" destId="{6E09EE42-58A6-4A0E-9222-4841B6A000EA}" srcOrd="0" destOrd="0" presId="urn:microsoft.com/office/officeart/2008/layout/RadialCluster"/>
    <dgm:cxn modelId="{F18AF8D1-2D1E-4503-B709-133C5C8007AD}" srcId="{66C12338-2049-4B63-8096-D167F1ED28AA}" destId="{02BA009A-3783-4D5B-92EE-CDAB047846AD}" srcOrd="0" destOrd="0" parTransId="{0A9197C9-F353-47D2-9EA8-15C2FFBFAE42}" sibTransId="{1C6F8380-18E5-4C50-B1FD-952E466F94D5}"/>
    <dgm:cxn modelId="{B6C7FE45-B819-40C8-8A7C-CDC19E2872A8}" srcId="{66C12338-2049-4B63-8096-D167F1ED28AA}" destId="{1F8E9A19-54FE-4F2B-8C63-E7321F582961}" srcOrd="2" destOrd="0" parTransId="{B08C865C-A6BF-47D2-9407-453E88A66A85}" sibTransId="{DA1DFF5B-555A-4CCC-A311-701B5E3706C7}"/>
    <dgm:cxn modelId="{E02765CC-58F3-45FC-AD60-36F71B262602}" type="presOf" srcId="{78CE262C-9DD0-4B4A-80BA-9BAA4EB6162A}" destId="{C74EB878-FDDC-4629-82D5-AEBBD3F6BD65}" srcOrd="0" destOrd="0" presId="urn:microsoft.com/office/officeart/2008/layout/RadialCluster"/>
    <dgm:cxn modelId="{1FBF90DA-513C-45B9-A1D8-9360F55FB8E0}" srcId="{66C12338-2049-4B63-8096-D167F1ED28AA}" destId="{B859BE12-AFAF-476B-8D4A-1F9A0ACF2C79}" srcOrd="1" destOrd="0" parTransId="{78CE262C-9DD0-4B4A-80BA-9BAA4EB6162A}" sibTransId="{D205F3DD-E24E-48A5-A69A-C32A04FF383F}"/>
    <dgm:cxn modelId="{F3B15682-9239-4FED-9E80-1ECB1DD141A6}" type="presOf" srcId="{BE2C1A68-69A4-4EE3-ACBA-462B060FA70F}" destId="{B95CF0DF-97AD-494D-B84E-49403DAFB501}" srcOrd="0" destOrd="0" presId="urn:microsoft.com/office/officeart/2008/layout/RadialCluster"/>
    <dgm:cxn modelId="{FFBDB0B5-C9AF-4A86-B9B7-54EFEC7A8958}" type="presParOf" srcId="{B95CF0DF-97AD-494D-B84E-49403DAFB501}" destId="{AD636BF7-F9E7-40C6-AA47-802947C410DD}" srcOrd="0" destOrd="0" presId="urn:microsoft.com/office/officeart/2008/layout/RadialCluster"/>
    <dgm:cxn modelId="{19B7DE3E-ED49-4B7F-9A5D-63F0DE651135}" type="presParOf" srcId="{AD636BF7-F9E7-40C6-AA47-802947C410DD}" destId="{2C8F678D-C1E8-473D-B61A-0963650A3AAB}" srcOrd="0" destOrd="0" presId="urn:microsoft.com/office/officeart/2008/layout/RadialCluster"/>
    <dgm:cxn modelId="{C9865449-8724-4F32-AC9E-6988D8C7BF17}" type="presParOf" srcId="{AD636BF7-F9E7-40C6-AA47-802947C410DD}" destId="{DD19F615-6843-4351-A790-07B5874F0029}" srcOrd="1" destOrd="0" presId="urn:microsoft.com/office/officeart/2008/layout/RadialCluster"/>
    <dgm:cxn modelId="{DE04BDB8-5066-43B2-80B3-095F1D7BA975}" type="presParOf" srcId="{AD636BF7-F9E7-40C6-AA47-802947C410DD}" destId="{B9C5B9A8-8DD7-4C52-9B81-50DF5D3C5218}" srcOrd="2" destOrd="0" presId="urn:microsoft.com/office/officeart/2008/layout/RadialCluster"/>
    <dgm:cxn modelId="{E1496F52-159E-4AAC-9254-77A58C1EED52}" type="presParOf" srcId="{AD636BF7-F9E7-40C6-AA47-802947C410DD}" destId="{C74EB878-FDDC-4629-82D5-AEBBD3F6BD65}" srcOrd="3" destOrd="0" presId="urn:microsoft.com/office/officeart/2008/layout/RadialCluster"/>
    <dgm:cxn modelId="{C05346C5-61CB-4E5C-9497-71D19B6C0480}" type="presParOf" srcId="{AD636BF7-F9E7-40C6-AA47-802947C410DD}" destId="{45A8F0B7-55DF-4888-9FC6-C0480D30C88A}" srcOrd="4" destOrd="0" presId="urn:microsoft.com/office/officeart/2008/layout/RadialCluster"/>
    <dgm:cxn modelId="{11A606DC-BC8D-4D31-A920-55870145E150}" type="presParOf" srcId="{AD636BF7-F9E7-40C6-AA47-802947C410DD}" destId="{8A2D4636-DF5B-410E-B123-A11C5BF8E725}" srcOrd="5" destOrd="0" presId="urn:microsoft.com/office/officeart/2008/layout/RadialCluster"/>
    <dgm:cxn modelId="{2F1D219D-AB5B-42FB-BC30-08B70369280D}" type="presParOf" srcId="{AD636BF7-F9E7-40C6-AA47-802947C410DD}" destId="{6E09EE42-58A6-4A0E-9222-4841B6A000E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84A52-52ED-4FC6-B1DD-B0C2252925F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DE7AF9-51E0-4C48-A163-4CD23410264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96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0681D59-89A9-4797-9D8D-8A09C24AC6C5}" type="parTrans" cxnId="{5ED6E71F-EED9-4D3D-B433-165A596B6608}">
      <dgm:prSet/>
      <dgm:spPr/>
      <dgm:t>
        <a:bodyPr/>
        <a:lstStyle/>
        <a:p>
          <a:endParaRPr lang="ru-RU"/>
        </a:p>
      </dgm:t>
    </dgm:pt>
    <dgm:pt modelId="{87A1E070-413B-4921-81FF-9E261C1E6232}" type="sibTrans" cxnId="{5ED6E71F-EED9-4D3D-B433-165A596B6608}">
      <dgm:prSet/>
      <dgm:spPr/>
      <dgm:t>
        <a:bodyPr/>
        <a:lstStyle/>
        <a:p>
          <a:endParaRPr lang="ru-RU"/>
        </a:p>
      </dgm:t>
    </dgm:pt>
    <dgm:pt modelId="{B0697CD6-C282-4458-823D-E28D65241BB0}">
      <dgm:prSet phldrT="[Текст]" custT="1"/>
      <dgm:spPr>
        <a:solidFill>
          <a:schemeClr val="bg1">
            <a:alpha val="73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</a:rPr>
            <a:t>плановые чек-поинты по 12 направлениям методических рекомендаций</a:t>
          </a:r>
          <a:endParaRPr lang="ru-RU" sz="2000" b="1" dirty="0"/>
        </a:p>
      </dgm:t>
    </dgm:pt>
    <dgm:pt modelId="{B479BF22-B9DA-4C34-A80A-D4819BEE06B4}" type="parTrans" cxnId="{FA628356-1B8A-492A-9249-6B53E51C8AA0}">
      <dgm:prSet/>
      <dgm:spPr/>
      <dgm:t>
        <a:bodyPr/>
        <a:lstStyle/>
        <a:p>
          <a:endParaRPr lang="ru-RU"/>
        </a:p>
      </dgm:t>
    </dgm:pt>
    <dgm:pt modelId="{9EBC5FA3-3C29-439A-BDC6-EC415F4757A8}" type="sibTrans" cxnId="{FA628356-1B8A-492A-9249-6B53E51C8AA0}">
      <dgm:prSet/>
      <dgm:spPr/>
      <dgm:t>
        <a:bodyPr/>
        <a:lstStyle/>
        <a:p>
          <a:endParaRPr lang="ru-RU"/>
        </a:p>
      </dgm:t>
    </dgm:pt>
    <dgm:pt modelId="{340AA5B0-5648-4372-9DE6-6BBDD7590A0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42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8A623CE-E31C-4C7F-BFF4-C993EFFE38A0}" type="parTrans" cxnId="{69E3F39B-414B-4951-96F8-6336665D1474}">
      <dgm:prSet/>
      <dgm:spPr/>
      <dgm:t>
        <a:bodyPr/>
        <a:lstStyle/>
        <a:p>
          <a:endParaRPr lang="ru-RU"/>
        </a:p>
      </dgm:t>
    </dgm:pt>
    <dgm:pt modelId="{8B4B0391-380A-4B94-8C1E-A5AB25FB862B}" type="sibTrans" cxnId="{69E3F39B-414B-4951-96F8-6336665D1474}">
      <dgm:prSet/>
      <dgm:spPr/>
      <dgm:t>
        <a:bodyPr/>
        <a:lstStyle/>
        <a:p>
          <a:endParaRPr lang="ru-RU"/>
        </a:p>
      </dgm:t>
    </dgm:pt>
    <dgm:pt modelId="{504A98BF-AE45-490C-B5E9-7834F44607DF}">
      <dgm:prSet phldrT="[Текст]" custT="1"/>
      <dgm:spPr>
        <a:noFill/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</a:rPr>
            <a:t>плановые чек-поинты по критериям Росздравнадзора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C7750355-513F-4275-A659-30493BE2DB51}" type="parTrans" cxnId="{B624266D-9187-4ED8-90C5-AB3A2D63CFC7}">
      <dgm:prSet/>
      <dgm:spPr/>
      <dgm:t>
        <a:bodyPr/>
        <a:lstStyle/>
        <a:p>
          <a:endParaRPr lang="ru-RU"/>
        </a:p>
      </dgm:t>
    </dgm:pt>
    <dgm:pt modelId="{4E3E00BF-6FEF-4780-9681-860F6C5BC75B}" type="sibTrans" cxnId="{B624266D-9187-4ED8-90C5-AB3A2D63CFC7}">
      <dgm:prSet/>
      <dgm:spPr/>
      <dgm:t>
        <a:bodyPr/>
        <a:lstStyle/>
        <a:p>
          <a:endParaRPr lang="ru-RU"/>
        </a:p>
      </dgm:t>
    </dgm:pt>
    <dgm:pt modelId="{345EBDF1-8067-4294-8D13-F284966AB542}">
      <dgm:prSet custT="1"/>
      <dgm:spPr>
        <a:solidFill>
          <a:schemeClr val="bg1">
            <a:alpha val="73000"/>
          </a:schemeClr>
        </a:solidFill>
      </dgm:spPr>
      <dgm:t>
        <a:bodyPr/>
        <a:lstStyle/>
        <a:p>
          <a:endParaRPr lang="ru-RU" sz="2000" b="0" dirty="0"/>
        </a:p>
      </dgm:t>
    </dgm:pt>
    <dgm:pt modelId="{DB0E3865-CE4B-4D13-80B3-9C1DF0397AC7}" type="parTrans" cxnId="{016BF0D1-4D42-4D0B-B889-F6BAE440C88D}">
      <dgm:prSet/>
      <dgm:spPr/>
      <dgm:t>
        <a:bodyPr/>
        <a:lstStyle/>
        <a:p>
          <a:endParaRPr lang="ru-RU"/>
        </a:p>
      </dgm:t>
    </dgm:pt>
    <dgm:pt modelId="{26133BC0-5D64-4761-916D-57372B89F184}" type="sibTrans" cxnId="{016BF0D1-4D42-4D0B-B889-F6BAE440C88D}">
      <dgm:prSet/>
      <dgm:spPr/>
      <dgm:t>
        <a:bodyPr/>
        <a:lstStyle/>
        <a:p>
          <a:endParaRPr lang="ru-RU"/>
        </a:p>
      </dgm:t>
    </dgm:pt>
    <dgm:pt modelId="{B3B66F22-8465-44E1-8F27-166D247B1FFA}" type="pres">
      <dgm:prSet presAssocID="{FA584A52-52ED-4FC6-B1DD-B0C2252925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AAAB1D-C75E-4253-AAED-46A0F9037E5F}" type="pres">
      <dgm:prSet presAssocID="{B0DE7AF9-51E0-4C48-A163-4CD234102647}" presName="linNode" presStyleCnt="0"/>
      <dgm:spPr/>
    </dgm:pt>
    <dgm:pt modelId="{31A267A3-9344-4DF8-9C16-FA25CDCDD68B}" type="pres">
      <dgm:prSet presAssocID="{B0DE7AF9-51E0-4C48-A163-4CD234102647}" presName="parentShp" presStyleLbl="node1" presStyleIdx="0" presStyleCnt="2" custScaleX="46463" custLinFactNeighborX="-4053" custLinFactNeighborY="-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20378-730C-4E88-96A8-5AF7BB82EE9C}" type="pres">
      <dgm:prSet presAssocID="{B0DE7AF9-51E0-4C48-A163-4CD234102647}" presName="childShp" presStyleLbl="bgAccFollowNode1" presStyleIdx="0" presStyleCnt="2" custScaleX="12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593CC-CAFB-45BD-B5A0-D7AE78352334}" type="pres">
      <dgm:prSet presAssocID="{87A1E070-413B-4921-81FF-9E261C1E6232}" presName="spacing" presStyleCnt="0"/>
      <dgm:spPr/>
    </dgm:pt>
    <dgm:pt modelId="{F2E5F7AA-70DD-430A-8A4B-B2B73D3663CE}" type="pres">
      <dgm:prSet presAssocID="{340AA5B0-5648-4372-9DE6-6BBDD7590A0E}" presName="linNode" presStyleCnt="0"/>
      <dgm:spPr/>
    </dgm:pt>
    <dgm:pt modelId="{6B7FF4AB-38E4-4DFD-840A-16CD0400ED08}" type="pres">
      <dgm:prSet presAssocID="{340AA5B0-5648-4372-9DE6-6BBDD7590A0E}" presName="parentShp" presStyleLbl="node1" presStyleIdx="1" presStyleCnt="2" custScaleX="47772" custScaleY="98814" custLinFactNeighborX="-15744" custLinFactNeighborY="1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4B591-1038-4A78-90D5-14CAE936C4A5}" type="pres">
      <dgm:prSet presAssocID="{340AA5B0-5648-4372-9DE6-6BBDD7590A0E}" presName="childShp" presStyleLbl="bgAccFollowNode1" presStyleIdx="1" presStyleCnt="2" custScaleX="131994" custLinFactNeighborX="4869" custLinFactNeighborY="-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FC8616-3BE5-4A4D-909F-762A346D5F3E}" type="presOf" srcId="{B0DE7AF9-51E0-4C48-A163-4CD234102647}" destId="{31A267A3-9344-4DF8-9C16-FA25CDCDD68B}" srcOrd="0" destOrd="0" presId="urn:microsoft.com/office/officeart/2005/8/layout/vList6"/>
    <dgm:cxn modelId="{B624266D-9187-4ED8-90C5-AB3A2D63CFC7}" srcId="{340AA5B0-5648-4372-9DE6-6BBDD7590A0E}" destId="{504A98BF-AE45-490C-B5E9-7834F44607DF}" srcOrd="0" destOrd="0" parTransId="{C7750355-513F-4275-A659-30493BE2DB51}" sibTransId="{4E3E00BF-6FEF-4780-9681-860F6C5BC75B}"/>
    <dgm:cxn modelId="{F1DE260C-8044-4362-B3E3-C86AB426C6DA}" type="presOf" srcId="{B0697CD6-C282-4458-823D-E28D65241BB0}" destId="{A6320378-730C-4E88-96A8-5AF7BB82EE9C}" srcOrd="0" destOrd="0" presId="urn:microsoft.com/office/officeart/2005/8/layout/vList6"/>
    <dgm:cxn modelId="{5ED6E71F-EED9-4D3D-B433-165A596B6608}" srcId="{FA584A52-52ED-4FC6-B1DD-B0C2252925F9}" destId="{B0DE7AF9-51E0-4C48-A163-4CD234102647}" srcOrd="0" destOrd="0" parTransId="{10681D59-89A9-4797-9D8D-8A09C24AC6C5}" sibTransId="{87A1E070-413B-4921-81FF-9E261C1E6232}"/>
    <dgm:cxn modelId="{016BF0D1-4D42-4D0B-B889-F6BAE440C88D}" srcId="{B0DE7AF9-51E0-4C48-A163-4CD234102647}" destId="{345EBDF1-8067-4294-8D13-F284966AB542}" srcOrd="1" destOrd="0" parTransId="{DB0E3865-CE4B-4D13-80B3-9C1DF0397AC7}" sibTransId="{26133BC0-5D64-4761-916D-57372B89F184}"/>
    <dgm:cxn modelId="{4CC06BF7-25FF-4309-817E-3AB1FC8D1B51}" type="presOf" srcId="{FA584A52-52ED-4FC6-B1DD-B0C2252925F9}" destId="{B3B66F22-8465-44E1-8F27-166D247B1FFA}" srcOrd="0" destOrd="0" presId="urn:microsoft.com/office/officeart/2005/8/layout/vList6"/>
    <dgm:cxn modelId="{FA628356-1B8A-492A-9249-6B53E51C8AA0}" srcId="{B0DE7AF9-51E0-4C48-A163-4CD234102647}" destId="{B0697CD6-C282-4458-823D-E28D65241BB0}" srcOrd="0" destOrd="0" parTransId="{B479BF22-B9DA-4C34-A80A-D4819BEE06B4}" sibTransId="{9EBC5FA3-3C29-439A-BDC6-EC415F4757A8}"/>
    <dgm:cxn modelId="{3880DFC2-85B1-4CA1-8F70-D40F10046732}" type="presOf" srcId="{504A98BF-AE45-490C-B5E9-7834F44607DF}" destId="{E004B591-1038-4A78-90D5-14CAE936C4A5}" srcOrd="0" destOrd="0" presId="urn:microsoft.com/office/officeart/2005/8/layout/vList6"/>
    <dgm:cxn modelId="{1C4E9699-C573-4E95-8D39-233C0DF419FF}" type="presOf" srcId="{345EBDF1-8067-4294-8D13-F284966AB542}" destId="{A6320378-730C-4E88-96A8-5AF7BB82EE9C}" srcOrd="0" destOrd="1" presId="urn:microsoft.com/office/officeart/2005/8/layout/vList6"/>
    <dgm:cxn modelId="{11D982F5-DB73-470D-B0BF-1CA0D3818ABA}" type="presOf" srcId="{340AA5B0-5648-4372-9DE6-6BBDD7590A0E}" destId="{6B7FF4AB-38E4-4DFD-840A-16CD0400ED08}" srcOrd="0" destOrd="0" presId="urn:microsoft.com/office/officeart/2005/8/layout/vList6"/>
    <dgm:cxn modelId="{69E3F39B-414B-4951-96F8-6336665D1474}" srcId="{FA584A52-52ED-4FC6-B1DD-B0C2252925F9}" destId="{340AA5B0-5648-4372-9DE6-6BBDD7590A0E}" srcOrd="1" destOrd="0" parTransId="{D8A623CE-E31C-4C7F-BFF4-C993EFFE38A0}" sibTransId="{8B4B0391-380A-4B94-8C1E-A5AB25FB862B}"/>
    <dgm:cxn modelId="{9EA2769E-3735-4A97-84E1-6A9B6F3CD267}" type="presParOf" srcId="{B3B66F22-8465-44E1-8F27-166D247B1FFA}" destId="{6CAAAB1D-C75E-4253-AAED-46A0F9037E5F}" srcOrd="0" destOrd="0" presId="urn:microsoft.com/office/officeart/2005/8/layout/vList6"/>
    <dgm:cxn modelId="{4BA31129-D8F1-49B2-BD1A-DCF7A7644CE3}" type="presParOf" srcId="{6CAAAB1D-C75E-4253-AAED-46A0F9037E5F}" destId="{31A267A3-9344-4DF8-9C16-FA25CDCDD68B}" srcOrd="0" destOrd="0" presId="urn:microsoft.com/office/officeart/2005/8/layout/vList6"/>
    <dgm:cxn modelId="{5F048E83-264C-429F-BE8C-5DDEA0C5674D}" type="presParOf" srcId="{6CAAAB1D-C75E-4253-AAED-46A0F9037E5F}" destId="{A6320378-730C-4E88-96A8-5AF7BB82EE9C}" srcOrd="1" destOrd="0" presId="urn:microsoft.com/office/officeart/2005/8/layout/vList6"/>
    <dgm:cxn modelId="{FB86D332-B004-4748-A931-0702DE733189}" type="presParOf" srcId="{B3B66F22-8465-44E1-8F27-166D247B1FFA}" destId="{6BF593CC-CAFB-45BD-B5A0-D7AE78352334}" srcOrd="1" destOrd="0" presId="urn:microsoft.com/office/officeart/2005/8/layout/vList6"/>
    <dgm:cxn modelId="{32942052-FB79-4F2A-907C-383600E567B8}" type="presParOf" srcId="{B3B66F22-8465-44E1-8F27-166D247B1FFA}" destId="{F2E5F7AA-70DD-430A-8A4B-B2B73D3663CE}" srcOrd="2" destOrd="0" presId="urn:microsoft.com/office/officeart/2005/8/layout/vList6"/>
    <dgm:cxn modelId="{FCC85ED8-0DD5-4F57-BCC2-E8152F3CF198}" type="presParOf" srcId="{F2E5F7AA-70DD-430A-8A4B-B2B73D3663CE}" destId="{6B7FF4AB-38E4-4DFD-840A-16CD0400ED08}" srcOrd="0" destOrd="0" presId="urn:microsoft.com/office/officeart/2005/8/layout/vList6"/>
    <dgm:cxn modelId="{77069909-8698-4814-AC1E-BD0591E3FDF2}" type="presParOf" srcId="{F2E5F7AA-70DD-430A-8A4B-B2B73D3663CE}" destId="{E004B591-1038-4A78-90D5-14CAE936C4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3952ED-A64B-4D87-B2BD-052C623069C2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61707DEA-C951-49B2-8735-3042986C284B}">
      <dgm:prSet phldrT="[Текст]" custT="1"/>
      <dgm:spPr/>
      <dgm:t>
        <a:bodyPr/>
        <a:lstStyle/>
        <a:p>
          <a:r>
            <a:rPr lang="ru-RU" sz="800" dirty="0" smtClean="0"/>
            <a:t>январь</a:t>
          </a:r>
          <a:endParaRPr lang="ru-RU" sz="800" dirty="0"/>
        </a:p>
      </dgm:t>
    </dgm:pt>
    <dgm:pt modelId="{BDA37315-38D7-4AD8-9596-BB273D6653F6}" type="parTrans" cxnId="{CA3EF2E2-6366-434D-A689-C8462B35421B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F5635F2B-3048-47F7-8166-74EE2CB9581C}" type="sibTrans" cxnId="{CA3EF2E2-6366-434D-A689-C8462B35421B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359B8A42-0F67-49E6-A973-9CCB18B61B4C}">
      <dgm:prSet phldrT="[Текст]" custT="1"/>
      <dgm:spPr/>
      <dgm:t>
        <a:bodyPr/>
        <a:lstStyle/>
        <a:p>
          <a:r>
            <a:rPr lang="ru-RU" sz="800" dirty="0" smtClean="0"/>
            <a:t>февраль</a:t>
          </a:r>
          <a:endParaRPr lang="ru-RU" sz="800" dirty="0"/>
        </a:p>
      </dgm:t>
    </dgm:pt>
    <dgm:pt modelId="{78E59A84-C275-442B-B0AE-3695AB0BDC7F}" type="parTrans" cxnId="{A2904EF7-B320-44D4-8E19-78285401DBFD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E5558360-7212-411A-B94B-DEAA21CA72C1}" type="sibTrans" cxnId="{A2904EF7-B320-44D4-8E19-78285401DBFD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AEAECDD0-E03D-42E5-BF5C-347E758721F9}">
      <dgm:prSet phldrT="[Текст]" custT="1"/>
      <dgm:spPr/>
      <dgm:t>
        <a:bodyPr/>
        <a:lstStyle/>
        <a:p>
          <a:r>
            <a:rPr lang="ru-RU" sz="800" dirty="0" smtClean="0"/>
            <a:t>март</a:t>
          </a:r>
        </a:p>
      </dgm:t>
    </dgm:pt>
    <dgm:pt modelId="{AB1C8386-EC1A-47F2-9FBA-95397BE6E355}" type="parTrans" cxnId="{0A3E3E99-D675-45EC-80F9-F2CAFDD8716A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16C94E88-DA84-40D5-BA30-61C89D7CBB4A}" type="sibTrans" cxnId="{0A3E3E99-D675-45EC-80F9-F2CAFDD8716A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345ACCA8-E72E-4801-926B-F62B3AB96301}">
      <dgm:prSet phldrT="[Текст]" custT="1"/>
      <dgm:spPr/>
      <dgm:t>
        <a:bodyPr/>
        <a:lstStyle/>
        <a:p>
          <a:r>
            <a:rPr lang="ru-RU" sz="800" dirty="0" smtClean="0"/>
            <a:t>апрель</a:t>
          </a:r>
        </a:p>
      </dgm:t>
    </dgm:pt>
    <dgm:pt modelId="{10C4420E-3EA1-49C6-B1B1-1B01DC9EF5C6}" type="parTrans" cxnId="{954E3CF1-5D95-4368-9FA9-60A5824734ED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9A4FB604-0743-44B6-9972-36F746D6EC88}" type="sibTrans" cxnId="{954E3CF1-5D95-4368-9FA9-60A5824734ED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5B2065E0-44B1-4D86-B05F-C509B84F9294}">
      <dgm:prSet phldrT="[Текст]" custT="1"/>
      <dgm:spPr/>
      <dgm:t>
        <a:bodyPr/>
        <a:lstStyle/>
        <a:p>
          <a:r>
            <a:rPr lang="ru-RU" sz="800" dirty="0" smtClean="0"/>
            <a:t>май</a:t>
          </a:r>
        </a:p>
      </dgm:t>
    </dgm:pt>
    <dgm:pt modelId="{6A4D4D9E-B496-4B5C-A354-12183CB877FF}" type="parTrans" cxnId="{85D73A07-A426-4A9C-AFFA-73B44AB40628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654A8518-7E3E-4724-8A2B-9DF4D2382E97}" type="sibTrans" cxnId="{85D73A07-A426-4A9C-AFFA-73B44AB40628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2C59D3B4-1CDC-4741-8B98-C04B6CE2AC2C}">
      <dgm:prSet phldrT="[Текст]" custT="1"/>
      <dgm:spPr/>
      <dgm:t>
        <a:bodyPr/>
        <a:lstStyle/>
        <a:p>
          <a:r>
            <a:rPr lang="ru-RU" sz="800" smtClean="0"/>
            <a:t>июнь</a:t>
          </a:r>
          <a:endParaRPr lang="ru-RU" sz="800" dirty="0" smtClean="0"/>
        </a:p>
      </dgm:t>
    </dgm:pt>
    <dgm:pt modelId="{6F47507C-6B3B-4432-8FF2-94BD0CEAE9D4}" type="parTrans" cxnId="{20A60B0F-AC71-455F-8314-3FD8B416C461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DCE15F84-FA04-47D2-9785-0D9EE4F4AB71}" type="sibTrans" cxnId="{20A60B0F-AC71-455F-8314-3FD8B416C461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220CB2E0-71C2-4032-BA64-5A45A2322BC3}">
      <dgm:prSet phldrT="[Текст]" custT="1"/>
      <dgm:spPr/>
      <dgm:t>
        <a:bodyPr/>
        <a:lstStyle/>
        <a:p>
          <a:r>
            <a:rPr lang="ru-RU" sz="800" dirty="0" smtClean="0"/>
            <a:t>июль</a:t>
          </a:r>
        </a:p>
      </dgm:t>
    </dgm:pt>
    <dgm:pt modelId="{C0868637-EF4A-424D-AC15-B2D9C4EF29F6}" type="parTrans" cxnId="{A9CE3600-FDB3-4F50-B5E6-3E8ABE533C4D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1A985D12-B5C2-43E8-8419-5C2316DFBFF7}" type="sibTrans" cxnId="{A9CE3600-FDB3-4F50-B5E6-3E8ABE533C4D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B6654884-5BC0-40B0-A5F5-C3E8D58701DF}">
      <dgm:prSet phldrT="[Текст]" custT="1"/>
      <dgm:spPr/>
      <dgm:t>
        <a:bodyPr/>
        <a:lstStyle/>
        <a:p>
          <a:r>
            <a:rPr lang="ru-RU" sz="800" dirty="0" smtClean="0"/>
            <a:t>август</a:t>
          </a:r>
        </a:p>
      </dgm:t>
    </dgm:pt>
    <dgm:pt modelId="{A222BD43-788C-435B-8DD4-3F668C1BA8F6}" type="parTrans" cxnId="{E076B6A8-8142-479D-915B-87991BD14EF0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230B6C6D-7271-41CA-8F7C-08E0D8CA758A}" type="sibTrans" cxnId="{E076B6A8-8142-479D-915B-87991BD14EF0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E292676F-1CC4-4A1F-A8D2-0A8097334626}">
      <dgm:prSet phldrT="[Текст]" custT="1"/>
      <dgm:spPr/>
      <dgm:t>
        <a:bodyPr/>
        <a:lstStyle/>
        <a:p>
          <a:r>
            <a:rPr lang="ru-RU" sz="800" dirty="0" smtClean="0"/>
            <a:t>сентябрь</a:t>
          </a:r>
        </a:p>
      </dgm:t>
    </dgm:pt>
    <dgm:pt modelId="{13C2D1B2-4A00-4C98-81C6-D49E48704193}" type="parTrans" cxnId="{3BBCBEF1-7D28-4F86-AAF6-15EEC5D01677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53023821-AA94-41CC-ACE1-0E24F072CE7A}" type="sibTrans" cxnId="{3BBCBEF1-7D28-4F86-AAF6-15EEC5D01677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EE9B7ECF-8614-4549-9690-874D7CE94420}">
      <dgm:prSet phldrT="[Текст]" custT="1"/>
      <dgm:spPr/>
      <dgm:t>
        <a:bodyPr/>
        <a:lstStyle/>
        <a:p>
          <a:r>
            <a:rPr lang="ru-RU" sz="800" dirty="0" smtClean="0"/>
            <a:t>октябрь</a:t>
          </a:r>
        </a:p>
      </dgm:t>
    </dgm:pt>
    <dgm:pt modelId="{0D6124CE-7B9F-4CE0-A3FB-5C3DAFB8D620}" type="parTrans" cxnId="{7BA5C687-9EE1-4DDA-B0E2-477B4F669930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D851C329-9DB3-4842-840E-1847AC02C6B4}" type="sibTrans" cxnId="{7BA5C687-9EE1-4DDA-B0E2-477B4F669930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EEF1415E-AAB6-4C95-9F00-DB39A49212F7}">
      <dgm:prSet phldrT="[Текст]" custT="1"/>
      <dgm:spPr/>
      <dgm:t>
        <a:bodyPr/>
        <a:lstStyle/>
        <a:p>
          <a:r>
            <a:rPr lang="ru-RU" sz="800" dirty="0" smtClean="0"/>
            <a:t>ноябрь</a:t>
          </a:r>
        </a:p>
      </dgm:t>
    </dgm:pt>
    <dgm:pt modelId="{18EF6337-C40F-4372-AF0D-E0016C0F8A9F}" type="parTrans" cxnId="{4457D4AF-D600-4242-A10A-E17AE8EA03FE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CA06B587-A5DF-4BA0-85A6-905B7BE928AD}" type="sibTrans" cxnId="{4457D4AF-D600-4242-A10A-E17AE8EA03FE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D47260A4-367A-4096-BAD9-399C4FBC89AC}">
      <dgm:prSet phldrT="[Текст]" custT="1"/>
      <dgm:spPr/>
      <dgm:t>
        <a:bodyPr/>
        <a:lstStyle/>
        <a:p>
          <a:r>
            <a:rPr lang="ru-RU" sz="800" dirty="0" smtClean="0"/>
            <a:t>декабрь</a:t>
          </a:r>
        </a:p>
      </dgm:t>
    </dgm:pt>
    <dgm:pt modelId="{9A8861CB-B56F-4235-B981-2D0BA603F08A}" type="parTrans" cxnId="{B7CC76A3-7519-4C6B-94EC-5FEDC37B0207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75FA3136-4209-4768-A0E3-DCF4431EDDC2}" type="sibTrans" cxnId="{B7CC76A3-7519-4C6B-94EC-5FEDC37B0207}">
      <dgm:prSet/>
      <dgm:spPr/>
      <dgm:t>
        <a:bodyPr/>
        <a:lstStyle/>
        <a:p>
          <a:endParaRPr lang="ru-RU" sz="800">
            <a:solidFill>
              <a:schemeClr val="accent2">
                <a:lumMod val="75000"/>
                <a:alpha val="65000"/>
              </a:schemeClr>
            </a:solidFill>
          </a:endParaRPr>
        </a:p>
      </dgm:t>
    </dgm:pt>
    <dgm:pt modelId="{3C695EEE-2B17-46FE-815D-B2C157D3A5B0}" type="pres">
      <dgm:prSet presAssocID="{773952ED-A64B-4D87-B2BD-052C623069C2}" presName="Name0" presStyleCnt="0">
        <dgm:presLayoutVars>
          <dgm:dir/>
          <dgm:animLvl val="lvl"/>
          <dgm:resizeHandles val="exact"/>
        </dgm:presLayoutVars>
      </dgm:prSet>
      <dgm:spPr/>
    </dgm:pt>
    <dgm:pt modelId="{FB09FC8C-65A7-4E09-BDEB-9E7A363E5E51}" type="pres">
      <dgm:prSet presAssocID="{61707DEA-C951-49B2-8735-3042986C284B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46E3D-E306-44F0-A13B-872F85A678F3}" type="pres">
      <dgm:prSet presAssocID="{F5635F2B-3048-47F7-8166-74EE2CB9581C}" presName="parTxOnlySpace" presStyleCnt="0"/>
      <dgm:spPr/>
    </dgm:pt>
    <dgm:pt modelId="{2D6C0309-281A-46BC-AE17-3FEF4CB88B81}" type="pres">
      <dgm:prSet presAssocID="{359B8A42-0F67-49E6-A973-9CCB18B61B4C}" presName="parTxOnly" presStyleLbl="node1" presStyleIdx="1" presStyleCnt="12" custScaleX="118316" custLinFactNeighborX="29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DAF4-B8ED-44D2-8269-014B6FFBA911}" type="pres">
      <dgm:prSet presAssocID="{E5558360-7212-411A-B94B-DEAA21CA72C1}" presName="parTxOnlySpace" presStyleCnt="0"/>
      <dgm:spPr/>
    </dgm:pt>
    <dgm:pt modelId="{1410B7CA-BB67-46FD-8E5F-F9ECF86C5F10}" type="pres">
      <dgm:prSet presAssocID="{AEAECDD0-E03D-42E5-BF5C-347E758721F9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093A9-EF6E-4685-8701-CE43A1D30384}" type="pres">
      <dgm:prSet presAssocID="{16C94E88-DA84-40D5-BA30-61C89D7CBB4A}" presName="parTxOnlySpace" presStyleCnt="0"/>
      <dgm:spPr/>
    </dgm:pt>
    <dgm:pt modelId="{A79DE489-061E-4828-BE09-0F4600CE809C}" type="pres">
      <dgm:prSet presAssocID="{345ACCA8-E72E-4801-926B-F62B3AB96301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B28C3-3B10-4BF8-9585-79CD9C5AE478}" type="pres">
      <dgm:prSet presAssocID="{9A4FB604-0743-44B6-9972-36F746D6EC88}" presName="parTxOnlySpace" presStyleCnt="0"/>
      <dgm:spPr/>
    </dgm:pt>
    <dgm:pt modelId="{8512198D-C348-4CAA-92FA-810E3B805A09}" type="pres">
      <dgm:prSet presAssocID="{5B2065E0-44B1-4D86-B05F-C509B84F9294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E0423-41E5-44F3-B9CF-0270ADC0F661}" type="pres">
      <dgm:prSet presAssocID="{654A8518-7E3E-4724-8A2B-9DF4D2382E97}" presName="parTxOnlySpace" presStyleCnt="0"/>
      <dgm:spPr/>
    </dgm:pt>
    <dgm:pt modelId="{EDC45826-4538-41C0-B6A7-84332F47A1DF}" type="pres">
      <dgm:prSet presAssocID="{2C59D3B4-1CDC-4741-8B98-C04B6CE2AC2C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6130-7BF9-4668-83C8-D8A4188BDBDC}" type="pres">
      <dgm:prSet presAssocID="{DCE15F84-FA04-47D2-9785-0D9EE4F4AB71}" presName="parTxOnlySpace" presStyleCnt="0"/>
      <dgm:spPr/>
    </dgm:pt>
    <dgm:pt modelId="{79B5902D-D26F-4E1D-9062-46C19D88386E}" type="pres">
      <dgm:prSet presAssocID="{220CB2E0-71C2-4032-BA64-5A45A2322BC3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0751B-065C-4205-BD82-E932B12849A8}" type="pres">
      <dgm:prSet presAssocID="{1A985D12-B5C2-43E8-8419-5C2316DFBFF7}" presName="parTxOnlySpace" presStyleCnt="0"/>
      <dgm:spPr/>
    </dgm:pt>
    <dgm:pt modelId="{87BA9C87-FD92-4490-BC2A-15A1F5456732}" type="pres">
      <dgm:prSet presAssocID="{B6654884-5BC0-40B0-A5F5-C3E8D58701DF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A95B7-4559-4FFE-8336-5D371412E66B}" type="pres">
      <dgm:prSet presAssocID="{230B6C6D-7271-41CA-8F7C-08E0D8CA758A}" presName="parTxOnlySpace" presStyleCnt="0"/>
      <dgm:spPr/>
    </dgm:pt>
    <dgm:pt modelId="{E9077904-9CCD-4789-8EF8-5A800808C386}" type="pres">
      <dgm:prSet presAssocID="{E292676F-1CC4-4A1F-A8D2-0A8097334626}" presName="parTxOnly" presStyleLbl="node1" presStyleIdx="8" presStyleCnt="12" custScaleX="119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159CD-11F4-4D44-8571-5BEDFE102EE6}" type="pres">
      <dgm:prSet presAssocID="{53023821-AA94-41CC-ACE1-0E24F072CE7A}" presName="parTxOnlySpace" presStyleCnt="0"/>
      <dgm:spPr/>
    </dgm:pt>
    <dgm:pt modelId="{6A938768-3C10-4BF1-B0B2-5496F2DEF7CB}" type="pres">
      <dgm:prSet presAssocID="{EE9B7ECF-8614-4549-9690-874D7CE94420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29D3F-DE5E-4EC7-8A24-7C26F9E996C2}" type="pres">
      <dgm:prSet presAssocID="{D851C329-9DB3-4842-840E-1847AC02C6B4}" presName="parTxOnlySpace" presStyleCnt="0"/>
      <dgm:spPr/>
    </dgm:pt>
    <dgm:pt modelId="{8BCFC9F4-DB4F-44B3-8776-52335E398B27}" type="pres">
      <dgm:prSet presAssocID="{EEF1415E-AAB6-4C95-9F00-DB39A49212F7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5AF37-C418-4AB8-B45F-5F33D4F3B5FF}" type="pres">
      <dgm:prSet presAssocID="{CA06B587-A5DF-4BA0-85A6-905B7BE928AD}" presName="parTxOnlySpace" presStyleCnt="0"/>
      <dgm:spPr/>
    </dgm:pt>
    <dgm:pt modelId="{41249B73-C95B-40D5-AAF9-B5C48FA9494B}" type="pres">
      <dgm:prSet presAssocID="{D47260A4-367A-4096-BAD9-399C4FBC89AC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60B0F-AC71-455F-8314-3FD8B416C461}" srcId="{773952ED-A64B-4D87-B2BD-052C623069C2}" destId="{2C59D3B4-1CDC-4741-8B98-C04B6CE2AC2C}" srcOrd="5" destOrd="0" parTransId="{6F47507C-6B3B-4432-8FF2-94BD0CEAE9D4}" sibTransId="{DCE15F84-FA04-47D2-9785-0D9EE4F4AB71}"/>
    <dgm:cxn modelId="{4457D4AF-D600-4242-A10A-E17AE8EA03FE}" srcId="{773952ED-A64B-4D87-B2BD-052C623069C2}" destId="{EEF1415E-AAB6-4C95-9F00-DB39A49212F7}" srcOrd="10" destOrd="0" parTransId="{18EF6337-C40F-4372-AF0D-E0016C0F8A9F}" sibTransId="{CA06B587-A5DF-4BA0-85A6-905B7BE928AD}"/>
    <dgm:cxn modelId="{CB2BA718-A394-4712-B077-14A12A004F06}" type="presOf" srcId="{EEF1415E-AAB6-4C95-9F00-DB39A49212F7}" destId="{8BCFC9F4-DB4F-44B3-8776-52335E398B27}" srcOrd="0" destOrd="0" presId="urn:microsoft.com/office/officeart/2005/8/layout/chevron1"/>
    <dgm:cxn modelId="{A2904EF7-B320-44D4-8E19-78285401DBFD}" srcId="{773952ED-A64B-4D87-B2BD-052C623069C2}" destId="{359B8A42-0F67-49E6-A973-9CCB18B61B4C}" srcOrd="1" destOrd="0" parTransId="{78E59A84-C275-442B-B0AE-3695AB0BDC7F}" sibTransId="{E5558360-7212-411A-B94B-DEAA21CA72C1}"/>
    <dgm:cxn modelId="{10D96534-C8CB-477C-9F3A-853754F6AFE5}" type="presOf" srcId="{773952ED-A64B-4D87-B2BD-052C623069C2}" destId="{3C695EEE-2B17-46FE-815D-B2C157D3A5B0}" srcOrd="0" destOrd="0" presId="urn:microsoft.com/office/officeart/2005/8/layout/chevron1"/>
    <dgm:cxn modelId="{2D84BC90-0740-4CEE-90FD-6EEADDCA409D}" type="presOf" srcId="{359B8A42-0F67-49E6-A973-9CCB18B61B4C}" destId="{2D6C0309-281A-46BC-AE17-3FEF4CB88B81}" srcOrd="0" destOrd="0" presId="urn:microsoft.com/office/officeart/2005/8/layout/chevron1"/>
    <dgm:cxn modelId="{7BA5C687-9EE1-4DDA-B0E2-477B4F669930}" srcId="{773952ED-A64B-4D87-B2BD-052C623069C2}" destId="{EE9B7ECF-8614-4549-9690-874D7CE94420}" srcOrd="9" destOrd="0" parTransId="{0D6124CE-7B9F-4CE0-A3FB-5C3DAFB8D620}" sibTransId="{D851C329-9DB3-4842-840E-1847AC02C6B4}"/>
    <dgm:cxn modelId="{BDA8B00E-A0E0-41CC-9261-9FFBECEEE3A7}" type="presOf" srcId="{220CB2E0-71C2-4032-BA64-5A45A2322BC3}" destId="{79B5902D-D26F-4E1D-9062-46C19D88386E}" srcOrd="0" destOrd="0" presId="urn:microsoft.com/office/officeart/2005/8/layout/chevron1"/>
    <dgm:cxn modelId="{505C0856-2D94-4798-BDE8-8257C70A5A9C}" type="presOf" srcId="{E292676F-1CC4-4A1F-A8D2-0A8097334626}" destId="{E9077904-9CCD-4789-8EF8-5A800808C386}" srcOrd="0" destOrd="0" presId="urn:microsoft.com/office/officeart/2005/8/layout/chevron1"/>
    <dgm:cxn modelId="{CA3EF2E2-6366-434D-A689-C8462B35421B}" srcId="{773952ED-A64B-4D87-B2BD-052C623069C2}" destId="{61707DEA-C951-49B2-8735-3042986C284B}" srcOrd="0" destOrd="0" parTransId="{BDA37315-38D7-4AD8-9596-BB273D6653F6}" sibTransId="{F5635F2B-3048-47F7-8166-74EE2CB9581C}"/>
    <dgm:cxn modelId="{7F6C7939-0105-4137-85B7-66CB5AAB9C8E}" type="presOf" srcId="{2C59D3B4-1CDC-4741-8B98-C04B6CE2AC2C}" destId="{EDC45826-4538-41C0-B6A7-84332F47A1DF}" srcOrd="0" destOrd="0" presId="urn:microsoft.com/office/officeart/2005/8/layout/chevron1"/>
    <dgm:cxn modelId="{A9CE3600-FDB3-4F50-B5E6-3E8ABE533C4D}" srcId="{773952ED-A64B-4D87-B2BD-052C623069C2}" destId="{220CB2E0-71C2-4032-BA64-5A45A2322BC3}" srcOrd="6" destOrd="0" parTransId="{C0868637-EF4A-424D-AC15-B2D9C4EF29F6}" sibTransId="{1A985D12-B5C2-43E8-8419-5C2316DFBFF7}"/>
    <dgm:cxn modelId="{8C03716D-CD7D-43A8-9BD8-CD974D29FE7B}" type="presOf" srcId="{AEAECDD0-E03D-42E5-BF5C-347E758721F9}" destId="{1410B7CA-BB67-46FD-8E5F-F9ECF86C5F10}" srcOrd="0" destOrd="0" presId="urn:microsoft.com/office/officeart/2005/8/layout/chevron1"/>
    <dgm:cxn modelId="{0A3E3E99-D675-45EC-80F9-F2CAFDD8716A}" srcId="{773952ED-A64B-4D87-B2BD-052C623069C2}" destId="{AEAECDD0-E03D-42E5-BF5C-347E758721F9}" srcOrd="2" destOrd="0" parTransId="{AB1C8386-EC1A-47F2-9FBA-95397BE6E355}" sibTransId="{16C94E88-DA84-40D5-BA30-61C89D7CBB4A}"/>
    <dgm:cxn modelId="{E076B6A8-8142-479D-915B-87991BD14EF0}" srcId="{773952ED-A64B-4D87-B2BD-052C623069C2}" destId="{B6654884-5BC0-40B0-A5F5-C3E8D58701DF}" srcOrd="7" destOrd="0" parTransId="{A222BD43-788C-435B-8DD4-3F668C1BA8F6}" sibTransId="{230B6C6D-7271-41CA-8F7C-08E0D8CA758A}"/>
    <dgm:cxn modelId="{3BBCBEF1-7D28-4F86-AAF6-15EEC5D01677}" srcId="{773952ED-A64B-4D87-B2BD-052C623069C2}" destId="{E292676F-1CC4-4A1F-A8D2-0A8097334626}" srcOrd="8" destOrd="0" parTransId="{13C2D1B2-4A00-4C98-81C6-D49E48704193}" sibTransId="{53023821-AA94-41CC-ACE1-0E24F072CE7A}"/>
    <dgm:cxn modelId="{A01C3C65-E261-4F56-B32D-4205967E9B58}" type="presOf" srcId="{B6654884-5BC0-40B0-A5F5-C3E8D58701DF}" destId="{87BA9C87-FD92-4490-BC2A-15A1F5456732}" srcOrd="0" destOrd="0" presId="urn:microsoft.com/office/officeart/2005/8/layout/chevron1"/>
    <dgm:cxn modelId="{51F5222D-5B83-4F97-8823-FE989648608E}" type="presOf" srcId="{D47260A4-367A-4096-BAD9-399C4FBC89AC}" destId="{41249B73-C95B-40D5-AAF9-B5C48FA9494B}" srcOrd="0" destOrd="0" presId="urn:microsoft.com/office/officeart/2005/8/layout/chevron1"/>
    <dgm:cxn modelId="{954E3CF1-5D95-4368-9FA9-60A5824734ED}" srcId="{773952ED-A64B-4D87-B2BD-052C623069C2}" destId="{345ACCA8-E72E-4801-926B-F62B3AB96301}" srcOrd="3" destOrd="0" parTransId="{10C4420E-3EA1-49C6-B1B1-1B01DC9EF5C6}" sibTransId="{9A4FB604-0743-44B6-9972-36F746D6EC88}"/>
    <dgm:cxn modelId="{EB14096B-CE8A-4EDD-9EB3-D579C5CDD919}" type="presOf" srcId="{5B2065E0-44B1-4D86-B05F-C509B84F9294}" destId="{8512198D-C348-4CAA-92FA-810E3B805A09}" srcOrd="0" destOrd="0" presId="urn:microsoft.com/office/officeart/2005/8/layout/chevron1"/>
    <dgm:cxn modelId="{FF2F2286-28CC-4232-A5FC-BEE3D805D83C}" type="presOf" srcId="{345ACCA8-E72E-4801-926B-F62B3AB96301}" destId="{A79DE489-061E-4828-BE09-0F4600CE809C}" srcOrd="0" destOrd="0" presId="urn:microsoft.com/office/officeart/2005/8/layout/chevron1"/>
    <dgm:cxn modelId="{B7CC76A3-7519-4C6B-94EC-5FEDC37B0207}" srcId="{773952ED-A64B-4D87-B2BD-052C623069C2}" destId="{D47260A4-367A-4096-BAD9-399C4FBC89AC}" srcOrd="11" destOrd="0" parTransId="{9A8861CB-B56F-4235-B981-2D0BA603F08A}" sibTransId="{75FA3136-4209-4768-A0E3-DCF4431EDDC2}"/>
    <dgm:cxn modelId="{6FC5754C-FC67-483E-8923-AB3DD18EAE73}" type="presOf" srcId="{61707DEA-C951-49B2-8735-3042986C284B}" destId="{FB09FC8C-65A7-4E09-BDEB-9E7A363E5E51}" srcOrd="0" destOrd="0" presId="urn:microsoft.com/office/officeart/2005/8/layout/chevron1"/>
    <dgm:cxn modelId="{85D73A07-A426-4A9C-AFFA-73B44AB40628}" srcId="{773952ED-A64B-4D87-B2BD-052C623069C2}" destId="{5B2065E0-44B1-4D86-B05F-C509B84F9294}" srcOrd="4" destOrd="0" parTransId="{6A4D4D9E-B496-4B5C-A354-12183CB877FF}" sibTransId="{654A8518-7E3E-4724-8A2B-9DF4D2382E97}"/>
    <dgm:cxn modelId="{B867E9E4-FFF6-4E4F-9EC3-72D7AF0BEDAA}" type="presOf" srcId="{EE9B7ECF-8614-4549-9690-874D7CE94420}" destId="{6A938768-3C10-4BF1-B0B2-5496F2DEF7CB}" srcOrd="0" destOrd="0" presId="urn:microsoft.com/office/officeart/2005/8/layout/chevron1"/>
    <dgm:cxn modelId="{14642028-36DA-4537-8E1B-B2659CEA75C8}" type="presParOf" srcId="{3C695EEE-2B17-46FE-815D-B2C157D3A5B0}" destId="{FB09FC8C-65A7-4E09-BDEB-9E7A363E5E51}" srcOrd="0" destOrd="0" presId="urn:microsoft.com/office/officeart/2005/8/layout/chevron1"/>
    <dgm:cxn modelId="{F79ACF1D-3C37-4DB7-B143-ED240594CEAE}" type="presParOf" srcId="{3C695EEE-2B17-46FE-815D-B2C157D3A5B0}" destId="{08646E3D-E306-44F0-A13B-872F85A678F3}" srcOrd="1" destOrd="0" presId="urn:microsoft.com/office/officeart/2005/8/layout/chevron1"/>
    <dgm:cxn modelId="{D18178CC-F272-4F9C-A866-A732771297B4}" type="presParOf" srcId="{3C695EEE-2B17-46FE-815D-B2C157D3A5B0}" destId="{2D6C0309-281A-46BC-AE17-3FEF4CB88B81}" srcOrd="2" destOrd="0" presId="urn:microsoft.com/office/officeart/2005/8/layout/chevron1"/>
    <dgm:cxn modelId="{A6597D56-0597-47AF-9763-44DAB27FEE75}" type="presParOf" srcId="{3C695EEE-2B17-46FE-815D-B2C157D3A5B0}" destId="{C771DAF4-B8ED-44D2-8269-014B6FFBA911}" srcOrd="3" destOrd="0" presId="urn:microsoft.com/office/officeart/2005/8/layout/chevron1"/>
    <dgm:cxn modelId="{B1565573-827D-4F9B-8C91-F6D42BA87CC6}" type="presParOf" srcId="{3C695EEE-2B17-46FE-815D-B2C157D3A5B0}" destId="{1410B7CA-BB67-46FD-8E5F-F9ECF86C5F10}" srcOrd="4" destOrd="0" presId="urn:microsoft.com/office/officeart/2005/8/layout/chevron1"/>
    <dgm:cxn modelId="{F013200F-4F97-4BE8-A177-F5AB4DE7BD8C}" type="presParOf" srcId="{3C695EEE-2B17-46FE-815D-B2C157D3A5B0}" destId="{74E093A9-EF6E-4685-8701-CE43A1D30384}" srcOrd="5" destOrd="0" presId="urn:microsoft.com/office/officeart/2005/8/layout/chevron1"/>
    <dgm:cxn modelId="{B79BE4B6-8466-4667-90D4-2AB0BF2C064E}" type="presParOf" srcId="{3C695EEE-2B17-46FE-815D-B2C157D3A5B0}" destId="{A79DE489-061E-4828-BE09-0F4600CE809C}" srcOrd="6" destOrd="0" presId="urn:microsoft.com/office/officeart/2005/8/layout/chevron1"/>
    <dgm:cxn modelId="{F850F4C4-8F3D-4129-BC6B-B465136FC2CE}" type="presParOf" srcId="{3C695EEE-2B17-46FE-815D-B2C157D3A5B0}" destId="{2D9B28C3-3B10-4BF8-9585-79CD9C5AE478}" srcOrd="7" destOrd="0" presId="urn:microsoft.com/office/officeart/2005/8/layout/chevron1"/>
    <dgm:cxn modelId="{FA561C52-50BE-4E03-8121-1E927BDAE495}" type="presParOf" srcId="{3C695EEE-2B17-46FE-815D-B2C157D3A5B0}" destId="{8512198D-C348-4CAA-92FA-810E3B805A09}" srcOrd="8" destOrd="0" presId="urn:microsoft.com/office/officeart/2005/8/layout/chevron1"/>
    <dgm:cxn modelId="{47DEB070-6485-438B-9888-2415E077F02E}" type="presParOf" srcId="{3C695EEE-2B17-46FE-815D-B2C157D3A5B0}" destId="{F1FE0423-41E5-44F3-B9CF-0270ADC0F661}" srcOrd="9" destOrd="0" presId="urn:microsoft.com/office/officeart/2005/8/layout/chevron1"/>
    <dgm:cxn modelId="{B7995A84-F067-4C52-8D57-4187202BF720}" type="presParOf" srcId="{3C695EEE-2B17-46FE-815D-B2C157D3A5B0}" destId="{EDC45826-4538-41C0-B6A7-84332F47A1DF}" srcOrd="10" destOrd="0" presId="urn:microsoft.com/office/officeart/2005/8/layout/chevron1"/>
    <dgm:cxn modelId="{3FAF697C-8A82-4D69-9772-24278058FA96}" type="presParOf" srcId="{3C695EEE-2B17-46FE-815D-B2C157D3A5B0}" destId="{DD976130-7BF9-4668-83C8-D8A4188BDBDC}" srcOrd="11" destOrd="0" presId="urn:microsoft.com/office/officeart/2005/8/layout/chevron1"/>
    <dgm:cxn modelId="{5F66E8CD-76EF-4180-A3DF-B7323466B701}" type="presParOf" srcId="{3C695EEE-2B17-46FE-815D-B2C157D3A5B0}" destId="{79B5902D-D26F-4E1D-9062-46C19D88386E}" srcOrd="12" destOrd="0" presId="urn:microsoft.com/office/officeart/2005/8/layout/chevron1"/>
    <dgm:cxn modelId="{7C0CFD5B-AD02-4C1E-A82A-7AD104CAEC4F}" type="presParOf" srcId="{3C695EEE-2B17-46FE-815D-B2C157D3A5B0}" destId="{FD60751B-065C-4205-BD82-E932B12849A8}" srcOrd="13" destOrd="0" presId="urn:microsoft.com/office/officeart/2005/8/layout/chevron1"/>
    <dgm:cxn modelId="{6F250952-AB4A-4EB4-AF3D-ECBDA4095BC1}" type="presParOf" srcId="{3C695EEE-2B17-46FE-815D-B2C157D3A5B0}" destId="{87BA9C87-FD92-4490-BC2A-15A1F5456732}" srcOrd="14" destOrd="0" presId="urn:microsoft.com/office/officeart/2005/8/layout/chevron1"/>
    <dgm:cxn modelId="{FA86784C-FC2B-4503-8F59-4919E4D84D86}" type="presParOf" srcId="{3C695EEE-2B17-46FE-815D-B2C157D3A5B0}" destId="{6D0A95B7-4559-4FFE-8336-5D371412E66B}" srcOrd="15" destOrd="0" presId="urn:microsoft.com/office/officeart/2005/8/layout/chevron1"/>
    <dgm:cxn modelId="{C91C110D-6854-4ECF-9056-3D224DF418D3}" type="presParOf" srcId="{3C695EEE-2B17-46FE-815D-B2C157D3A5B0}" destId="{E9077904-9CCD-4789-8EF8-5A800808C386}" srcOrd="16" destOrd="0" presId="urn:microsoft.com/office/officeart/2005/8/layout/chevron1"/>
    <dgm:cxn modelId="{FBCE946F-5374-4634-A0ED-A163876FC79E}" type="presParOf" srcId="{3C695EEE-2B17-46FE-815D-B2C157D3A5B0}" destId="{0DF159CD-11F4-4D44-8571-5BEDFE102EE6}" srcOrd="17" destOrd="0" presId="urn:microsoft.com/office/officeart/2005/8/layout/chevron1"/>
    <dgm:cxn modelId="{39F9E96A-BC8B-421E-BE9F-955CA5BA0FBC}" type="presParOf" srcId="{3C695EEE-2B17-46FE-815D-B2C157D3A5B0}" destId="{6A938768-3C10-4BF1-B0B2-5496F2DEF7CB}" srcOrd="18" destOrd="0" presId="urn:microsoft.com/office/officeart/2005/8/layout/chevron1"/>
    <dgm:cxn modelId="{30FE94DD-CE82-4288-A267-32BCE48B99DB}" type="presParOf" srcId="{3C695EEE-2B17-46FE-815D-B2C157D3A5B0}" destId="{B4429D3F-DE5E-4EC7-8A24-7C26F9E996C2}" srcOrd="19" destOrd="0" presId="urn:microsoft.com/office/officeart/2005/8/layout/chevron1"/>
    <dgm:cxn modelId="{9938DBB4-13DB-4079-9F96-D51E594CEDB9}" type="presParOf" srcId="{3C695EEE-2B17-46FE-815D-B2C157D3A5B0}" destId="{8BCFC9F4-DB4F-44B3-8776-52335E398B27}" srcOrd="20" destOrd="0" presId="urn:microsoft.com/office/officeart/2005/8/layout/chevron1"/>
    <dgm:cxn modelId="{7334C3B9-C360-4490-A42D-3526C977298A}" type="presParOf" srcId="{3C695EEE-2B17-46FE-815D-B2C157D3A5B0}" destId="{F595AF37-C418-4AB8-B45F-5F33D4F3B5FF}" srcOrd="21" destOrd="0" presId="urn:microsoft.com/office/officeart/2005/8/layout/chevron1"/>
    <dgm:cxn modelId="{DEAEBE08-3F25-41FA-923F-87C48F91F97C}" type="presParOf" srcId="{3C695EEE-2B17-46FE-815D-B2C157D3A5B0}" destId="{41249B73-C95B-40D5-AAF9-B5C48FA9494B}" srcOrd="22" destOrd="0" presId="urn:microsoft.com/office/officeart/2005/8/layout/chevr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BFFA9-AA84-493B-9707-744D0F367F2A}">
      <dsp:nvSpPr>
        <dsp:cNvPr id="0" name=""/>
        <dsp:cNvSpPr/>
      </dsp:nvSpPr>
      <dsp:spPr>
        <a:xfrm>
          <a:off x="2300017" y="844135"/>
          <a:ext cx="1130892" cy="11308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AF35D1-2E4C-4A78-B3E7-9C60F3B8F055}">
      <dsp:nvSpPr>
        <dsp:cNvPr id="0" name=""/>
        <dsp:cNvSpPr/>
      </dsp:nvSpPr>
      <dsp:spPr>
        <a:xfrm>
          <a:off x="2158656" y="0"/>
          <a:ext cx="1413615" cy="7700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Организация работы врачебных подкомиссий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2158656" y="0"/>
        <a:ext cx="1413615" cy="770062"/>
      </dsp:txXfrm>
    </dsp:sp>
    <dsp:sp modelId="{BFD8EAC6-F653-408A-9133-E23401F02F62}">
      <dsp:nvSpPr>
        <dsp:cNvPr id="0" name=""/>
        <dsp:cNvSpPr/>
      </dsp:nvSpPr>
      <dsp:spPr>
        <a:xfrm>
          <a:off x="2667086" y="1056085"/>
          <a:ext cx="1130892" cy="11308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5A4F4B-7935-4578-ABDB-BC3607D29C80}">
      <dsp:nvSpPr>
        <dsp:cNvPr id="0" name=""/>
        <dsp:cNvSpPr/>
      </dsp:nvSpPr>
      <dsp:spPr>
        <a:xfrm>
          <a:off x="3881853" y="733392"/>
          <a:ext cx="1339635" cy="843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</a:rPr>
            <a:t>Организация работы Комиссии по КМП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3881853" y="733392"/>
        <a:ext cx="1339635" cy="843401"/>
      </dsp:txXfrm>
    </dsp:sp>
    <dsp:sp modelId="{E9CB491A-4BED-4909-8014-B8938B6EADE0}">
      <dsp:nvSpPr>
        <dsp:cNvPr id="0" name=""/>
        <dsp:cNvSpPr/>
      </dsp:nvSpPr>
      <dsp:spPr>
        <a:xfrm>
          <a:off x="2667086" y="1479987"/>
          <a:ext cx="1130892" cy="11308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CDFEE5-FE8F-4690-AF1B-6DE439AAC150}">
      <dsp:nvSpPr>
        <dsp:cNvPr id="0" name=""/>
        <dsp:cNvSpPr/>
      </dsp:nvSpPr>
      <dsp:spPr>
        <a:xfrm>
          <a:off x="3799237" y="2021177"/>
          <a:ext cx="2450274" cy="9424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Формирование пакета регламентирующих документов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3799237" y="2021177"/>
        <a:ext cx="2450274" cy="942410"/>
      </dsp:txXfrm>
    </dsp:sp>
    <dsp:sp modelId="{27887F46-3A20-4488-80C6-25DDFF3DF5E7}">
      <dsp:nvSpPr>
        <dsp:cNvPr id="0" name=""/>
        <dsp:cNvSpPr/>
      </dsp:nvSpPr>
      <dsp:spPr>
        <a:xfrm>
          <a:off x="2300017" y="1692304"/>
          <a:ext cx="1130892" cy="11308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EE56B5-90CE-48C8-B342-D722DAB2DDF7}">
      <dsp:nvSpPr>
        <dsp:cNvPr id="0" name=""/>
        <dsp:cNvSpPr/>
      </dsp:nvSpPr>
      <dsp:spPr>
        <a:xfrm>
          <a:off x="2041192" y="2896902"/>
          <a:ext cx="1648543" cy="7700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Формирование </a:t>
          </a:r>
          <a:r>
            <a:rPr lang="ru-RU" sz="1500" kern="1200" dirty="0" smtClean="0">
              <a:solidFill>
                <a:srgbClr val="0070C0"/>
              </a:solidFill>
            </a:rPr>
            <a:t>отчетности</a:t>
          </a:r>
          <a:r>
            <a:rPr lang="ru-RU" sz="1600" kern="1200" dirty="0" smtClean="0">
              <a:solidFill>
                <a:srgbClr val="0070C0"/>
              </a:solidFill>
            </a:rPr>
            <a:t> и планирования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2041192" y="2896902"/>
        <a:ext cx="1648543" cy="770062"/>
      </dsp:txXfrm>
    </dsp:sp>
    <dsp:sp modelId="{0CAF99D2-4756-4866-9382-85965E1D09D8}">
      <dsp:nvSpPr>
        <dsp:cNvPr id="0" name=""/>
        <dsp:cNvSpPr/>
      </dsp:nvSpPr>
      <dsp:spPr>
        <a:xfrm>
          <a:off x="1932949" y="1479987"/>
          <a:ext cx="1130892" cy="11308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2E7107-E76C-4EE4-9D06-BE39263D4A4F}">
      <dsp:nvSpPr>
        <dsp:cNvPr id="0" name=""/>
        <dsp:cNvSpPr/>
      </dsp:nvSpPr>
      <dsp:spPr>
        <a:xfrm>
          <a:off x="509438" y="1991161"/>
          <a:ext cx="1339635" cy="9424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70C0"/>
              </a:solidFill>
            </a:rPr>
            <a:t>Формирование ответов на запросы ЮЛ и ФЛ</a:t>
          </a:r>
          <a:endParaRPr lang="ru-RU" sz="1500" kern="1200" dirty="0">
            <a:solidFill>
              <a:srgbClr val="0070C0"/>
            </a:solidFill>
          </a:endParaRPr>
        </a:p>
      </dsp:txBody>
      <dsp:txXfrm>
        <a:off x="509438" y="1991161"/>
        <a:ext cx="1339635" cy="942410"/>
      </dsp:txXfrm>
    </dsp:sp>
    <dsp:sp modelId="{BCEBC733-B282-4659-A305-579B95AFE21D}">
      <dsp:nvSpPr>
        <dsp:cNvPr id="0" name=""/>
        <dsp:cNvSpPr/>
      </dsp:nvSpPr>
      <dsp:spPr>
        <a:xfrm>
          <a:off x="1932949" y="1056085"/>
          <a:ext cx="1130892" cy="113089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F5286D-8DA3-488B-AB9D-912DAB973BBC}">
      <dsp:nvSpPr>
        <dsp:cNvPr id="0" name=""/>
        <dsp:cNvSpPr/>
      </dsp:nvSpPr>
      <dsp:spPr>
        <a:xfrm>
          <a:off x="509438" y="733392"/>
          <a:ext cx="1339635" cy="9424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0070C0"/>
              </a:solidFill>
            </a:rPr>
            <a:t>Организация работы ЭВН</a:t>
          </a:r>
          <a:endParaRPr lang="ru-RU" sz="1600" kern="1200">
            <a:solidFill>
              <a:srgbClr val="0070C0"/>
            </a:solidFill>
          </a:endParaRPr>
        </a:p>
      </dsp:txBody>
      <dsp:txXfrm>
        <a:off x="509438" y="733392"/>
        <a:ext cx="1339635" cy="942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D652-FE5E-494B-A69B-5553102A4B0F}">
      <dsp:nvSpPr>
        <dsp:cNvPr id="0" name=""/>
        <dsp:cNvSpPr/>
      </dsp:nvSpPr>
      <dsp:spPr>
        <a:xfrm>
          <a:off x="0" y="1015041"/>
          <a:ext cx="7505469" cy="1263600"/>
        </a:xfrm>
        <a:prstGeom prst="round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B050"/>
              </a:solidFill>
            </a:rPr>
            <a:t>Сведения из 1С </a:t>
          </a:r>
          <a:r>
            <a:rPr lang="ru-RU" sz="2400" kern="1200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en-US" sz="2400" kern="1200" dirty="0" smtClean="0">
              <a:solidFill>
                <a:schemeClr val="accent1">
                  <a:lumMod val="10000"/>
                </a:schemeClr>
              </a:solidFill>
            </a:rPr>
            <a:t>NPS</a:t>
          </a:r>
          <a:r>
            <a:rPr lang="ru-RU" sz="2400" kern="1200" dirty="0" smtClean="0">
              <a:solidFill>
                <a:schemeClr val="accent1">
                  <a:lumMod val="10000"/>
                </a:schemeClr>
              </a:solidFill>
            </a:rPr>
            <a:t>, лечащий врач, число пациентов, превышение стационарного койко-дня)</a:t>
          </a:r>
          <a:endParaRPr lang="ru-RU" sz="24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61684" y="1076725"/>
        <a:ext cx="7382101" cy="1140232"/>
      </dsp:txXfrm>
    </dsp:sp>
    <dsp:sp modelId="{DFFF7372-364D-4AE0-AC79-889A196B6A49}">
      <dsp:nvSpPr>
        <dsp:cNvPr id="0" name=""/>
        <dsp:cNvSpPr/>
      </dsp:nvSpPr>
      <dsp:spPr>
        <a:xfrm>
          <a:off x="0" y="2338579"/>
          <a:ext cx="7505469" cy="12636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dirty="0" smtClean="0">
              <a:solidFill>
                <a:srgbClr val="00B050"/>
              </a:solidFill>
            </a:rPr>
            <a:t>Журнал 035у </a:t>
          </a:r>
          <a:r>
            <a:rPr lang="ru-RU" altLang="ru-RU" sz="2400" kern="1200" dirty="0" smtClean="0">
              <a:solidFill>
                <a:schemeClr val="tx2">
                  <a:lumMod val="25000"/>
                </a:schemeClr>
              </a:solidFill>
            </a:rPr>
            <a:t>(с</a:t>
          </a:r>
          <a:r>
            <a:rPr lang="ru-RU" sz="2400" kern="1200" dirty="0" smtClean="0">
              <a:solidFill>
                <a:schemeClr val="tx2">
                  <a:lumMod val="25000"/>
                </a:schemeClr>
              </a:solidFill>
            </a:rPr>
            <a:t>ведения ЭКМП/ЭЛДП)</a:t>
          </a:r>
          <a:endParaRPr lang="ru-RU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61684" y="2400263"/>
        <a:ext cx="7382101" cy="1140232"/>
      </dsp:txXfrm>
    </dsp:sp>
    <dsp:sp modelId="{64A31D49-1143-433C-912F-6D8285EDA012}">
      <dsp:nvSpPr>
        <dsp:cNvPr id="0" name=""/>
        <dsp:cNvSpPr/>
      </dsp:nvSpPr>
      <dsp:spPr>
        <a:xfrm>
          <a:off x="0" y="55913"/>
          <a:ext cx="7505469" cy="8708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B050"/>
              </a:solidFill>
            </a:rPr>
            <a:t>Чек поинты</a:t>
          </a:r>
          <a:r>
            <a:rPr lang="ru-RU" sz="2400" kern="1200" dirty="0" smtClean="0">
              <a:solidFill>
                <a:schemeClr val="accent1">
                  <a:lumMod val="25000"/>
                </a:schemeClr>
              </a:solidFill>
            </a:rPr>
            <a:t> (руководителей подразделений)</a:t>
          </a:r>
          <a:endParaRPr lang="ru-RU" sz="24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42510" y="98423"/>
        <a:ext cx="7420449" cy="7858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D652-FE5E-494B-A69B-5553102A4B0F}">
      <dsp:nvSpPr>
        <dsp:cNvPr id="0" name=""/>
        <dsp:cNvSpPr/>
      </dsp:nvSpPr>
      <dsp:spPr>
        <a:xfrm>
          <a:off x="0" y="339498"/>
          <a:ext cx="7951976" cy="393120"/>
        </a:xfrm>
        <a:prstGeom prst="round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B050"/>
              </a:solidFill>
            </a:rPr>
            <a:t>Сведения из 1С </a:t>
          </a:r>
          <a:r>
            <a:rPr lang="ru-RU" sz="1200" kern="1200" dirty="0" smtClean="0">
              <a:solidFill>
                <a:schemeClr val="accent1">
                  <a:lumMod val="10000"/>
                </a:schemeClr>
              </a:solidFill>
            </a:rPr>
            <a:t>(</a:t>
          </a:r>
          <a:r>
            <a:rPr lang="en-US" sz="1200" kern="1200" dirty="0" smtClean="0">
              <a:solidFill>
                <a:schemeClr val="accent1">
                  <a:lumMod val="10000"/>
                </a:schemeClr>
              </a:solidFill>
            </a:rPr>
            <a:t>NPS</a:t>
          </a:r>
          <a:r>
            <a:rPr lang="ru-RU" sz="1200" kern="1200" dirty="0" smtClean="0">
              <a:solidFill>
                <a:schemeClr val="accent1">
                  <a:lumMod val="10000"/>
                </a:schemeClr>
              </a:solidFill>
            </a:rPr>
            <a:t>, лечащий врач, число пациентов, превышение стационарного койко-дня)</a:t>
          </a:r>
          <a:endParaRPr lang="ru-RU" sz="12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19191" y="358689"/>
        <a:ext cx="7913594" cy="354738"/>
      </dsp:txXfrm>
    </dsp:sp>
    <dsp:sp modelId="{DFFF7372-364D-4AE0-AC79-889A196B6A49}">
      <dsp:nvSpPr>
        <dsp:cNvPr id="0" name=""/>
        <dsp:cNvSpPr/>
      </dsp:nvSpPr>
      <dsp:spPr>
        <a:xfrm>
          <a:off x="0" y="727863"/>
          <a:ext cx="7951976" cy="39312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 dirty="0" smtClean="0">
              <a:solidFill>
                <a:srgbClr val="00B050"/>
              </a:solidFill>
            </a:rPr>
            <a:t>Журнал 035у </a:t>
          </a:r>
          <a:r>
            <a:rPr lang="ru-RU" altLang="ru-RU" sz="1200" kern="1200" dirty="0" smtClean="0">
              <a:solidFill>
                <a:schemeClr val="tx2">
                  <a:lumMod val="25000"/>
                </a:schemeClr>
              </a:solidFill>
            </a:rPr>
            <a:t>(с</a:t>
          </a:r>
          <a:r>
            <a:rPr lang="ru-RU" sz="1200" kern="1200" dirty="0" smtClean="0">
              <a:solidFill>
                <a:schemeClr val="tx2">
                  <a:lumMod val="25000"/>
                </a:schemeClr>
              </a:solidFill>
            </a:rPr>
            <a:t>ведения ЭКМП/ЭЛДП)</a:t>
          </a:r>
          <a:endParaRPr lang="ru-RU" sz="12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19191" y="747054"/>
        <a:ext cx="7913594" cy="354738"/>
      </dsp:txXfrm>
    </dsp:sp>
    <dsp:sp modelId="{64A31D49-1143-433C-912F-6D8285EDA012}">
      <dsp:nvSpPr>
        <dsp:cNvPr id="0" name=""/>
        <dsp:cNvSpPr/>
      </dsp:nvSpPr>
      <dsp:spPr>
        <a:xfrm>
          <a:off x="0" y="20942"/>
          <a:ext cx="7951976" cy="27092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B050"/>
              </a:solidFill>
            </a:rPr>
            <a:t>Чек поинты </a:t>
          </a:r>
          <a:r>
            <a:rPr lang="ru-RU" sz="1200" kern="1200" dirty="0" smtClean="0">
              <a:solidFill>
                <a:schemeClr val="accent1">
                  <a:lumMod val="25000"/>
                </a:schemeClr>
              </a:solidFill>
            </a:rPr>
            <a:t>(руководителей подразделений)</a:t>
          </a:r>
          <a:endParaRPr lang="ru-RU" sz="12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3225" y="34167"/>
        <a:ext cx="7925526" cy="2444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DEC09-3325-43E9-9DAD-1BFD5C85A94D}">
      <dsp:nvSpPr>
        <dsp:cNvPr id="0" name=""/>
        <dsp:cNvSpPr/>
      </dsp:nvSpPr>
      <dsp:spPr>
        <a:xfrm>
          <a:off x="1235582" y="2030600"/>
          <a:ext cx="443903" cy="169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51" y="0"/>
              </a:lnTo>
              <a:lnTo>
                <a:pt x="221951" y="1691703"/>
              </a:lnTo>
              <a:lnTo>
                <a:pt x="443903" y="1691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accent1">
                <a:lumMod val="25000"/>
              </a:schemeClr>
            </a:solidFill>
          </a:endParaRPr>
        </a:p>
      </dsp:txBody>
      <dsp:txXfrm>
        <a:off x="1413809" y="2832727"/>
        <a:ext cx="87448" cy="87448"/>
      </dsp:txXfrm>
    </dsp:sp>
    <dsp:sp modelId="{A89AB64C-896D-4F43-8343-635D45C0E835}">
      <dsp:nvSpPr>
        <dsp:cNvPr id="0" name=""/>
        <dsp:cNvSpPr/>
      </dsp:nvSpPr>
      <dsp:spPr>
        <a:xfrm>
          <a:off x="1235582" y="2030600"/>
          <a:ext cx="443903" cy="84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951" y="0"/>
              </a:lnTo>
              <a:lnTo>
                <a:pt x="221951" y="845851"/>
              </a:lnTo>
              <a:lnTo>
                <a:pt x="443903" y="845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accent1">
                <a:lumMod val="25000"/>
              </a:schemeClr>
            </a:solidFill>
          </a:endParaRPr>
        </a:p>
      </dsp:txBody>
      <dsp:txXfrm>
        <a:off x="1433652" y="2429644"/>
        <a:ext cx="47762" cy="47762"/>
      </dsp:txXfrm>
    </dsp:sp>
    <dsp:sp modelId="{EC1FA30E-08E1-4DE8-89D9-A3A59097CC02}">
      <dsp:nvSpPr>
        <dsp:cNvPr id="0" name=""/>
        <dsp:cNvSpPr/>
      </dsp:nvSpPr>
      <dsp:spPr>
        <a:xfrm>
          <a:off x="1235582" y="1984880"/>
          <a:ext cx="443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90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46436" y="2019502"/>
        <a:ext cx="22195" cy="22195"/>
      </dsp:txXfrm>
    </dsp:sp>
    <dsp:sp modelId="{2DE215BD-3366-4760-A06B-8F4452E6728C}">
      <dsp:nvSpPr>
        <dsp:cNvPr id="0" name=""/>
        <dsp:cNvSpPr/>
      </dsp:nvSpPr>
      <dsp:spPr>
        <a:xfrm>
          <a:off x="1235582" y="1184748"/>
          <a:ext cx="443903" cy="845851"/>
        </a:xfrm>
        <a:custGeom>
          <a:avLst/>
          <a:gdLst/>
          <a:ahLst/>
          <a:cxnLst/>
          <a:rect l="0" t="0" r="0" b="0"/>
          <a:pathLst>
            <a:path>
              <a:moveTo>
                <a:pt x="0" y="845851"/>
              </a:moveTo>
              <a:lnTo>
                <a:pt x="221951" y="845851"/>
              </a:lnTo>
              <a:lnTo>
                <a:pt x="221951" y="0"/>
              </a:lnTo>
              <a:lnTo>
                <a:pt x="4439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433652" y="1583792"/>
        <a:ext cx="47762" cy="47762"/>
      </dsp:txXfrm>
    </dsp:sp>
    <dsp:sp modelId="{ED1CBEE9-17DF-42E7-B274-3EA8B37285AD}">
      <dsp:nvSpPr>
        <dsp:cNvPr id="0" name=""/>
        <dsp:cNvSpPr/>
      </dsp:nvSpPr>
      <dsp:spPr>
        <a:xfrm>
          <a:off x="1235582" y="338896"/>
          <a:ext cx="443903" cy="1691703"/>
        </a:xfrm>
        <a:custGeom>
          <a:avLst/>
          <a:gdLst/>
          <a:ahLst/>
          <a:cxnLst/>
          <a:rect l="0" t="0" r="0" b="0"/>
          <a:pathLst>
            <a:path>
              <a:moveTo>
                <a:pt x="0" y="1691703"/>
              </a:moveTo>
              <a:lnTo>
                <a:pt x="221951" y="1691703"/>
              </a:lnTo>
              <a:lnTo>
                <a:pt x="221951" y="0"/>
              </a:lnTo>
              <a:lnTo>
                <a:pt x="4439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accent1">
                <a:lumMod val="25000"/>
              </a:schemeClr>
            </a:solidFill>
          </a:endParaRPr>
        </a:p>
      </dsp:txBody>
      <dsp:txXfrm>
        <a:off x="1413809" y="1141023"/>
        <a:ext cx="87448" cy="87448"/>
      </dsp:txXfrm>
    </dsp:sp>
    <dsp:sp modelId="{890C5A7C-CF82-4C93-AAE6-D9D744BDF824}">
      <dsp:nvSpPr>
        <dsp:cNvPr id="0" name=""/>
        <dsp:cNvSpPr/>
      </dsp:nvSpPr>
      <dsp:spPr>
        <a:xfrm rot="16200000">
          <a:off x="-883499" y="1692259"/>
          <a:ext cx="3561482" cy="67668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департамент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-883499" y="1692259"/>
        <a:ext cx="3561482" cy="676681"/>
      </dsp:txXfrm>
    </dsp:sp>
    <dsp:sp modelId="{FA00678B-01CB-473D-B77C-53E09130D753}">
      <dsp:nvSpPr>
        <dsp:cNvPr id="0" name=""/>
        <dsp:cNvSpPr/>
      </dsp:nvSpPr>
      <dsp:spPr>
        <a:xfrm>
          <a:off x="1679485" y="555"/>
          <a:ext cx="2219515" cy="6766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679485" y="555"/>
        <a:ext cx="2219515" cy="676681"/>
      </dsp:txXfrm>
    </dsp:sp>
    <dsp:sp modelId="{D265B0E9-61C3-4E7C-8C5A-F718B96E8D91}">
      <dsp:nvSpPr>
        <dsp:cNvPr id="0" name=""/>
        <dsp:cNvSpPr/>
      </dsp:nvSpPr>
      <dsp:spPr>
        <a:xfrm>
          <a:off x="1679485" y="846407"/>
          <a:ext cx="2219515" cy="6766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679485" y="846407"/>
        <a:ext cx="2219515" cy="676681"/>
      </dsp:txXfrm>
    </dsp:sp>
    <dsp:sp modelId="{DFC6E25D-1901-46D5-8B16-3AE60C90DDA6}">
      <dsp:nvSpPr>
        <dsp:cNvPr id="0" name=""/>
        <dsp:cNvSpPr/>
      </dsp:nvSpPr>
      <dsp:spPr>
        <a:xfrm>
          <a:off x="1679485" y="1692259"/>
          <a:ext cx="2219515" cy="6766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679485" y="1692259"/>
        <a:ext cx="2219515" cy="676681"/>
      </dsp:txXfrm>
    </dsp:sp>
    <dsp:sp modelId="{00059BFF-A7C6-4B16-97D9-ED79A1F04D70}">
      <dsp:nvSpPr>
        <dsp:cNvPr id="0" name=""/>
        <dsp:cNvSpPr/>
      </dsp:nvSpPr>
      <dsp:spPr>
        <a:xfrm>
          <a:off x="1679485" y="2538111"/>
          <a:ext cx="2219515" cy="6766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679485" y="2538111"/>
        <a:ext cx="2219515" cy="676681"/>
      </dsp:txXfrm>
    </dsp:sp>
    <dsp:sp modelId="{177F3774-FEE0-468C-AC27-B28C97287267}">
      <dsp:nvSpPr>
        <dsp:cNvPr id="0" name=""/>
        <dsp:cNvSpPr/>
      </dsp:nvSpPr>
      <dsp:spPr>
        <a:xfrm>
          <a:off x="1679485" y="3383963"/>
          <a:ext cx="2219515" cy="67668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25000"/>
                </a:schemeClr>
              </a:solidFill>
            </a:rPr>
            <a:t>площадка</a:t>
          </a:r>
          <a:endParaRPr lang="ru-RU" sz="20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1679485" y="3383963"/>
        <a:ext cx="2219515" cy="6766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527AB-A5B6-4516-9B2C-2F6EF6500D71}">
      <dsp:nvSpPr>
        <dsp:cNvPr id="0" name=""/>
        <dsp:cNvSpPr/>
      </dsp:nvSpPr>
      <dsp:spPr>
        <a:xfrm>
          <a:off x="2593517" y="1329137"/>
          <a:ext cx="2175856" cy="2143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ВК (принятие решения)</a:t>
          </a:r>
          <a:endParaRPr lang="ru-RU" sz="2000" b="1" kern="1200" dirty="0"/>
        </a:p>
      </dsp:txBody>
      <dsp:txXfrm>
        <a:off x="2912164" y="1643079"/>
        <a:ext cx="1538562" cy="1515846"/>
      </dsp:txXfrm>
    </dsp:sp>
    <dsp:sp modelId="{0AD52D3E-BC43-40B8-B8F8-032A5B0DD0AD}">
      <dsp:nvSpPr>
        <dsp:cNvPr id="0" name=""/>
        <dsp:cNvSpPr/>
      </dsp:nvSpPr>
      <dsp:spPr>
        <a:xfrm rot="10749282">
          <a:off x="2252273" y="3187171"/>
          <a:ext cx="644737" cy="61049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435410" y="3307918"/>
        <a:ext cx="461590" cy="366294"/>
      </dsp:txXfrm>
    </dsp:sp>
    <dsp:sp modelId="{0892DA15-F236-4FEB-B476-08EF45F1E91B}">
      <dsp:nvSpPr>
        <dsp:cNvPr id="0" name=""/>
        <dsp:cNvSpPr/>
      </dsp:nvSpPr>
      <dsp:spPr>
        <a:xfrm>
          <a:off x="95094" y="1409672"/>
          <a:ext cx="2257958" cy="2194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Отчет (</a:t>
          </a:r>
          <a:r>
            <a:rPr lang="en-US" sz="2000" b="1" kern="1200" dirty="0" smtClean="0"/>
            <a:t>dashboard</a:t>
          </a:r>
          <a:r>
            <a:rPr lang="ru-RU" sz="2000" b="1" kern="1200" dirty="0" smtClean="0"/>
            <a:t>)</a:t>
          </a:r>
          <a:endParaRPr lang="ru-RU" sz="2000" b="1" kern="1200" dirty="0"/>
        </a:p>
      </dsp:txBody>
      <dsp:txXfrm>
        <a:off x="425764" y="1731065"/>
        <a:ext cx="1596618" cy="1551825"/>
      </dsp:txXfrm>
    </dsp:sp>
    <dsp:sp modelId="{75EA0339-0F50-4B6D-B202-33C6F70C1E29}">
      <dsp:nvSpPr>
        <dsp:cNvPr id="0" name=""/>
        <dsp:cNvSpPr/>
      </dsp:nvSpPr>
      <dsp:spPr>
        <a:xfrm rot="21458753">
          <a:off x="2139952" y="1115480"/>
          <a:ext cx="787135" cy="5436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40021" y="1227569"/>
        <a:ext cx="624027" cy="326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4A484-F499-49F7-BB84-5F97954FEC5B}">
      <dsp:nvSpPr>
        <dsp:cNvPr id="0" name=""/>
        <dsp:cNvSpPr/>
      </dsp:nvSpPr>
      <dsp:spPr>
        <a:xfrm>
          <a:off x="2281263" y="1113030"/>
          <a:ext cx="2159702" cy="2188575"/>
        </a:xfrm>
        <a:prstGeom prst="gear9">
          <a:avLst/>
        </a:prstGeom>
        <a:solidFill>
          <a:schemeClr val="bg1">
            <a:lumMod val="65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Комиссия по внутреннему контролю качества</a:t>
          </a:r>
          <a:endParaRPr lang="ru-RU" sz="1400" kern="1200" dirty="0"/>
        </a:p>
      </dsp:txBody>
      <dsp:txXfrm>
        <a:off x="2715459" y="1623775"/>
        <a:ext cx="1291310" cy="1128683"/>
      </dsp:txXfrm>
    </dsp:sp>
    <dsp:sp modelId="{1433DA37-9970-4FB4-B5EA-B44980043D0C}">
      <dsp:nvSpPr>
        <dsp:cNvPr id="0" name=""/>
        <dsp:cNvSpPr/>
      </dsp:nvSpPr>
      <dsp:spPr>
        <a:xfrm>
          <a:off x="258410" y="0"/>
          <a:ext cx="2503304" cy="2408521"/>
        </a:xfrm>
        <a:prstGeom prst="gear6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Врачебные подкомиссии</a:t>
          </a:r>
          <a:endParaRPr lang="ru-RU" sz="1400" b="0" kern="1200" dirty="0"/>
        </a:p>
      </dsp:txBody>
      <dsp:txXfrm>
        <a:off x="878540" y="610017"/>
        <a:ext cx="1263044" cy="1188487"/>
      </dsp:txXfrm>
    </dsp:sp>
    <dsp:sp modelId="{0B17E9BE-93FB-44F5-A69E-752A8ED37DF4}">
      <dsp:nvSpPr>
        <dsp:cNvPr id="0" name=""/>
        <dsp:cNvSpPr/>
      </dsp:nvSpPr>
      <dsp:spPr>
        <a:xfrm>
          <a:off x="2838270" y="930005"/>
          <a:ext cx="2233536" cy="2233536"/>
        </a:xfrm>
        <a:prstGeom prst="circularArrow">
          <a:avLst>
            <a:gd name="adj1" fmla="val 4878"/>
            <a:gd name="adj2" fmla="val 312630"/>
            <a:gd name="adj3" fmla="val 3066504"/>
            <a:gd name="adj4" fmla="val 15328274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B6CE58-CB2B-4317-A97F-F54B941CBA04}">
      <dsp:nvSpPr>
        <dsp:cNvPr id="0" name=""/>
        <dsp:cNvSpPr/>
      </dsp:nvSpPr>
      <dsp:spPr>
        <a:xfrm>
          <a:off x="56147" y="-51730"/>
          <a:ext cx="1688771" cy="16887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EBC49-05AF-41D5-A742-54FCE199FFA5}">
      <dsp:nvSpPr>
        <dsp:cNvPr id="0" name=""/>
        <dsp:cNvSpPr/>
      </dsp:nvSpPr>
      <dsp:spPr>
        <a:xfrm>
          <a:off x="1573804" y="-127923"/>
          <a:ext cx="1657318" cy="1239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Врачебная подкомиссия по экспертизе ВН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1634301" y="-67426"/>
        <a:ext cx="1536324" cy="1118292"/>
      </dsp:txXfrm>
    </dsp:sp>
    <dsp:sp modelId="{E4E11CC0-DDB8-4FE6-BDB1-42C18940E7E6}">
      <dsp:nvSpPr>
        <dsp:cNvPr id="0" name=""/>
        <dsp:cNvSpPr/>
      </dsp:nvSpPr>
      <dsp:spPr>
        <a:xfrm>
          <a:off x="720236" y="519540"/>
          <a:ext cx="3359619" cy="3359619"/>
        </a:xfrm>
        <a:custGeom>
          <a:avLst/>
          <a:gdLst/>
          <a:ahLst/>
          <a:cxnLst/>
          <a:rect l="0" t="0" r="0" b="0"/>
          <a:pathLst>
            <a:path>
              <a:moveTo>
                <a:pt x="2515600" y="222684"/>
              </a:moveTo>
              <a:arcTo wR="1679809" hR="1679809" stAng="17990286" swAng="109350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A7B78-862A-4C8E-8A89-A70C50EED66D}">
      <dsp:nvSpPr>
        <dsp:cNvPr id="0" name=""/>
        <dsp:cNvSpPr/>
      </dsp:nvSpPr>
      <dsp:spPr>
        <a:xfrm>
          <a:off x="3165901" y="1080757"/>
          <a:ext cx="1585281" cy="1139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Врачебная подкомиссия по качеству медпомощи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221523" y="1136379"/>
        <a:ext cx="1474037" cy="1028176"/>
      </dsp:txXfrm>
    </dsp:sp>
    <dsp:sp modelId="{D6BDC517-284C-4489-A5EE-CED1EFE9D4E6}">
      <dsp:nvSpPr>
        <dsp:cNvPr id="0" name=""/>
        <dsp:cNvSpPr/>
      </dsp:nvSpPr>
      <dsp:spPr>
        <a:xfrm>
          <a:off x="674488" y="659016"/>
          <a:ext cx="3359619" cy="3359619"/>
        </a:xfrm>
        <a:custGeom>
          <a:avLst/>
          <a:gdLst/>
          <a:ahLst/>
          <a:cxnLst/>
          <a:rect l="0" t="0" r="0" b="0"/>
          <a:pathLst>
            <a:path>
              <a:moveTo>
                <a:pt x="3355907" y="1568203"/>
              </a:moveTo>
              <a:arcTo wR="1679809" hR="1679809" stAng="21371429" swAng="142661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F4734-C190-4EFB-9106-1376D8A89B29}">
      <dsp:nvSpPr>
        <dsp:cNvPr id="0" name=""/>
        <dsp:cNvSpPr/>
      </dsp:nvSpPr>
      <dsp:spPr>
        <a:xfrm>
          <a:off x="2440438" y="2919087"/>
          <a:ext cx="2106848" cy="11158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Врачебная подкомиссия по изучению летальных исходов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494907" y="2973556"/>
        <a:ext cx="1997910" cy="1006864"/>
      </dsp:txXfrm>
    </dsp:sp>
    <dsp:sp modelId="{E175E337-2B8C-461D-B070-FAE42B95F4B6}">
      <dsp:nvSpPr>
        <dsp:cNvPr id="0" name=""/>
        <dsp:cNvSpPr/>
      </dsp:nvSpPr>
      <dsp:spPr>
        <a:xfrm>
          <a:off x="665344" y="533701"/>
          <a:ext cx="3359619" cy="3359619"/>
        </a:xfrm>
        <a:custGeom>
          <a:avLst/>
          <a:gdLst/>
          <a:ahLst/>
          <a:cxnLst/>
          <a:rect l="0" t="0" r="0" b="0"/>
          <a:pathLst>
            <a:path>
              <a:moveTo>
                <a:pt x="1773509" y="3357003"/>
              </a:moveTo>
              <a:arcTo wR="1679809" hR="1679809" stAng="5208143" swAng="31842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A5B6D-6C59-4571-889B-5CD859551939}">
      <dsp:nvSpPr>
        <dsp:cNvPr id="0" name=""/>
        <dsp:cNvSpPr/>
      </dsp:nvSpPr>
      <dsp:spPr>
        <a:xfrm>
          <a:off x="222422" y="2897093"/>
          <a:ext cx="2059315" cy="12036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Врачебная фармакологическая подкомиссия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281180" y="2955851"/>
        <a:ext cx="1941799" cy="1086145"/>
      </dsp:txXfrm>
    </dsp:sp>
    <dsp:sp modelId="{6E47EDEF-7E61-4895-9C0F-EDC9FBDD2ADE}">
      <dsp:nvSpPr>
        <dsp:cNvPr id="0" name=""/>
        <dsp:cNvSpPr/>
      </dsp:nvSpPr>
      <dsp:spPr>
        <a:xfrm>
          <a:off x="680786" y="651847"/>
          <a:ext cx="3359619" cy="3359619"/>
        </a:xfrm>
        <a:custGeom>
          <a:avLst/>
          <a:gdLst/>
          <a:ahLst/>
          <a:cxnLst/>
          <a:rect l="0" t="0" r="0" b="0"/>
          <a:pathLst>
            <a:path>
              <a:moveTo>
                <a:pt x="95537" y="2238237"/>
              </a:moveTo>
              <a:arcTo wR="1679809" hR="1679809" stAng="9635001" swAng="150433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18DDB-514E-4690-8364-47BF6F4CA3E7}">
      <dsp:nvSpPr>
        <dsp:cNvPr id="0" name=""/>
        <dsp:cNvSpPr/>
      </dsp:nvSpPr>
      <dsp:spPr>
        <a:xfrm>
          <a:off x="-203896" y="1139152"/>
          <a:ext cx="1934503" cy="1019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Врачебная подкомиссия по внутрибольничным инфекциям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-154125" y="1188923"/>
        <a:ext cx="1834961" cy="920020"/>
      </dsp:txXfrm>
    </dsp:sp>
    <dsp:sp modelId="{058D0B3E-68A1-4F19-99EB-76C2D0308844}">
      <dsp:nvSpPr>
        <dsp:cNvPr id="0" name=""/>
        <dsp:cNvSpPr/>
      </dsp:nvSpPr>
      <dsp:spPr>
        <a:xfrm>
          <a:off x="653409" y="509771"/>
          <a:ext cx="3359619" cy="3359619"/>
        </a:xfrm>
        <a:custGeom>
          <a:avLst/>
          <a:gdLst/>
          <a:ahLst/>
          <a:cxnLst/>
          <a:rect l="0" t="0" r="0" b="0"/>
          <a:pathLst>
            <a:path>
              <a:moveTo>
                <a:pt x="373401" y="623846"/>
              </a:moveTo>
              <a:arcTo wR="1679809" hR="1679809" stAng="13136907" swAng="143590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21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3" name="Google Shape;3834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6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894;g35f391192_01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5" name="Google Shape;3895;g35f391192_0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0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925;g35f391192_07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Google Shape;3926;g35f391192_07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390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7" name="Google Shape;3903;g35f391192_04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3911;g35f391192_05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1" name="Google Shape;3912;g35f391192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1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043;g35ed75ccf_01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044;g35ed75ccf_01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7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043;g35ed75ccf_01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044;g35ed75ccf_01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5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043;g35ed75ccf_01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044;g35ed75ccf_01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32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043;g35ed75ccf_01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044;g35ed75ccf_01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16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043;g35ed75ccf_01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044;g35ed75ccf_01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7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043;g35ed75ccf_013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4044;g35ed75ccf_01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4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3847;g35f391192_0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7" name="Google Shape;3848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54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4003;g35ed75ccf_08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Google Shape;4004;g35ed75ccf_0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5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4027;g35ed75ccf_011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5" name="Google Shape;4028;g35ed75ccf_011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9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3874;g35ed75ccf_0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7891" name="Google Shape;3875;g35ed75ccf_0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5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3941;g35ed75ccf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Google Shape;3942;g35ed75ccf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4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3941;g35ed75ccf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Google Shape;3942;g35ed75ccf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1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3984;g35ed75ccf_05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8915" name="Google Shape;3985;g35ed75ccf_05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2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3973;g35ed75ccf_04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Google Shape;3974;g35ed75ccf_04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9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7" name="Google Shape;3868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8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Google Shape;3868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/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/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" name="Google Shape;13;p2"/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" name="Google Shape;14;p2"/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" name="Google Shape;15;p2"/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" name="Google Shape;16;p2"/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" name="Google Shape;17;p2"/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" name="Google Shape;18;p2"/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" name="Google Shape;19;p2"/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" name="Google Shape;20;p2"/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" name="Google Shape;21;p2"/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" name="Google Shape;22;p2"/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" name="Google Shape;23;p2"/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" name="Google Shape;24;p2"/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" name="Google Shape;25;p2"/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" name="Google Shape;26;p2"/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" name="Google Shape;27;p2"/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28;p2"/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29;p2"/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30;p2"/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31;p2"/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32;p2"/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33;p2"/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34;p2"/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35;p2"/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9" name="Google Shape;36;p2"/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0" name="Google Shape;37;p2"/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1" name="Google Shape;38;p2"/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2" name="Google Shape;39;p2"/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3" name="Google Shape;40;p2"/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4" name="Google Shape;41;p2"/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5" name="Google Shape;42;p2"/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6" name="Google Shape;43;p2"/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7" name="Google Shape;44;p2"/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8" name="Google Shape;45;p2"/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9" name="Google Shape;46;p2"/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0" name="Google Shape;47;p2"/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1" name="Google Shape;48;p2"/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2" name="Google Shape;49;p2"/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3" name="Google Shape;50;p2"/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" name="Google Shape;51;p2"/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5" name="Google Shape;52;p2"/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6" name="Google Shape;53;p2"/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7" name="Google Shape;54;p2"/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8" name="Google Shape;55;p2"/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9" name="Google Shape;56;p2"/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0" name="Google Shape;57;p2"/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1" name="Google Shape;58;p2"/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2" name="Google Shape;59;p2"/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3" name="Google Shape;60;p2"/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4" name="Google Shape;61;p2"/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5" name="Google Shape;62;p2"/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6" name="Google Shape;63;p2"/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7" name="Google Shape;64;p2"/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8" name="Google Shape;65;p2"/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9" name="Google Shape;66;p2"/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0" name="Google Shape;67;p2"/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1" name="Google Shape;68;p2"/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2" name="Google Shape;69;p2"/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3" name="Google Shape;70;p2"/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4" name="Google Shape;71;p2"/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5" name="Google Shape;72;p2"/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6" name="Google Shape;73;p2"/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7" name="Google Shape;74;p2"/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8" name="Google Shape;75;p2"/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9" name="Google Shape;76;p2"/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0" name="Google Shape;77;p2"/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1" name="Google Shape;78;p2"/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2" name="Google Shape;79;p2"/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3" name="Google Shape;80;p2"/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4" name="Google Shape;81;p2"/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5" name="Google Shape;82;p2"/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6" name="Google Shape;83;p2"/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7" name="Google Shape;84;p2"/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8" name="Google Shape;85;p2"/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9" name="Google Shape;86;p2"/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0" name="Google Shape;87;p2"/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1" name="Google Shape;88;p2"/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" name="Google Shape;89;p2"/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3" name="Google Shape;90;p2"/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4" name="Google Shape;91;p2"/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85" name="Google Shape;92;p2"/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/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7" name="Google Shape;94;p2"/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8" name="Google Shape;95;p2"/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9" name="Google Shape;96;p2"/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0" name="Google Shape;97;p2"/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1" name="Google Shape;98;p2"/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2" name="Google Shape;99;p2"/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3" name="Google Shape;100;p2"/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4" name="Google Shape;101;p2"/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5" name="Google Shape;102;p2"/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6" name="Google Shape;103;p2"/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7" name="Google Shape;104;p2"/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8" name="Google Shape;105;p2"/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9" name="Google Shape;106;p2"/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0" name="Google Shape;107;p2"/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1" name="Google Shape;108;p2"/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2" name="Google Shape;109;p2"/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3" name="Google Shape;110;p2"/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4" name="Google Shape;111;p2"/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5" name="Google Shape;112;p2"/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6" name="Google Shape;113;p2"/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7" name="Google Shape;114;p2"/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8" name="Google Shape;115;p2"/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9" name="Google Shape;116;p2"/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0" name="Google Shape;117;p2"/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1" name="Google Shape;118;p2"/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2" name="Google Shape;119;p2"/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3" name="Google Shape;120;p2"/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4" name="Google Shape;121;p2"/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5" name="Google Shape;122;p2"/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6" name="Google Shape;123;p2"/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7" name="Google Shape;124;p2"/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8" name="Google Shape;125;p2"/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9" name="Google Shape;126;p2"/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0" name="Google Shape;127;p2"/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1" name="Google Shape;128;p2"/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2" name="Google Shape;129;p2"/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3" name="Google Shape;130;p2"/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4" name="Google Shape;131;p2"/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5" name="Google Shape;132;p2"/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6" name="Google Shape;133;p2"/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7" name="Google Shape;134;p2"/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8" name="Google Shape;135;p2"/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9" name="Google Shape;136;p2"/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0" name="Google Shape;137;p2"/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1" name="Google Shape;138;p2"/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2" name="Google Shape;139;p2"/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3" name="Google Shape;140;p2"/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4" name="Google Shape;141;p2"/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5" name="Google Shape;142;p2"/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6" name="Google Shape;143;p2"/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7" name="Google Shape;144;p2"/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8" name="Google Shape;145;p2"/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9" name="Google Shape;146;p2"/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0" name="Google Shape;147;p2"/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1" name="Google Shape;148;p2"/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2" name="Google Shape;149;p2"/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" name="Google Shape;150;p2"/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4" name="Google Shape;151;p2"/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5" name="Google Shape;152;p2"/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6" name="Google Shape;153;p2"/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7" name="Google Shape;154;p2"/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8" name="Google Shape;155;p2"/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9" name="Google Shape;156;p2"/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0" name="Google Shape;157;p2"/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1" name="Google Shape;158;p2"/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2" name="Google Shape;159;p2"/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3" name="Google Shape;160;p2"/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4" name="Google Shape;161;p2"/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5" name="Google Shape;162;p2"/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6" name="Google Shape;163;p2"/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7" name="Google Shape;164;p2"/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8" name="Google Shape;165;p2"/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9" name="Google Shape;166;p2"/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0" name="Google Shape;167;p2"/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1" name="Google Shape;168;p2"/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2" name="Google Shape;169;p2"/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" name="Google Shape;170;p2"/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" name="Google Shape;171;p2"/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5" name="Google Shape;172;p2"/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6" name="Google Shape;173;p2"/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7" name="Google Shape;174;p2"/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8" name="Google Shape;175;p2"/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9" name="Google Shape;176;p2"/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0" name="Google Shape;177;p2"/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1" name="Google Shape;178;p2"/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2" name="Google Shape;179;p2"/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3" name="Google Shape;180;p2"/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" name="Google Shape;181;p2"/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5" name="Google Shape;182;p2"/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6" name="Google Shape;183;p2"/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7" name="Google Shape;184;p2"/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8" name="Google Shape;185;p2"/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9" name="Google Shape;186;p2"/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0" name="Google Shape;187;p2"/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1" name="Google Shape;188;p2"/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2" name="Google Shape;189;p2"/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3" name="Google Shape;190;p2"/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" name="Google Shape;191;p2"/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5" name="Google Shape;192;p2"/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6" name="Google Shape;193;p2"/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7" name="Google Shape;194;p2"/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8" name="Google Shape;195;p2"/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9" name="Google Shape;196;p2"/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0" name="Google Shape;197;p2"/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1" name="Google Shape;198;p2"/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2" name="Google Shape;199;p2"/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3" name="Google Shape;200;p2"/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" name="Google Shape;201;p2"/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5" name="Google Shape;202;p2"/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6" name="Google Shape;203;p2"/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7" name="Google Shape;204;p2"/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8" name="Google Shape;205;p2"/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9" name="Google Shape;206;p2"/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0" name="Google Shape;207;p2"/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1" name="Google Shape;208;p2"/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2" name="Google Shape;209;p2"/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3" name="Google Shape;210;p2"/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4" name="Google Shape;211;p2"/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05" name="Google Shape;212;p2"/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/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/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/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/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/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/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/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/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/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/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/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/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/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/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/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/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/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/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/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/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/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/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/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/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/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/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/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/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/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/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/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/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/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/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/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/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/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/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/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/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/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/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/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/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/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/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/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/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/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/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/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/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/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/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/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/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/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/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/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/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/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/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/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/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/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/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/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/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/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/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/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/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/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/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/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/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/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/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/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/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/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/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/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/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/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/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/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/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/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/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/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/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/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/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/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/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/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/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/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/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/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/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/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/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/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/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/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/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/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/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/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/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/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/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/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/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/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/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/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/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/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/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/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/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/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/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/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/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/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/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/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/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/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/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/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/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/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/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/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/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/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/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/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/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/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/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/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/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/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/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/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/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/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/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/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/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/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/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/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/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/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/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/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/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/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/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/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/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/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/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/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/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/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/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/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/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/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/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/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/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/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/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/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/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/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/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/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/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/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/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/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/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/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/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/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/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/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/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/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/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/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/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/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/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/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/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/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/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/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/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/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/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/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/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/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/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/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/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/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/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/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/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/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/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/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/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/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/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/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/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/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/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/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/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/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/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/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/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/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/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/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/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/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/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/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/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/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/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/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/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/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/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/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/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/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/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/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/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/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/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/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/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/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/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/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/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/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/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/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/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/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/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/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/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/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/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/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/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/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/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/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/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/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/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/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/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/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/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/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/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/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/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/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/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/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/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/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/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/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/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/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/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/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/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/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/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/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/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/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/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/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/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/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7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/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7" name="Google Shape;1689;p5"/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8" name="Google Shape;1690;p5"/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9" name="Google Shape;1691;p5"/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0" name="Google Shape;1692;p5"/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1" name="Google Shape;1693;p5"/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2" name="Google Shape;1694;p5"/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3" name="Google Shape;1695;p5"/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4" name="Google Shape;1696;p5"/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5" name="Google Shape;1697;p5"/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6" name="Google Shape;1698;p5"/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7" name="Google Shape;1699;p5"/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8" name="Google Shape;1700;p5"/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9" name="Google Shape;1701;p5"/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0" name="Google Shape;1702;p5"/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1" name="Google Shape;1703;p5"/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2" name="Google Shape;1704;p5"/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" name="Google Shape;1705;p5"/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4" name="Google Shape;1706;p5"/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5" name="Google Shape;1707;p5"/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6" name="Google Shape;1708;p5"/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7" name="Google Shape;1709;p5"/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8" name="Google Shape;1710;p5"/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9" name="Google Shape;1711;p5"/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0" name="Google Shape;1712;p5"/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1" name="Google Shape;1713;p5"/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2" name="Google Shape;1714;p5"/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3" name="Google Shape;1715;p5"/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4" name="Google Shape;1716;p5"/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5" name="Google Shape;1717;p5"/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6" name="Google Shape;1718;p5"/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7" name="Google Shape;1719;p5"/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8" name="Google Shape;1720;p5"/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9" name="Google Shape;1721;p5"/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0" name="Google Shape;1722;p5"/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1" name="Google Shape;1723;p5"/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2" name="Google Shape;1724;p5"/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" name="Google Shape;1725;p5"/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" name="Google Shape;1726;p5"/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5" name="Google Shape;1727;p5"/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6" name="Google Shape;1728;p5"/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7" name="Google Shape;1729;p5"/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8" name="Google Shape;1730;p5"/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9" name="Google Shape;1731;p5"/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0" name="Google Shape;1732;p5"/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1" name="Google Shape;1733;p5"/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2" name="Google Shape;1734;p5"/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3" name="Google Shape;1735;p5"/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" name="Google Shape;1736;p5"/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5" name="Google Shape;1737;p5"/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6" name="Google Shape;1738;p5"/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7" name="Google Shape;1739;p5"/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8" name="Google Shape;1740;p5"/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9" name="Google Shape;1741;p5"/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0" name="Google Shape;1742;p5"/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1" name="Google Shape;1743;p5"/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2" name="Google Shape;1744;p5"/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3" name="Google Shape;1745;p5"/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" name="Google Shape;1746;p5"/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5" name="Google Shape;1747;p5"/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6" name="Google Shape;1748;p5"/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7" name="Google Shape;1749;p5"/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8" name="Google Shape;1750;p5"/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9" name="Google Shape;1751;p5"/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0" name="Google Shape;1752;p5"/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1" name="Google Shape;1753;p5"/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2" name="Google Shape;1754;p5"/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3" name="Google Shape;1755;p5"/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" name="Google Shape;1756;p5"/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5" name="Google Shape;1757;p5"/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6" name="Google Shape;1758;p5"/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7" name="Google Shape;1759;p5"/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8" name="Google Shape;1760;p5"/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9" name="Google Shape;1761;p5"/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0" name="Google Shape;1762;p5"/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1" name="Google Shape;1763;p5"/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2" name="Google Shape;1764;p5"/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3" name="Google Shape;1765;p5"/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4" name="Google Shape;1766;p5"/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5" name="Google Shape;1767;p5"/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6" name="Google Shape;1768;p5"/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7" name="Google Shape;1769;p5"/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8" name="Google Shape;1770;p5"/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9" name="Google Shape;1771;p5"/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0" name="Google Shape;1772;p5"/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1" name="Google Shape;1773;p5"/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2" name="Google Shape;1774;p5"/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3" name="Google Shape;1775;p5"/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4" name="Google Shape;1776;p5"/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5" name="Google Shape;1777;p5"/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6" name="Google Shape;1778;p5"/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7" name="Google Shape;1779;p5"/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8" name="Google Shape;1780;p5"/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9" name="Google Shape;1781;p5"/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0" name="Google Shape;1782;p5"/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1" name="Google Shape;1783;p5"/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2" name="Google Shape;1784;p5"/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3" name="Google Shape;1785;p5"/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4" name="Google Shape;1786;p5"/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5" name="Google Shape;1787;p5"/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6" name="Google Shape;1788;p5"/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27" name="Google Shape;1789;p5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/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9" name="Google Shape;1791;p5"/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0" name="Google Shape;1792;p5"/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1" name="Google Shape;1793;p5"/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2" name="Google Shape;1794;p5"/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3" name="Google Shape;1795;p5"/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4" name="Google Shape;1796;p5"/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5" name="Google Shape;1797;p5"/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6" name="Google Shape;1798;p5"/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7" name="Google Shape;1799;p5"/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8" name="Google Shape;1800;p5"/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9" name="Google Shape;1801;p5"/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0" name="Google Shape;1802;p5"/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1" name="Google Shape;1803;p5"/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2" name="Google Shape;1804;p5"/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3" name="Google Shape;1805;p5"/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4" name="Google Shape;1806;p5"/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5" name="Google Shape;1807;p5"/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6" name="Google Shape;1808;p5"/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7" name="Google Shape;1809;p5"/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8" name="Google Shape;1810;p5"/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9" name="Google Shape;1811;p5"/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0" name="Google Shape;1812;p5"/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1" name="Google Shape;1813;p5"/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2" name="Google Shape;1814;p5"/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3" name="Google Shape;1815;p5"/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4" name="Google Shape;1816;p5"/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5" name="Google Shape;1817;p5"/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6" name="Google Shape;1818;p5"/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7" name="Google Shape;1819;p5"/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8" name="Google Shape;1820;p5"/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9" name="Google Shape;1821;p5"/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0" name="Google Shape;1822;p5"/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1" name="Google Shape;1823;p5"/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2" name="Google Shape;1824;p5"/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3" name="Google Shape;1825;p5"/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4" name="Google Shape;1826;p5"/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5" name="Google Shape;1827;p5"/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" name="Google Shape;1828;p5"/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7" name="Google Shape;1829;p5"/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8" name="Google Shape;1830;p5"/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9" name="Google Shape;1831;p5"/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0" name="Google Shape;1832;p5"/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1" name="Google Shape;1833;p5"/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2" name="Google Shape;1834;p5"/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3" name="Google Shape;1835;p5"/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4" name="Google Shape;1836;p5"/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5" name="Google Shape;1837;p5"/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6" name="Google Shape;1838;p5"/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7" name="Google Shape;1839;p5"/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9B086E-8CA7-4B1D-8847-8BDD896FEE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30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/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8" name="Google Shape;1969;p6"/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9" name="Google Shape;1970;p6"/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0" name="Google Shape;1971;p6"/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1" name="Google Shape;1972;p6"/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2" name="Google Shape;1973;p6"/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3" name="Google Shape;1974;p6"/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4" name="Google Shape;1975;p6"/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5" name="Google Shape;1976;p6"/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6" name="Google Shape;1977;p6"/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7" name="Google Shape;1978;p6"/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8" name="Google Shape;1979;p6"/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9" name="Google Shape;1980;p6"/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0" name="Google Shape;1981;p6"/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1" name="Google Shape;1982;p6"/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2" name="Google Shape;1983;p6"/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" name="Google Shape;1984;p6"/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4" name="Google Shape;1985;p6"/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5" name="Google Shape;1986;p6"/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6" name="Google Shape;1987;p6"/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7" name="Google Shape;1988;p6"/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8" name="Google Shape;1989;p6"/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9" name="Google Shape;1990;p6"/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0" name="Google Shape;1991;p6"/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1" name="Google Shape;1992;p6"/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2" name="Google Shape;1993;p6"/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3" name="Google Shape;1994;p6"/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4" name="Google Shape;1995;p6"/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5" name="Google Shape;1996;p6"/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6" name="Google Shape;1997;p6"/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7" name="Google Shape;1998;p6"/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8" name="Google Shape;1999;p6"/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9" name="Google Shape;2000;p6"/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0" name="Google Shape;2001;p6"/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1" name="Google Shape;2002;p6"/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2" name="Google Shape;2003;p6"/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" name="Google Shape;2004;p6"/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" name="Google Shape;2005;p6"/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5" name="Google Shape;2006;p6"/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6" name="Google Shape;2007;p6"/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7" name="Google Shape;2008;p6"/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8" name="Google Shape;2009;p6"/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9" name="Google Shape;2010;p6"/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0" name="Google Shape;2011;p6"/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1" name="Google Shape;2012;p6"/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2" name="Google Shape;2013;p6"/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3" name="Google Shape;2014;p6"/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" name="Google Shape;2015;p6"/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5" name="Google Shape;2016;p6"/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6" name="Google Shape;2017;p6"/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7" name="Google Shape;2018;p6"/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8" name="Google Shape;2019;p6"/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9" name="Google Shape;2020;p6"/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0" name="Google Shape;2021;p6"/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1" name="Google Shape;2022;p6"/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2" name="Google Shape;2023;p6"/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3" name="Google Shape;2024;p6"/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" name="Google Shape;2025;p6"/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5" name="Google Shape;2026;p6"/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6" name="Google Shape;2027;p6"/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7" name="Google Shape;2028;p6"/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8" name="Google Shape;2029;p6"/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9" name="Google Shape;2030;p6"/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0" name="Google Shape;2031;p6"/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1" name="Google Shape;2032;p6"/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2" name="Google Shape;2033;p6"/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3" name="Google Shape;2034;p6"/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" name="Google Shape;2035;p6"/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5" name="Google Shape;2036;p6"/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6" name="Google Shape;2037;p6"/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7" name="Google Shape;2038;p6"/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8" name="Google Shape;2039;p6"/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9" name="Google Shape;2040;p6"/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0" name="Google Shape;2041;p6"/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1" name="Google Shape;2042;p6"/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2" name="Google Shape;2043;p6"/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3" name="Google Shape;2044;p6"/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4" name="Google Shape;2045;p6"/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5" name="Google Shape;2046;p6"/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6" name="Google Shape;2047;p6"/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7" name="Google Shape;2048;p6"/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8" name="Google Shape;2049;p6"/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9" name="Google Shape;2050;p6"/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0" name="Google Shape;2051;p6"/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1" name="Google Shape;2052;p6"/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2" name="Google Shape;2053;p6"/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3" name="Google Shape;2054;p6"/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4" name="Google Shape;2055;p6"/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5" name="Google Shape;2056;p6"/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6" name="Google Shape;2057;p6"/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7" name="Google Shape;2058;p6"/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8" name="Google Shape;2059;p6"/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9" name="Google Shape;2060;p6"/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0" name="Google Shape;2061;p6"/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1" name="Google Shape;2062;p6"/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2" name="Google Shape;2063;p6"/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3" name="Google Shape;2064;p6"/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4" name="Google Shape;2065;p6"/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5" name="Google Shape;2066;p6"/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6" name="Google Shape;2067;p6"/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7" name="Google Shape;2068;p6"/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28" name="Google Shape;2069;p6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/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0" name="Google Shape;2071;p6"/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1" name="Google Shape;2072;p6"/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2" name="Google Shape;2073;p6"/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3" name="Google Shape;2074;p6"/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4" name="Google Shape;2075;p6"/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5" name="Google Shape;2076;p6"/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6" name="Google Shape;2077;p6"/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7" name="Google Shape;2078;p6"/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8" name="Google Shape;2079;p6"/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9" name="Google Shape;2080;p6"/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0" name="Google Shape;2081;p6"/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1" name="Google Shape;2082;p6"/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2" name="Google Shape;2083;p6"/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3" name="Google Shape;2084;p6"/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4" name="Google Shape;2085;p6"/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5" name="Google Shape;2086;p6"/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6" name="Google Shape;2087;p6"/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7" name="Google Shape;2088;p6"/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8" name="Google Shape;2089;p6"/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9" name="Google Shape;2090;p6"/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0" name="Google Shape;2091;p6"/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1" name="Google Shape;2092;p6"/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2" name="Google Shape;2093;p6"/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3" name="Google Shape;2094;p6"/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4" name="Google Shape;2095;p6"/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5" name="Google Shape;2096;p6"/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6" name="Google Shape;2097;p6"/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7" name="Google Shape;2098;p6"/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8" name="Google Shape;2099;p6"/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9" name="Google Shape;2100;p6"/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0" name="Google Shape;2101;p6"/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1" name="Google Shape;2102;p6"/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2" name="Google Shape;2103;p6"/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3" name="Google Shape;2104;p6"/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4" name="Google Shape;2105;p6"/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5" name="Google Shape;2106;p6"/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" name="Google Shape;2107;p6"/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7" name="Google Shape;2108;p6"/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8" name="Google Shape;2109;p6"/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9" name="Google Shape;2110;p6"/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0" name="Google Shape;2111;p6"/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1" name="Google Shape;2112;p6"/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2" name="Google Shape;2113;p6"/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3" name="Google Shape;2114;p6"/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4" name="Google Shape;2115;p6"/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5" name="Google Shape;2116;p6"/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6" name="Google Shape;2117;p6"/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7" name="Google Shape;2118;p6"/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8" name="Google Shape;2119;p6"/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9" name="Google Shape;1845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E85354-9D5B-471D-BEC4-29864915C2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987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/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9" name="Google Shape;2249;p7"/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0" name="Google Shape;2250;p7"/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1" name="Google Shape;2251;p7"/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2" name="Google Shape;2252;p7"/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3" name="Google Shape;2253;p7"/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4" name="Google Shape;2254;p7"/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5" name="Google Shape;2255;p7"/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6" name="Google Shape;2256;p7"/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7" name="Google Shape;2257;p7"/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8" name="Google Shape;2258;p7"/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9" name="Google Shape;2259;p7"/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0" name="Google Shape;2260;p7"/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1" name="Google Shape;2261;p7"/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2" name="Google Shape;2262;p7"/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" name="Google Shape;2263;p7"/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4" name="Google Shape;2264;p7"/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5" name="Google Shape;2265;p7"/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6" name="Google Shape;2266;p7"/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7" name="Google Shape;2267;p7"/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8" name="Google Shape;2268;p7"/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9" name="Google Shape;2269;p7"/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0" name="Google Shape;2270;p7"/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1" name="Google Shape;2271;p7"/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2" name="Google Shape;2272;p7"/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3" name="Google Shape;2273;p7"/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4" name="Google Shape;2274;p7"/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5" name="Google Shape;2275;p7"/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6" name="Google Shape;2276;p7"/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7" name="Google Shape;2277;p7"/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8" name="Google Shape;2278;p7"/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9" name="Google Shape;2279;p7"/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0" name="Google Shape;2280;p7"/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1" name="Google Shape;2281;p7"/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2" name="Google Shape;2282;p7"/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" name="Google Shape;2283;p7"/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" name="Google Shape;2284;p7"/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5" name="Google Shape;2285;p7"/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6" name="Google Shape;2286;p7"/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7" name="Google Shape;2287;p7"/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8" name="Google Shape;2288;p7"/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9" name="Google Shape;2289;p7"/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0" name="Google Shape;2290;p7"/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1" name="Google Shape;2291;p7"/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2" name="Google Shape;2292;p7"/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3" name="Google Shape;2293;p7"/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" name="Google Shape;2294;p7"/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5" name="Google Shape;2295;p7"/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6" name="Google Shape;2296;p7"/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7" name="Google Shape;2297;p7"/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8" name="Google Shape;2298;p7"/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9" name="Google Shape;2299;p7"/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0" name="Google Shape;2300;p7"/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1" name="Google Shape;2301;p7"/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2" name="Google Shape;2302;p7"/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3" name="Google Shape;2303;p7"/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" name="Google Shape;2304;p7"/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5" name="Google Shape;2305;p7"/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6" name="Google Shape;2306;p7"/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7" name="Google Shape;2307;p7"/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8" name="Google Shape;2308;p7"/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9" name="Google Shape;2309;p7"/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0" name="Google Shape;2310;p7"/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1" name="Google Shape;2311;p7"/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2" name="Google Shape;2312;p7"/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3" name="Google Shape;2313;p7"/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" name="Google Shape;2314;p7"/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5" name="Google Shape;2315;p7"/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6" name="Google Shape;2316;p7"/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7" name="Google Shape;2317;p7"/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8" name="Google Shape;2318;p7"/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9" name="Google Shape;2319;p7"/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0" name="Google Shape;2320;p7"/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1" name="Google Shape;2321;p7"/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2" name="Google Shape;2322;p7"/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3" name="Google Shape;2323;p7"/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4" name="Google Shape;2324;p7"/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5" name="Google Shape;2325;p7"/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6" name="Google Shape;2326;p7"/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7" name="Google Shape;2327;p7"/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8" name="Google Shape;2328;p7"/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9" name="Google Shape;2329;p7"/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0" name="Google Shape;2330;p7"/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1" name="Google Shape;2331;p7"/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2" name="Google Shape;2332;p7"/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3" name="Google Shape;2333;p7"/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4" name="Google Shape;2334;p7"/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5" name="Google Shape;2335;p7"/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6" name="Google Shape;2336;p7"/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7" name="Google Shape;2337;p7"/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8" name="Google Shape;2338;p7"/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9" name="Google Shape;2339;p7"/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0" name="Google Shape;2340;p7"/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1" name="Google Shape;2341;p7"/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2" name="Google Shape;2342;p7"/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3" name="Google Shape;2343;p7"/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4" name="Google Shape;2344;p7"/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5" name="Google Shape;2345;p7"/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6" name="Google Shape;2346;p7"/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7" name="Google Shape;2347;p7"/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8" name="Google Shape;2348;p7"/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29" name="Google Shape;2349;p7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/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1" name="Google Shape;2351;p7"/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2" name="Google Shape;2352;p7"/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3" name="Google Shape;2353;p7"/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4" name="Google Shape;2354;p7"/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5" name="Google Shape;2355;p7"/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6" name="Google Shape;2356;p7"/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7" name="Google Shape;2357;p7"/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8" name="Google Shape;2358;p7"/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9" name="Google Shape;2359;p7"/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0" name="Google Shape;2360;p7"/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1" name="Google Shape;2361;p7"/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2" name="Google Shape;2362;p7"/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3" name="Google Shape;2363;p7"/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4" name="Google Shape;2364;p7"/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5" name="Google Shape;2365;p7"/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6" name="Google Shape;2366;p7"/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7" name="Google Shape;2367;p7"/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8" name="Google Shape;2368;p7"/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9" name="Google Shape;2369;p7"/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0" name="Google Shape;2370;p7"/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1" name="Google Shape;2371;p7"/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2" name="Google Shape;2372;p7"/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3" name="Google Shape;2373;p7"/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4" name="Google Shape;2374;p7"/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5" name="Google Shape;2375;p7"/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6" name="Google Shape;2376;p7"/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7" name="Google Shape;2377;p7"/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8" name="Google Shape;2378;p7"/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9" name="Google Shape;2379;p7"/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0" name="Google Shape;2380;p7"/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1" name="Google Shape;2381;p7"/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2" name="Google Shape;2382;p7"/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3" name="Google Shape;2383;p7"/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4" name="Google Shape;2384;p7"/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5" name="Google Shape;2385;p7"/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" name="Google Shape;2386;p7"/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7" name="Google Shape;2387;p7"/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8" name="Google Shape;2388;p7"/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9" name="Google Shape;2389;p7"/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0" name="Google Shape;2390;p7"/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1" name="Google Shape;2391;p7"/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2" name="Google Shape;2392;p7"/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3" name="Google Shape;2393;p7"/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4" name="Google Shape;2394;p7"/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5" name="Google Shape;2395;p7"/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6" name="Google Shape;2396;p7"/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7" name="Google Shape;2397;p7"/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8" name="Google Shape;2398;p7"/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9" name="Google Shape;2399;p7"/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0" name="Google Shape;2125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9BD9AB-1700-4556-84B3-310DADF5E6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3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/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6" name="Google Shape;2526;p8"/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7" name="Google Shape;2527;p8"/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8" name="Google Shape;2528;p8"/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9" name="Google Shape;2529;p8"/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0" name="Google Shape;2530;p8"/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1" name="Google Shape;2531;p8"/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2" name="Google Shape;2532;p8"/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3" name="Google Shape;2533;p8"/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4" name="Google Shape;2534;p8"/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5" name="Google Shape;2535;p8"/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6" name="Google Shape;2536;p8"/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7" name="Google Shape;2537;p8"/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8" name="Google Shape;2538;p8"/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9" name="Google Shape;2539;p8"/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0" name="Google Shape;2540;p8"/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1" name="Google Shape;2541;p8"/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2" name="Google Shape;2542;p8"/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" name="Google Shape;2543;p8"/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4" name="Google Shape;2544;p8"/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5" name="Google Shape;2545;p8"/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6" name="Google Shape;2546;p8"/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7" name="Google Shape;2547;p8"/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8" name="Google Shape;2548;p8"/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9" name="Google Shape;2549;p8"/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0" name="Google Shape;2550;p8"/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1" name="Google Shape;2551;p8"/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2" name="Google Shape;2552;p8"/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3" name="Google Shape;2553;p8"/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4" name="Google Shape;2554;p8"/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5" name="Google Shape;2555;p8"/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6" name="Google Shape;2556;p8"/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7" name="Google Shape;2557;p8"/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8" name="Google Shape;2558;p8"/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9" name="Google Shape;2559;p8"/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0" name="Google Shape;2560;p8"/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1" name="Google Shape;2561;p8"/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2" name="Google Shape;2562;p8"/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" name="Google Shape;2563;p8"/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" name="Google Shape;2564;p8"/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5" name="Google Shape;2565;p8"/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6" name="Google Shape;2566;p8"/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7" name="Google Shape;2567;p8"/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8" name="Google Shape;2568;p8"/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9" name="Google Shape;2569;p8"/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0" name="Google Shape;2570;p8"/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1" name="Google Shape;2571;p8"/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2" name="Google Shape;2572;p8"/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3" name="Google Shape;2573;p8"/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" name="Google Shape;2574;p8"/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5" name="Google Shape;2575;p8"/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6" name="Google Shape;2576;p8"/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7" name="Google Shape;2577;p8"/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8" name="Google Shape;2578;p8"/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9" name="Google Shape;2579;p8"/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0" name="Google Shape;2580;p8"/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1" name="Google Shape;2581;p8"/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2" name="Google Shape;2582;p8"/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3" name="Google Shape;2583;p8"/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" name="Google Shape;2584;p8"/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5" name="Google Shape;2585;p8"/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6" name="Google Shape;2586;p8"/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7" name="Google Shape;2587;p8"/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8" name="Google Shape;2588;p8"/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9" name="Google Shape;2589;p8"/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0" name="Google Shape;2590;p8"/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1" name="Google Shape;2591;p8"/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2" name="Google Shape;2592;p8"/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3" name="Google Shape;2593;p8"/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" name="Google Shape;2594;p8"/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5" name="Google Shape;2595;p8"/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6" name="Google Shape;2596;p8"/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7" name="Google Shape;2597;p8"/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8" name="Google Shape;2598;p8"/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9" name="Google Shape;2599;p8"/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0" name="Google Shape;2600;p8"/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1" name="Google Shape;2601;p8"/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2" name="Google Shape;2602;p8"/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3" name="Google Shape;2603;p8"/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4" name="Google Shape;2604;p8"/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5" name="Google Shape;2605;p8"/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6" name="Google Shape;2606;p8"/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7" name="Google Shape;2607;p8"/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8" name="Google Shape;2608;p8"/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9" name="Google Shape;2609;p8"/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0" name="Google Shape;2610;p8"/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1" name="Google Shape;2611;p8"/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2" name="Google Shape;2612;p8"/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3" name="Google Shape;2613;p8"/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4" name="Google Shape;2614;p8"/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5" name="Google Shape;2615;p8"/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6" name="Google Shape;2616;p8"/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7" name="Google Shape;2617;p8"/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8" name="Google Shape;2618;p8"/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9" name="Google Shape;2619;p8"/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0" name="Google Shape;2620;p8"/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1" name="Google Shape;2621;p8"/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2" name="Google Shape;2622;p8"/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3" name="Google Shape;2623;p8"/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4" name="Google Shape;2624;p8"/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5" name="Google Shape;2625;p8"/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26" name="Google Shape;2626;p8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/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8" name="Google Shape;2628;p8"/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9" name="Google Shape;2629;p8"/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0" name="Google Shape;2630;p8"/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1" name="Google Shape;2631;p8"/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2" name="Google Shape;2632;p8"/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3" name="Google Shape;2633;p8"/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4" name="Google Shape;2634;p8"/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5" name="Google Shape;2635;p8"/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6" name="Google Shape;2636;p8"/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7" name="Google Shape;2637;p8"/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8" name="Google Shape;2638;p8"/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9" name="Google Shape;2639;p8"/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0" name="Google Shape;2640;p8"/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1" name="Google Shape;2641;p8"/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2" name="Google Shape;2642;p8"/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3" name="Google Shape;2643;p8"/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4" name="Google Shape;2644;p8"/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5" name="Google Shape;2645;p8"/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6" name="Google Shape;2646;p8"/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7" name="Google Shape;2647;p8"/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8" name="Google Shape;2648;p8"/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9" name="Google Shape;2649;p8"/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0" name="Google Shape;2650;p8"/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1" name="Google Shape;2651;p8"/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2" name="Google Shape;2652;p8"/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3" name="Google Shape;2653;p8"/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4" name="Google Shape;2654;p8"/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5" name="Google Shape;2655;p8"/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6" name="Google Shape;2656;p8"/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7" name="Google Shape;2657;p8"/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8" name="Google Shape;2658;p8"/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9" name="Google Shape;2659;p8"/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0" name="Google Shape;2660;p8"/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1" name="Google Shape;2661;p8"/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2" name="Google Shape;2662;p8"/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3" name="Google Shape;2663;p8"/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4" name="Google Shape;2664;p8"/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5" name="Google Shape;2665;p8"/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" name="Google Shape;2666;p8"/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7" name="Google Shape;2667;p8"/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8" name="Google Shape;2668;p8"/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9" name="Google Shape;2669;p8"/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0" name="Google Shape;2670;p8"/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1" name="Google Shape;2671;p8"/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2" name="Google Shape;2672;p8"/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3" name="Google Shape;2673;p8"/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4" name="Google Shape;2674;p8"/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5" name="Google Shape;2675;p8"/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6" name="Google Shape;2676;p8"/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402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3D7B2F-7E27-4544-8262-ABEACED87F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20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/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/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/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/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/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/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/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/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/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/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/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/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/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/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/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/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/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/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/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/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/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/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/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/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/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/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/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/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/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/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/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/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/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/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/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/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/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/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/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/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/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/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/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/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/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/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/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/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/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/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/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/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/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/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/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/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/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/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/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/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/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/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/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/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/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/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/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/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/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/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/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/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/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/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/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/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/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/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/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/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/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/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/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/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/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/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/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/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/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/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/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/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/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/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/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5" name="Google Shape;3079;p10"/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6" name="Google Shape;3080;p10"/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7" name="Google Shape;3081;p10"/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8" name="Google Shape;3082;p10"/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9" name="Google Shape;3083;p10"/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0" name="Google Shape;3084;p10"/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1" name="Google Shape;3085;p10"/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2" name="Google Shape;3086;p10"/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3" name="Google Shape;3087;p10"/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4" name="Google Shape;3088;p10"/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5" name="Google Shape;3089;p10"/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6" name="Google Shape;3090;p10"/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7" name="Google Shape;3091;p10"/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8" name="Google Shape;3092;p10"/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9" name="Google Shape;3093;p10"/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0" name="Google Shape;3094;p10"/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1" name="Google Shape;3095;p10"/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2" name="Google Shape;3096;p10"/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3" name="Google Shape;3097;p10"/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4" name="Google Shape;3098;p10"/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5" name="Google Shape;3099;p10"/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6" name="Google Shape;3100;p10"/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7" name="Google Shape;3101;p10"/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8" name="Google Shape;3102;p10"/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9" name="Google Shape;3103;p10"/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0" name="Google Shape;3104;p10"/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1" name="Google Shape;3105;p10"/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2" name="Google Shape;3106;p10"/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3" name="Google Shape;3107;p10"/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4" name="Google Shape;3108;p10"/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5" name="Google Shape;3109;p10"/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6" name="Google Shape;3110;p10"/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7" name="Google Shape;3111;p10"/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8" name="Google Shape;3112;p10"/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9" name="Google Shape;3113;p10"/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0" name="Google Shape;3114;p10"/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1" name="Google Shape;3115;p10"/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2" name="Google Shape;3116;p10"/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3" name="Google Shape;3117;p10"/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4" name="Google Shape;3118;p10"/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5" name="Google Shape;3119;p10"/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6" name="Google Shape;3120;p10"/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7" name="Google Shape;3121;p10"/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8" name="Google Shape;3122;p10"/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9" name="Google Shape;3123;p10"/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0" name="Google Shape;3124;p10"/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1" name="Google Shape;3125;p10"/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2" name="Google Shape;3126;p10"/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3" name="Google Shape;3127;p10"/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4" name="Google Shape;3128;p10"/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5" name="Google Shape;3129;p10"/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6" name="Google Shape;3130;p10"/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7" name="Google Shape;3131;p10"/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8" name="Google Shape;3132;p10"/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9" name="Google Shape;3133;p10"/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0" name="Google Shape;3134;p10"/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1" name="Google Shape;3135;p10"/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2" name="Google Shape;3136;p10"/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3" name="Google Shape;3137;p10"/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4" name="Google Shape;3138;p10"/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5" name="Google Shape;3139;p10"/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6" name="Google Shape;3140;p10"/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7" name="Google Shape;3141;p10"/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8" name="Google Shape;3142;p10"/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9" name="Google Shape;3143;p10"/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0" name="Google Shape;3144;p10"/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1" name="Google Shape;3145;p10"/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2" name="Google Shape;3146;p10"/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3" name="Google Shape;3147;p10"/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4" name="Google Shape;3148;p10"/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5" name="Google Shape;3149;p10"/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6" name="Google Shape;3150;p10"/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7" name="Google Shape;3151;p10"/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8" name="Google Shape;3152;p10"/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9" name="Google Shape;3153;p10"/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0" name="Google Shape;3154;p10"/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1" name="Google Shape;3155;p10"/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2" name="Google Shape;3156;p10"/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3" name="Google Shape;3157;p10"/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4" name="Google Shape;3158;p10"/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5" name="Google Shape;3159;p10"/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6" name="Google Shape;3160;p10"/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7" name="Google Shape;3161;p10"/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8" name="Google Shape;3162;p10"/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9" name="Google Shape;3163;p10"/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0" name="Google Shape;3164;p10"/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1" name="Google Shape;3165;p10"/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2" name="Google Shape;3166;p10"/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3" name="Google Shape;3167;p10"/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4" name="Google Shape;3168;p10"/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5" name="Google Shape;3169;p10"/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6" name="Google Shape;3170;p10"/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7" name="Google Shape;3171;p10"/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8" name="Google Shape;3172;p10"/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9" name="Google Shape;3173;p10"/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0" name="Google Shape;3174;p10"/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1" name="Google Shape;3175;p10"/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2" name="Google Shape;3176;p10"/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3" name="Google Shape;3177;p10"/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4" name="Google Shape;3178;p10"/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225" name="Google Shape;3179;p10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/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7" name="Google Shape;3181;p10"/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8" name="Google Shape;3182;p10"/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9" name="Google Shape;3183;p10"/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0" name="Google Shape;3184;p10"/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1" name="Google Shape;3185;p10"/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2" name="Google Shape;3186;p10"/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3" name="Google Shape;3187;p10"/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4" name="Google Shape;3188;p10"/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5" name="Google Shape;3189;p10"/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6" name="Google Shape;3190;p10"/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7" name="Google Shape;3191;p10"/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8" name="Google Shape;3192;p10"/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9" name="Google Shape;3193;p10"/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0" name="Google Shape;3194;p10"/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1" name="Google Shape;3195;p10"/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2" name="Google Shape;3196;p10"/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3" name="Google Shape;3197;p10"/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4" name="Google Shape;3198;p10"/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5" name="Google Shape;3199;p10"/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6" name="Google Shape;3200;p10"/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7" name="Google Shape;3201;p10"/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8" name="Google Shape;3202;p10"/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9" name="Google Shape;3203;p10"/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0" name="Google Shape;3204;p10"/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1" name="Google Shape;3205;p10"/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2" name="Google Shape;3206;p10"/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3" name="Google Shape;3207;p10"/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4" name="Google Shape;3208;p10"/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5" name="Google Shape;3209;p10"/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6" name="Google Shape;3210;p10"/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7" name="Google Shape;3211;p10"/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8" name="Google Shape;3212;p10"/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9" name="Google Shape;3213;p10"/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0" name="Google Shape;3214;p10"/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1" name="Google Shape;3215;p10"/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2" name="Google Shape;3216;p10"/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3" name="Google Shape;3217;p10"/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4" name="Google Shape;3218;p10"/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5" name="Google Shape;3219;p10"/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6" name="Google Shape;3220;p10"/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7" name="Google Shape;3221;p10"/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8" name="Google Shape;3222;p10"/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9" name="Google Shape;3223;p10"/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0" name="Google Shape;3224;p10"/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1" name="Google Shape;3225;p10"/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2" name="Google Shape;3226;p10"/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3" name="Google Shape;3227;p10"/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4" name="Google Shape;3228;p10"/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5" name="Google Shape;3229;p10"/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sp>
        <p:nvSpPr>
          <p:cNvPr id="276" name="Google Shape;2955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7DEDA7-EBBA-43DB-BC9E-E9E092B80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17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/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" name="Google Shape;3233;p11"/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" name="Google Shape;3234;p11"/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" name="Google Shape;3235;p11"/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" name="Google Shape;3236;p11"/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" name="Google Shape;3237;p11"/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" name="Google Shape;3238;p11"/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" name="Google Shape;3239;p11"/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" name="Google Shape;3240;p11"/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" name="Google Shape;3241;p11"/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3" name="Google Shape;3242;p11"/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4" name="Google Shape;3243;p11"/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5" name="Google Shape;3244;p11"/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6" name="Google Shape;3245;p11"/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7" name="Google Shape;3246;p11"/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8" name="Google Shape;3247;p11"/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9" name="Google Shape;3248;p11"/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0" name="Google Shape;3249;p11"/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1" name="Google Shape;3250;p11"/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2" name="Google Shape;3251;p11"/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3" name="Google Shape;3252;p11"/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4" name="Google Shape;3253;p11"/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5" name="Google Shape;3254;p11"/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6" name="Google Shape;3255;p11"/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7" name="Google Shape;3256;p11"/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8" name="Google Shape;3257;p11"/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29" name="Google Shape;3258;p11"/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0" name="Google Shape;3259;p11"/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1" name="Google Shape;3260;p11"/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2" name="Google Shape;3261;p11"/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3" name="Google Shape;3262;p11"/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4" name="Google Shape;3263;p11"/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5" name="Google Shape;3264;p11"/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6" name="Google Shape;3265;p11"/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7" name="Google Shape;3266;p11"/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8" name="Google Shape;3267;p11"/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39" name="Google Shape;3268;p11"/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0" name="Google Shape;3269;p11"/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1" name="Google Shape;3270;p11"/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2" name="Google Shape;3271;p11"/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3" name="Google Shape;3272;p11"/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4" name="Google Shape;3273;p11"/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5" name="Google Shape;3274;p11"/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6" name="Google Shape;3275;p11"/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7" name="Google Shape;3276;p11"/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8" name="Google Shape;3277;p11"/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49" name="Google Shape;3278;p11"/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0" name="Google Shape;3279;p11"/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1" name="Google Shape;3280;p11"/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2" name="Google Shape;3281;p11"/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3" name="Google Shape;3282;p11"/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4" name="Google Shape;3283;p11"/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5" name="Google Shape;3284;p11"/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6" name="Google Shape;3285;p11"/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7" name="Google Shape;3286;p11"/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8" name="Google Shape;3287;p11"/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59" name="Google Shape;3288;p11"/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60" name="Google Shape;3289;p11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/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2" name="Google Shape;3291;p11"/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3" name="Google Shape;3292;p11"/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4" name="Google Shape;3293;p11"/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5" name="Google Shape;3294;p11"/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6" name="Google Shape;3295;p11"/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7" name="Google Shape;3296;p11"/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8" name="Google Shape;3297;p11"/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69" name="Google Shape;3298;p11"/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0" name="Google Shape;3299;p11"/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1" name="Google Shape;3300;p11"/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2" name="Google Shape;3301;p11"/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3" name="Google Shape;3302;p11"/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4" name="Google Shape;3303;p11"/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5" name="Google Shape;3304;p11"/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6" name="Google Shape;3305;p11"/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7" name="Google Shape;3306;p11"/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8" name="Google Shape;3307;p11"/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79" name="Google Shape;3308;p11"/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0" name="Google Shape;3309;p11"/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1" name="Google Shape;3310;p11"/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2" name="Google Shape;3311;p11"/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3" name="Google Shape;3312;p11"/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4" name="Google Shape;3313;p11"/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5" name="Google Shape;3314;p11"/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6" name="Google Shape;3315;p11"/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7" name="Google Shape;3316;p11"/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8" name="Google Shape;3317;p11"/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89" name="Google Shape;3318;p11"/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0" name="Google Shape;3319;p11"/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1" name="Google Shape;3320;p11"/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2" name="Google Shape;3321;p11"/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3" name="Google Shape;3322;p11"/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4" name="Google Shape;3323;p11"/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5" name="Google Shape;3324;p11"/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6" name="Google Shape;3325;p11"/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7" name="Google Shape;3326;p11"/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8" name="Google Shape;3327;p11"/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99" name="Google Shape;3328;p11"/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0" name="Google Shape;3329;p11"/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1" name="Google Shape;3330;p11"/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2" name="Google Shape;3331;p11"/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3" name="Google Shape;3332;p11"/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4" name="Google Shape;3333;p11"/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5" name="Google Shape;3334;p11"/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6" name="Google Shape;3335;p11"/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7" name="Google Shape;3336;p11"/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8" name="Google Shape;3337;p11"/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09" name="Google Shape;3338;p11"/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0" name="Google Shape;3339;p11"/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1" name="Google Shape;3340;p11"/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2" name="Google Shape;3341;p11"/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3" name="Google Shape;3342;p11"/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4" name="Google Shape;3343;p11"/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5" name="Google Shape;3344;p11"/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6" name="Google Shape;3345;p11"/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7" name="Google Shape;3346;p11"/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8" name="Google Shape;3347;p11"/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19" name="Google Shape;3348;p11"/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0" name="Google Shape;3349;p11"/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1" name="Google Shape;3350;p11"/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  <p:sp>
          <p:nvSpPr>
            <p:cNvPr id="122" name="Google Shape;3351;p11"/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ru-RU"/>
            </a:p>
          </p:txBody>
        </p:sp>
      </p:grpSp>
      <p:grpSp>
        <p:nvGrpSpPr>
          <p:cNvPr id="123" name="Google Shape;3352;p11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/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/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/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/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/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/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/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/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/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/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/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/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/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/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/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/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/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/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/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/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/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/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/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/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/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/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/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/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/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/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/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/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/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/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/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/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/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/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/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/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/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/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/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/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/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/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/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/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/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/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/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/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/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/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/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/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/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/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/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/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/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/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/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/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/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/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/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/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/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/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/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/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/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/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/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/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/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/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/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/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/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/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/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/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/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/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/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/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/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/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/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/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/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/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/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/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/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/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/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/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/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/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/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/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/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/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/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/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/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/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/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/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/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/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/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/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/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/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/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/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/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/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/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/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/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/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/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/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/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/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/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/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/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/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/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/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/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/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/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/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/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/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/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/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/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/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/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/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/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/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/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B5290FB-4237-4FAA-ACB2-7718D82E44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96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B8AEEDCF-1D7F-4962-BFBE-4DD2ADE647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5.png"/><Relationship Id="rId4" Type="http://schemas.openxmlformats.org/officeDocument/2006/relationships/diagramData" Target="../diagrams/data13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836;p13"/>
          <p:cNvSpPr txBox="1">
            <a:spLocks noGrp="1"/>
          </p:cNvSpPr>
          <p:nvPr>
            <p:ph type="ctrTitle"/>
          </p:nvPr>
        </p:nvSpPr>
        <p:spPr>
          <a:xfrm>
            <a:off x="115165" y="1535113"/>
            <a:ext cx="7948179" cy="169992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Dosis ExtraLight" charset="0"/>
              <a:buNone/>
            </a:pPr>
            <a:r>
              <a:rPr lang="en-US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SMART 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- м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одель 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организации 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контроля 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качества 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медицинской деятельности</a:t>
            </a:r>
            <a:endParaRPr lang="ru-RU" altLang="ru-RU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3" name="Google Shape;4795;p40"/>
          <p:cNvSpPr txBox="1">
            <a:spLocks/>
          </p:cNvSpPr>
          <p:nvPr/>
        </p:nvSpPr>
        <p:spPr bwMode="auto">
          <a:xfrm>
            <a:off x="219074" y="136957"/>
            <a:ext cx="6839817" cy="9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400" kern="0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ООО «МедиПроф» СПб, Дунайский 47</a:t>
            </a:r>
          </a:p>
        </p:txBody>
      </p:sp>
      <p:sp>
        <p:nvSpPr>
          <p:cNvPr id="4" name="Google Shape;4795;p40"/>
          <p:cNvSpPr txBox="1">
            <a:spLocks/>
          </p:cNvSpPr>
          <p:nvPr/>
        </p:nvSpPr>
        <p:spPr bwMode="auto">
          <a:xfrm>
            <a:off x="0" y="3884613"/>
            <a:ext cx="7678016" cy="9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000" kern="0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Заместитель Главного врача по клинико-экспертной работе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000" kern="0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Т. В. Яковенко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898;p20"/>
          <p:cNvSpPr txBox="1">
            <a:spLocks noGrp="1"/>
          </p:cNvSpPr>
          <p:nvPr>
            <p:ph type="title"/>
          </p:nvPr>
        </p:nvSpPr>
        <p:spPr>
          <a:xfrm>
            <a:off x="639763" y="219075"/>
            <a:ext cx="6761162" cy="8588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4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Трансфер оперативной информации о качестве медицинской помощи в МО</a:t>
            </a:r>
          </a:p>
        </p:txBody>
      </p:sp>
      <p:sp>
        <p:nvSpPr>
          <p:cNvPr id="18435" name="Google Shape;3900;p2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5AAAD0E3-42F9-4642-871F-59F5BEA834B5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10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928851" y="1354137"/>
          <a:ext cx="5949931" cy="327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вал 9"/>
          <p:cNvSpPr/>
          <p:nvPr/>
        </p:nvSpPr>
        <p:spPr>
          <a:xfrm>
            <a:off x="6629400" y="2152650"/>
            <a:ext cx="946150" cy="952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</a:rPr>
              <a:t>ВК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875" y="2251075"/>
            <a:ext cx="2930525" cy="541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Комиссия по ВКК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38788" y="2330450"/>
            <a:ext cx="914400" cy="382588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5250" y="2251075"/>
            <a:ext cx="941388" cy="952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rgbClr val="003B55"/>
                </a:solidFill>
              </a:rPr>
              <a:t>Отчет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825500" y="2522538"/>
            <a:ext cx="420688" cy="35401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908425" y="2816225"/>
            <a:ext cx="187325" cy="74612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3706813" y="2792413"/>
            <a:ext cx="182562" cy="76993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2249488" y="2816225"/>
            <a:ext cx="1325562" cy="1778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8" name="Двойные круглые скобки 17"/>
          <p:cNvSpPr/>
          <p:nvPr/>
        </p:nvSpPr>
        <p:spPr>
          <a:xfrm>
            <a:off x="2090738" y="3549650"/>
            <a:ext cx="1798637" cy="323850"/>
          </a:xfrm>
          <a:prstGeom prst="bracketPair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</a:rPr>
              <a:t>нежелательные события</a:t>
            </a:r>
          </a:p>
        </p:txBody>
      </p:sp>
      <p:sp>
        <p:nvSpPr>
          <p:cNvPr id="19" name="Двойные круглые скобки 18"/>
          <p:cNvSpPr/>
          <p:nvPr/>
        </p:nvSpPr>
        <p:spPr>
          <a:xfrm>
            <a:off x="3970338" y="3562350"/>
            <a:ext cx="2025650" cy="323850"/>
          </a:xfrm>
          <a:prstGeom prst="bracketPair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tx1"/>
                </a:solidFill>
              </a:rPr>
              <a:t>оперативное управление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928;p24"/>
          <p:cNvSpPr txBox="1">
            <a:spLocks noGrp="1"/>
          </p:cNvSpPr>
          <p:nvPr>
            <p:ph type="title"/>
          </p:nvPr>
        </p:nvSpPr>
        <p:spPr>
          <a:xfrm>
            <a:off x="92075" y="0"/>
            <a:ext cx="732155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800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Взаимодействие  врачебной подкомиссии по КМП и Комиссии по ВКК</a:t>
            </a:r>
          </a:p>
        </p:txBody>
      </p:sp>
      <p:sp>
        <p:nvSpPr>
          <p:cNvPr id="19459" name="Google Shape;3932;p2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D19333E5-1887-4838-9454-4F0EFEF39DEF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11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803946"/>
          <a:ext cx="6438146" cy="396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2122488" y="2495550"/>
            <a:ext cx="2355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78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5778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5778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5778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5778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577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577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577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5778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b="1">
                <a:solidFill>
                  <a:srgbClr val="2998E3"/>
                </a:solidFill>
              </a:rPr>
              <a:t>Главный врач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b="1">
                <a:solidFill>
                  <a:srgbClr val="002060"/>
                </a:solidFill>
              </a:rPr>
              <a:t> -ответственный  ВКК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200" b="1">
                <a:solidFill>
                  <a:srgbClr val="002060"/>
                </a:solidFill>
              </a:rPr>
              <a:t>-председатель ВК</a:t>
            </a:r>
            <a:endParaRPr lang="ru-RU" altLang="ru-RU" sz="120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9225" y="3978275"/>
            <a:ext cx="4384675" cy="10160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6C836C"/>
                </a:solidFill>
              </a:rPr>
              <a:t>*Plan -  Планирует корректирующие действия на основании анализа проведенных аудитов</a:t>
            </a:r>
          </a:p>
          <a:p>
            <a:pPr eaLnBrk="1" hangingPunct="1"/>
            <a:r>
              <a:rPr lang="ru-RU" altLang="ru-RU" sz="1000" b="1">
                <a:solidFill>
                  <a:srgbClr val="6C836C"/>
                </a:solidFill>
              </a:rPr>
              <a:t>Do  - Реализует план корректирующих мероприятий</a:t>
            </a:r>
          </a:p>
          <a:p>
            <a:pPr eaLnBrk="1" hangingPunct="1"/>
            <a:r>
              <a:rPr lang="ru-RU" altLang="ru-RU" sz="1000" b="1">
                <a:solidFill>
                  <a:srgbClr val="6C836C"/>
                </a:solidFill>
              </a:rPr>
              <a:t>Check - Проводит повторный аудит, проверяет, как выполнили мероприятия</a:t>
            </a:r>
          </a:p>
          <a:p>
            <a:pPr eaLnBrk="1" hangingPunct="1"/>
            <a:r>
              <a:rPr lang="ru-RU" altLang="ru-RU" sz="1000" b="1">
                <a:solidFill>
                  <a:srgbClr val="6C836C"/>
                </a:solidFill>
              </a:rPr>
              <a:t>Act  - Разрабатывает мероприятия по улучшению.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3025" y="1285875"/>
            <a:ext cx="2625725" cy="4619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56A63"/>
                </a:solidFill>
              </a:rPr>
              <a:t>цикл РDCA*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066103"/>
              </p:ext>
            </p:extLst>
          </p:nvPr>
        </p:nvGraphicFramePr>
        <p:xfrm>
          <a:off x="274320" y="735012"/>
          <a:ext cx="7650480" cy="386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7"/>
          <p:cNvSpPr txBox="1">
            <a:spLocks/>
          </p:cNvSpPr>
          <p:nvPr/>
        </p:nvSpPr>
        <p:spPr>
          <a:xfrm>
            <a:off x="106363" y="111125"/>
            <a:ext cx="7604125" cy="623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>
            <a:norm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ru-RU" altLang="ru-RU" sz="2800" dirty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Как </a:t>
            </a:r>
            <a:r>
              <a:rPr lang="ru-RU" altLang="ru-RU" sz="2800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всесторонне и объективно оценить КМП?</a:t>
            </a:r>
            <a:endParaRPr lang="ru-RU" altLang="ru-RU" sz="2800" dirty="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" y="2925113"/>
            <a:ext cx="614103" cy="6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909;p2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DC4612B9-E4FD-43A9-9C40-E80A308123BF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13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9" name="Picture 2" descr="C:\Users\yakovenko.tv\AppData\Local\Microsoft\Windows\Temporary Internet Files\Content.IE5\HCOES0Q8\xAirteam_Airbus_A32_2746446k.jpg.pagespeed.ic.DSNw6kyJM_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5" y="803511"/>
            <a:ext cx="6590270" cy="430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922;p23"/>
          <p:cNvSpPr txBox="1">
            <a:spLocks noGrp="1"/>
          </p:cNvSpPr>
          <p:nvPr>
            <p:ph type="title" idx="4294967295"/>
          </p:nvPr>
        </p:nvSpPr>
        <p:spPr>
          <a:xfrm>
            <a:off x="1505473" y="113511"/>
            <a:ext cx="4754100" cy="1380000"/>
          </a:xfrm>
        </p:spPr>
        <p:txBody>
          <a:bodyPr spcFirstLastPara="1" anchor="t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/>
            </a:pPr>
            <a:r>
              <a:rPr lang="ru-RU" sz="2400" dirty="0" smtClean="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Модель обеспечения авиаперелета по чек поинтам</a:t>
            </a:r>
            <a:endParaRPr sz="2400" dirty="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78" y="175386"/>
            <a:ext cx="614103" cy="6141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914;p22"/>
          <p:cNvSpPr txBox="1">
            <a:spLocks noGrp="1"/>
          </p:cNvSpPr>
          <p:nvPr>
            <p:ph type="title"/>
          </p:nvPr>
        </p:nvSpPr>
        <p:spPr>
          <a:xfrm>
            <a:off x="249238" y="427038"/>
            <a:ext cx="74771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3600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Определены 178 «чек – поинтов» деятельности Клиники</a:t>
            </a:r>
            <a:endParaRPr lang="ru-RU" altLang="ru-RU" sz="3600" dirty="0" smtClean="0">
              <a:solidFill>
                <a:srgbClr val="0B87A1"/>
              </a:solidFill>
              <a:latin typeface="Titillium Web 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2531" name="Google Shape;3917;p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04617A6D-A863-4D2E-99A4-D8B7074ACB72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14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36713"/>
            <a:ext cx="79914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70" y="628910"/>
            <a:ext cx="614103" cy="6141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48;p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340830A-82A1-49FA-AF86-F1ACC8F2BB48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15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105564" y="0"/>
            <a:ext cx="57007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ru-RU" altLang="ru-RU" sz="3600" dirty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Группы  чек-поинтов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942820"/>
              </p:ext>
            </p:extLst>
          </p:nvPr>
        </p:nvGraphicFramePr>
        <p:xfrm>
          <a:off x="1" y="673331"/>
          <a:ext cx="7772400" cy="423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71" y="1282064"/>
            <a:ext cx="614103" cy="614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72" y="1896167"/>
            <a:ext cx="614103" cy="6141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48;p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340830A-82A1-49FA-AF86-F1ACC8F2BB48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16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57942" y="101226"/>
            <a:ext cx="7730836" cy="790575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Чек-поинты </a:t>
            </a:r>
            <a:r>
              <a:rPr lang="ru-RU" altLang="ru-RU" sz="3200" dirty="0" smtClean="0">
                <a:solidFill>
                  <a:schemeClr val="accent5">
                    <a:lumMod val="50000"/>
                    <a:lumOff val="5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плановой</a:t>
            </a:r>
            <a:r>
              <a:rPr lang="ru-RU" altLang="ru-RU" sz="3200" dirty="0" smtClean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 деятельности</a:t>
            </a:r>
            <a:endParaRPr lang="ru-RU" altLang="ru-RU" sz="3200" dirty="0">
              <a:solidFill>
                <a:srgbClr val="002060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3711000"/>
              </p:ext>
            </p:extLst>
          </p:nvPr>
        </p:nvGraphicFramePr>
        <p:xfrm>
          <a:off x="157943" y="1301842"/>
          <a:ext cx="7573414" cy="192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51" y="1388183"/>
            <a:ext cx="614103" cy="614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56" y="2498668"/>
            <a:ext cx="614103" cy="61410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831508"/>
              </p:ext>
            </p:extLst>
          </p:nvPr>
        </p:nvGraphicFramePr>
        <p:xfrm>
          <a:off x="92073" y="3241964"/>
          <a:ext cx="8137527" cy="173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82171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48;p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340830A-82A1-49FA-AF86-F1ACC8F2BB48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17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3474909"/>
              </p:ext>
            </p:extLst>
          </p:nvPr>
        </p:nvGraphicFramePr>
        <p:xfrm>
          <a:off x="150264" y="1471353"/>
          <a:ext cx="7289627" cy="324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 flipH="1">
            <a:off x="897773" y="871695"/>
            <a:ext cx="6367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</a:rPr>
              <a:t>(руководителей подразделений)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942" y="101226"/>
            <a:ext cx="7730836" cy="790575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Чек-поинты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медицинской </a:t>
            </a:r>
            <a:r>
              <a:rPr lang="ru-RU" altLang="ru-RU" sz="3200" dirty="0" smtClean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деятельности</a:t>
            </a:r>
            <a:endParaRPr lang="ru-RU" altLang="ru-RU" sz="3200" dirty="0">
              <a:solidFill>
                <a:srgbClr val="002060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23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48;p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340830A-82A1-49FA-AF86-F1ACC8F2BB48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18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75" y="199505"/>
            <a:ext cx="763876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Чек-поинты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медицинского </a:t>
            </a:r>
            <a:r>
              <a:rPr lang="ru-RU" altLang="ru-RU" sz="2800" dirty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мониторинга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5788054"/>
              </p:ext>
            </p:extLst>
          </p:nvPr>
        </p:nvGraphicFramePr>
        <p:xfrm>
          <a:off x="92075" y="1246909"/>
          <a:ext cx="7580572" cy="386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95654"/>
            <a:ext cx="3638825" cy="25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oogle Shape;4107;p39"/>
          <p:cNvGrpSpPr>
            <a:grpSpLocks/>
          </p:cNvGrpSpPr>
          <p:nvPr/>
        </p:nvGrpSpPr>
        <p:grpSpPr bwMode="auto">
          <a:xfrm>
            <a:off x="5549900" y="2751138"/>
            <a:ext cx="628650" cy="581025"/>
            <a:chOff x="6660750" y="298550"/>
            <a:chExt cx="396900" cy="396300"/>
          </a:xfrm>
        </p:grpSpPr>
        <p:sp>
          <p:nvSpPr>
            <p:cNvPr id="11" name="Google Shape;4108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109;p39"/>
            <p:cNvSpPr/>
            <p:nvPr/>
          </p:nvSpPr>
          <p:spPr>
            <a:xfrm>
              <a:off x="6697834" y="335365"/>
              <a:ext cx="322732" cy="322670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4139;p39"/>
          <p:cNvGrpSpPr>
            <a:grpSpLocks/>
          </p:cNvGrpSpPr>
          <p:nvPr/>
        </p:nvGrpSpPr>
        <p:grpSpPr bwMode="auto">
          <a:xfrm>
            <a:off x="5584030" y="3919769"/>
            <a:ext cx="560387" cy="571500"/>
            <a:chOff x="1233350" y="1619250"/>
            <a:chExt cx="466500" cy="456725"/>
          </a:xfrm>
        </p:grpSpPr>
        <p:sp>
          <p:nvSpPr>
            <p:cNvPr id="14" name="Google Shape;4140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41;p39"/>
            <p:cNvSpPr/>
            <p:nvPr/>
          </p:nvSpPr>
          <p:spPr>
            <a:xfrm>
              <a:off x="1382683" y="1791791"/>
              <a:ext cx="167835" cy="12687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42;p39"/>
            <p:cNvSpPr/>
            <p:nvPr/>
          </p:nvSpPr>
          <p:spPr>
            <a:xfrm>
              <a:off x="1382683" y="1824776"/>
              <a:ext cx="167835" cy="12687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43;p39"/>
            <p:cNvSpPr/>
            <p:nvPr/>
          </p:nvSpPr>
          <p:spPr>
            <a:xfrm>
              <a:off x="1382683" y="1859030"/>
              <a:ext cx="70042" cy="11419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09354" y="3446694"/>
            <a:ext cx="2270125" cy="30638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b="1" dirty="0">
                <a:solidFill>
                  <a:srgbClr val="509F95"/>
                </a:solidFill>
              </a:rPr>
              <a:t>Ежемесячно (1-7 день)</a:t>
            </a:r>
            <a:endParaRPr lang="en-US" altLang="ru-RU" b="1" dirty="0">
              <a:solidFill>
                <a:srgbClr val="509F9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5861" y="4553281"/>
            <a:ext cx="357672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dirty="0">
                <a:solidFill>
                  <a:srgbClr val="509F95"/>
                </a:solidFill>
              </a:rPr>
              <a:t>по электронной почте / </a:t>
            </a:r>
            <a:r>
              <a:rPr lang="ru-RU" altLang="ru-RU" dirty="0" smtClean="0">
                <a:solidFill>
                  <a:srgbClr val="509F95"/>
                </a:solidFill>
              </a:rPr>
              <a:t>письменно </a:t>
            </a:r>
            <a:r>
              <a:rPr lang="ru-RU" altLang="ru-RU" dirty="0">
                <a:solidFill>
                  <a:srgbClr val="509F95"/>
                </a:solidFill>
              </a:rPr>
              <a:t>(виза)</a:t>
            </a:r>
          </a:p>
        </p:txBody>
      </p:sp>
    </p:spTree>
    <p:extLst>
      <p:ext uri="{BB962C8B-B14F-4D97-AF65-F5344CB8AC3E}">
        <p14:creationId xmlns:p14="http://schemas.microsoft.com/office/powerpoint/2010/main" val="3100389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2075" y="0"/>
            <a:ext cx="6059343" cy="10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B87A1"/>
              </a:buClr>
              <a:buSzPts val="3600"/>
            </a:pPr>
            <a:r>
              <a:rPr lang="ru-RU" altLang="ru-RU" sz="3200" dirty="0">
                <a:solidFill>
                  <a:schemeClr val="bg2">
                    <a:lumMod val="75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Группы  </a:t>
            </a:r>
            <a:r>
              <a:rPr lang="ru-RU" altLang="ru-RU" sz="3200" dirty="0" smtClean="0">
                <a:solidFill>
                  <a:schemeClr val="bg2">
                    <a:lumMod val="75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чек-поинтов</a:t>
            </a:r>
          </a:p>
          <a:p>
            <a:pPr algn="ctr" eaLnBrk="1" hangingPunct="1">
              <a:buClr>
                <a:srgbClr val="0B87A1"/>
              </a:buClr>
              <a:buSzPts val="3600"/>
            </a:pPr>
            <a:r>
              <a:rPr lang="ru-RU" altLang="ru-RU" sz="3200" dirty="0" smtClean="0">
                <a:solidFill>
                  <a:schemeClr val="bg2">
                    <a:lumMod val="75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(</a:t>
            </a:r>
            <a:r>
              <a:rPr lang="ru-RU" altLang="ru-RU" sz="3200" dirty="0">
                <a:solidFill>
                  <a:schemeClr val="bg2">
                    <a:lumMod val="75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информационная </a:t>
            </a:r>
            <a:r>
              <a:rPr lang="ru-RU" altLang="ru-RU" sz="3200" dirty="0" smtClean="0">
                <a:solidFill>
                  <a:schemeClr val="bg2">
                    <a:lumMod val="75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матрица)</a:t>
            </a:r>
            <a:endParaRPr lang="ru-RU" altLang="ru-RU" sz="3200" dirty="0">
              <a:solidFill>
                <a:schemeClr val="bg2">
                  <a:lumMod val="75000"/>
                </a:schemeClr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468" y="7207"/>
            <a:ext cx="1099127" cy="100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168992"/>
            <a:ext cx="7647709" cy="38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853;p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AA966DE-4F2D-4A59-8A89-0ADAFF165965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2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0903" y="691412"/>
          <a:ext cx="6286247" cy="366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3841;p14"/>
          <p:cNvSpPr txBox="1">
            <a:spLocks/>
          </p:cNvSpPr>
          <p:nvPr/>
        </p:nvSpPr>
        <p:spPr>
          <a:xfrm>
            <a:off x="455613" y="130175"/>
            <a:ext cx="7456487" cy="487363"/>
          </a:xfrm>
          <a:prstGeom prst="rect">
            <a:avLst/>
          </a:prstGeom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85BF"/>
                </a:solidFill>
              </a:rPr>
              <a:t>клинико-экспертная работа учреждения</a:t>
            </a:r>
          </a:p>
        </p:txBody>
      </p:sp>
      <p:grpSp>
        <p:nvGrpSpPr>
          <p:cNvPr id="11270" name="Google Shape;4381;p40"/>
          <p:cNvGrpSpPr>
            <a:grpSpLocks/>
          </p:cNvGrpSpPr>
          <p:nvPr/>
        </p:nvGrpSpPr>
        <p:grpSpPr bwMode="auto">
          <a:xfrm>
            <a:off x="4032250" y="730250"/>
            <a:ext cx="474663" cy="438150"/>
            <a:chOff x="7804870" y="2682313"/>
            <a:chExt cx="720118" cy="719782"/>
          </a:xfrm>
        </p:grpSpPr>
        <p:sp>
          <p:nvSpPr>
            <p:cNvPr id="15" name="Google Shape;4382;p40"/>
            <p:cNvSpPr/>
            <p:nvPr/>
          </p:nvSpPr>
          <p:spPr>
            <a:xfrm>
              <a:off x="7804870" y="2922240"/>
              <a:ext cx="255292" cy="409442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4" name="Google Shape;4383;p40"/>
            <p:cNvSpPr>
              <a:spLocks/>
            </p:cNvSpPr>
            <p:nvPr/>
          </p:nvSpPr>
          <p:spPr bwMode="auto">
            <a:xfrm>
              <a:off x="7823833" y="2682313"/>
              <a:ext cx="377215" cy="304549"/>
            </a:xfrm>
            <a:custGeom>
              <a:avLst/>
              <a:gdLst>
                <a:gd name="T0" fmla="*/ 84 w 553"/>
                <a:gd name="T1" fmla="*/ 362 h 447"/>
                <a:gd name="T2" fmla="*/ 105 w 553"/>
                <a:gd name="T3" fmla="*/ 340 h 447"/>
                <a:gd name="T4" fmla="*/ 154 w 553"/>
                <a:gd name="T5" fmla="*/ 341 h 447"/>
                <a:gd name="T6" fmla="*/ 195 w 553"/>
                <a:gd name="T7" fmla="*/ 370 h 447"/>
                <a:gd name="T8" fmla="*/ 199 w 553"/>
                <a:gd name="T9" fmla="*/ 399 h 447"/>
                <a:gd name="T10" fmla="*/ 193 w 553"/>
                <a:gd name="T11" fmla="*/ 410 h 447"/>
                <a:gd name="T12" fmla="*/ 199 w 553"/>
                <a:gd name="T13" fmla="*/ 428 h 447"/>
                <a:gd name="T14" fmla="*/ 250 w 553"/>
                <a:gd name="T15" fmla="*/ 445 h 447"/>
                <a:gd name="T16" fmla="*/ 265 w 553"/>
                <a:gd name="T17" fmla="*/ 438 h 447"/>
                <a:gd name="T18" fmla="*/ 472 w 553"/>
                <a:gd name="T19" fmla="*/ 277 h 447"/>
                <a:gd name="T20" fmla="*/ 482 w 553"/>
                <a:gd name="T21" fmla="*/ 266 h 447"/>
                <a:gd name="T22" fmla="*/ 482 w 553"/>
                <a:gd name="T23" fmla="*/ 165 h 447"/>
                <a:gd name="T24" fmla="*/ 489 w 553"/>
                <a:gd name="T25" fmla="*/ 159 h 447"/>
                <a:gd name="T26" fmla="*/ 507 w 553"/>
                <a:gd name="T27" fmla="*/ 165 h 447"/>
                <a:gd name="T28" fmla="*/ 513 w 553"/>
                <a:gd name="T29" fmla="*/ 176 h 447"/>
                <a:gd name="T30" fmla="*/ 541 w 553"/>
                <a:gd name="T31" fmla="*/ 178 h 447"/>
                <a:gd name="T32" fmla="*/ 552 w 553"/>
                <a:gd name="T33" fmla="*/ 141 h 447"/>
                <a:gd name="T34" fmla="*/ 541 w 553"/>
                <a:gd name="T35" fmla="*/ 105 h 447"/>
                <a:gd name="T36" fmla="*/ 513 w 553"/>
                <a:gd name="T37" fmla="*/ 107 h 447"/>
                <a:gd name="T38" fmla="*/ 507 w 553"/>
                <a:gd name="T39" fmla="*/ 118 h 447"/>
                <a:gd name="T40" fmla="*/ 489 w 553"/>
                <a:gd name="T41" fmla="*/ 124 h 447"/>
                <a:gd name="T42" fmla="*/ 482 w 553"/>
                <a:gd name="T43" fmla="*/ 118 h 447"/>
                <a:gd name="T44" fmla="*/ 482 w 553"/>
                <a:gd name="T45" fmla="*/ 12 h 447"/>
                <a:gd name="T46" fmla="*/ 470 w 553"/>
                <a:gd name="T47" fmla="*/ 0 h 447"/>
                <a:gd name="T48" fmla="*/ 2 w 553"/>
                <a:gd name="T49" fmla="*/ 352 h 447"/>
                <a:gd name="T50" fmla="*/ 9 w 553"/>
                <a:gd name="T51" fmla="*/ 366 h 447"/>
                <a:gd name="T52" fmla="*/ 68 w 553"/>
                <a:gd name="T53" fmla="*/ 385 h 447"/>
                <a:gd name="T54" fmla="*/ 82 w 553"/>
                <a:gd name="T55" fmla="*/ 374 h 447"/>
                <a:gd name="T56" fmla="*/ 84 w 553"/>
                <a:gd name="T57" fmla="*/ 36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17" name="Google Shape;4384;p40"/>
            <p:cNvSpPr/>
            <p:nvPr/>
          </p:nvSpPr>
          <p:spPr>
            <a:xfrm>
              <a:off x="8276920" y="2932672"/>
              <a:ext cx="248068" cy="391186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6" name="Google Shape;4385;p40"/>
            <p:cNvSpPr>
              <a:spLocks/>
            </p:cNvSpPr>
            <p:nvPr/>
          </p:nvSpPr>
          <p:spPr bwMode="auto">
            <a:xfrm>
              <a:off x="8166284" y="2682313"/>
              <a:ext cx="336357" cy="315595"/>
            </a:xfrm>
            <a:custGeom>
              <a:avLst/>
              <a:gdLst>
                <a:gd name="T0" fmla="*/ 27 w 493"/>
                <a:gd name="T1" fmla="*/ 81 h 463"/>
                <a:gd name="T2" fmla="*/ 54 w 493"/>
                <a:gd name="T3" fmla="*/ 94 h 463"/>
                <a:gd name="T4" fmla="*/ 69 w 493"/>
                <a:gd name="T5" fmla="*/ 141 h 463"/>
                <a:gd name="T6" fmla="*/ 54 w 493"/>
                <a:gd name="T7" fmla="*/ 189 h 463"/>
                <a:gd name="T8" fmla="*/ 27 w 493"/>
                <a:gd name="T9" fmla="*/ 202 h 463"/>
                <a:gd name="T10" fmla="*/ 15 w 493"/>
                <a:gd name="T11" fmla="*/ 200 h 463"/>
                <a:gd name="T12" fmla="*/ 0 w 493"/>
                <a:gd name="T13" fmla="*/ 210 h 463"/>
                <a:gd name="T14" fmla="*/ 0 w 493"/>
                <a:gd name="T15" fmla="*/ 265 h 463"/>
                <a:gd name="T16" fmla="*/ 11 w 493"/>
                <a:gd name="T17" fmla="*/ 276 h 463"/>
                <a:gd name="T18" fmla="*/ 227 w 493"/>
                <a:gd name="T19" fmla="*/ 423 h 463"/>
                <a:gd name="T20" fmla="*/ 241 w 493"/>
                <a:gd name="T21" fmla="*/ 430 h 463"/>
                <a:gd name="T22" fmla="*/ 338 w 493"/>
                <a:gd name="T23" fmla="*/ 398 h 463"/>
                <a:gd name="T24" fmla="*/ 346 w 493"/>
                <a:gd name="T25" fmla="*/ 403 h 463"/>
                <a:gd name="T26" fmla="*/ 345 w 493"/>
                <a:gd name="T27" fmla="*/ 422 h 463"/>
                <a:gd name="T28" fmla="*/ 337 w 493"/>
                <a:gd name="T29" fmla="*/ 431 h 463"/>
                <a:gd name="T30" fmla="*/ 344 w 493"/>
                <a:gd name="T31" fmla="*/ 459 h 463"/>
                <a:gd name="T32" fmla="*/ 382 w 493"/>
                <a:gd name="T33" fmla="*/ 458 h 463"/>
                <a:gd name="T34" fmla="*/ 413 w 493"/>
                <a:gd name="T35" fmla="*/ 436 h 463"/>
                <a:gd name="T36" fmla="*/ 402 w 493"/>
                <a:gd name="T37" fmla="*/ 410 h 463"/>
                <a:gd name="T38" fmla="*/ 390 w 493"/>
                <a:gd name="T39" fmla="*/ 407 h 463"/>
                <a:gd name="T40" fmla="*/ 379 w 493"/>
                <a:gd name="T41" fmla="*/ 393 h 463"/>
                <a:gd name="T42" fmla="*/ 382 w 493"/>
                <a:gd name="T43" fmla="*/ 384 h 463"/>
                <a:gd name="T44" fmla="*/ 483 w 493"/>
                <a:gd name="T45" fmla="*/ 351 h 463"/>
                <a:gd name="T46" fmla="*/ 490 w 493"/>
                <a:gd name="T47" fmla="*/ 336 h 463"/>
                <a:gd name="T48" fmla="*/ 11 w 493"/>
                <a:gd name="T49" fmla="*/ 0 h 463"/>
                <a:gd name="T50" fmla="*/ 0 w 493"/>
                <a:gd name="T51" fmla="*/ 11 h 463"/>
                <a:gd name="T52" fmla="*/ 0 w 493"/>
                <a:gd name="T53" fmla="*/ 72 h 463"/>
                <a:gd name="T54" fmla="*/ 15 w 493"/>
                <a:gd name="T55" fmla="*/ 83 h 463"/>
                <a:gd name="T56" fmla="*/ 27 w 493"/>
                <a:gd name="T57" fmla="*/ 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19" name="Google Shape;4386;p40"/>
            <p:cNvSpPr/>
            <p:nvPr/>
          </p:nvSpPr>
          <p:spPr>
            <a:xfrm>
              <a:off x="7966235" y="3183031"/>
              <a:ext cx="407022" cy="219064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1" name="Google Shape;4381;p40"/>
          <p:cNvGrpSpPr>
            <a:grpSpLocks/>
          </p:cNvGrpSpPr>
          <p:nvPr/>
        </p:nvGrpSpPr>
        <p:grpSpPr bwMode="auto">
          <a:xfrm>
            <a:off x="5684838" y="1473200"/>
            <a:ext cx="474662" cy="438150"/>
            <a:chOff x="7804870" y="2682313"/>
            <a:chExt cx="720118" cy="719782"/>
          </a:xfrm>
        </p:grpSpPr>
        <p:sp>
          <p:nvSpPr>
            <p:cNvPr id="21" name="Google Shape;4382;p40"/>
            <p:cNvSpPr/>
            <p:nvPr/>
          </p:nvSpPr>
          <p:spPr>
            <a:xfrm>
              <a:off x="7804870" y="2922240"/>
              <a:ext cx="255293" cy="409442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9" name="Google Shape;4383;p40"/>
            <p:cNvSpPr>
              <a:spLocks/>
            </p:cNvSpPr>
            <p:nvPr/>
          </p:nvSpPr>
          <p:spPr bwMode="auto">
            <a:xfrm>
              <a:off x="7823833" y="2682313"/>
              <a:ext cx="377215" cy="304549"/>
            </a:xfrm>
            <a:custGeom>
              <a:avLst/>
              <a:gdLst>
                <a:gd name="T0" fmla="*/ 84 w 553"/>
                <a:gd name="T1" fmla="*/ 362 h 447"/>
                <a:gd name="T2" fmla="*/ 105 w 553"/>
                <a:gd name="T3" fmla="*/ 340 h 447"/>
                <a:gd name="T4" fmla="*/ 154 w 553"/>
                <a:gd name="T5" fmla="*/ 341 h 447"/>
                <a:gd name="T6" fmla="*/ 195 w 553"/>
                <a:gd name="T7" fmla="*/ 370 h 447"/>
                <a:gd name="T8" fmla="*/ 199 w 553"/>
                <a:gd name="T9" fmla="*/ 399 h 447"/>
                <a:gd name="T10" fmla="*/ 193 w 553"/>
                <a:gd name="T11" fmla="*/ 410 h 447"/>
                <a:gd name="T12" fmla="*/ 199 w 553"/>
                <a:gd name="T13" fmla="*/ 428 h 447"/>
                <a:gd name="T14" fmla="*/ 250 w 553"/>
                <a:gd name="T15" fmla="*/ 445 h 447"/>
                <a:gd name="T16" fmla="*/ 265 w 553"/>
                <a:gd name="T17" fmla="*/ 438 h 447"/>
                <a:gd name="T18" fmla="*/ 472 w 553"/>
                <a:gd name="T19" fmla="*/ 277 h 447"/>
                <a:gd name="T20" fmla="*/ 482 w 553"/>
                <a:gd name="T21" fmla="*/ 266 h 447"/>
                <a:gd name="T22" fmla="*/ 482 w 553"/>
                <a:gd name="T23" fmla="*/ 165 h 447"/>
                <a:gd name="T24" fmla="*/ 489 w 553"/>
                <a:gd name="T25" fmla="*/ 159 h 447"/>
                <a:gd name="T26" fmla="*/ 507 w 553"/>
                <a:gd name="T27" fmla="*/ 165 h 447"/>
                <a:gd name="T28" fmla="*/ 513 w 553"/>
                <a:gd name="T29" fmla="*/ 176 h 447"/>
                <a:gd name="T30" fmla="*/ 541 w 553"/>
                <a:gd name="T31" fmla="*/ 178 h 447"/>
                <a:gd name="T32" fmla="*/ 552 w 553"/>
                <a:gd name="T33" fmla="*/ 141 h 447"/>
                <a:gd name="T34" fmla="*/ 541 w 553"/>
                <a:gd name="T35" fmla="*/ 105 h 447"/>
                <a:gd name="T36" fmla="*/ 513 w 553"/>
                <a:gd name="T37" fmla="*/ 107 h 447"/>
                <a:gd name="T38" fmla="*/ 507 w 553"/>
                <a:gd name="T39" fmla="*/ 118 h 447"/>
                <a:gd name="T40" fmla="*/ 489 w 553"/>
                <a:gd name="T41" fmla="*/ 124 h 447"/>
                <a:gd name="T42" fmla="*/ 482 w 553"/>
                <a:gd name="T43" fmla="*/ 118 h 447"/>
                <a:gd name="T44" fmla="*/ 482 w 553"/>
                <a:gd name="T45" fmla="*/ 12 h 447"/>
                <a:gd name="T46" fmla="*/ 470 w 553"/>
                <a:gd name="T47" fmla="*/ 0 h 447"/>
                <a:gd name="T48" fmla="*/ 2 w 553"/>
                <a:gd name="T49" fmla="*/ 352 h 447"/>
                <a:gd name="T50" fmla="*/ 9 w 553"/>
                <a:gd name="T51" fmla="*/ 366 h 447"/>
                <a:gd name="T52" fmla="*/ 68 w 553"/>
                <a:gd name="T53" fmla="*/ 385 h 447"/>
                <a:gd name="T54" fmla="*/ 82 w 553"/>
                <a:gd name="T55" fmla="*/ 374 h 447"/>
                <a:gd name="T56" fmla="*/ 84 w 553"/>
                <a:gd name="T57" fmla="*/ 36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23" name="Google Shape;4384;p40"/>
            <p:cNvSpPr/>
            <p:nvPr/>
          </p:nvSpPr>
          <p:spPr>
            <a:xfrm>
              <a:off x="8276921" y="2932672"/>
              <a:ext cx="248067" cy="391186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1" name="Google Shape;4385;p40"/>
            <p:cNvSpPr>
              <a:spLocks/>
            </p:cNvSpPr>
            <p:nvPr/>
          </p:nvSpPr>
          <p:spPr bwMode="auto">
            <a:xfrm>
              <a:off x="8166284" y="2682313"/>
              <a:ext cx="336357" cy="315595"/>
            </a:xfrm>
            <a:custGeom>
              <a:avLst/>
              <a:gdLst>
                <a:gd name="T0" fmla="*/ 27 w 493"/>
                <a:gd name="T1" fmla="*/ 81 h 463"/>
                <a:gd name="T2" fmla="*/ 54 w 493"/>
                <a:gd name="T3" fmla="*/ 94 h 463"/>
                <a:gd name="T4" fmla="*/ 69 w 493"/>
                <a:gd name="T5" fmla="*/ 141 h 463"/>
                <a:gd name="T6" fmla="*/ 54 w 493"/>
                <a:gd name="T7" fmla="*/ 189 h 463"/>
                <a:gd name="T8" fmla="*/ 27 w 493"/>
                <a:gd name="T9" fmla="*/ 202 h 463"/>
                <a:gd name="T10" fmla="*/ 15 w 493"/>
                <a:gd name="T11" fmla="*/ 200 h 463"/>
                <a:gd name="T12" fmla="*/ 0 w 493"/>
                <a:gd name="T13" fmla="*/ 210 h 463"/>
                <a:gd name="T14" fmla="*/ 0 w 493"/>
                <a:gd name="T15" fmla="*/ 265 h 463"/>
                <a:gd name="T16" fmla="*/ 11 w 493"/>
                <a:gd name="T17" fmla="*/ 276 h 463"/>
                <a:gd name="T18" fmla="*/ 227 w 493"/>
                <a:gd name="T19" fmla="*/ 423 h 463"/>
                <a:gd name="T20" fmla="*/ 241 w 493"/>
                <a:gd name="T21" fmla="*/ 430 h 463"/>
                <a:gd name="T22" fmla="*/ 338 w 493"/>
                <a:gd name="T23" fmla="*/ 398 h 463"/>
                <a:gd name="T24" fmla="*/ 346 w 493"/>
                <a:gd name="T25" fmla="*/ 403 h 463"/>
                <a:gd name="T26" fmla="*/ 345 w 493"/>
                <a:gd name="T27" fmla="*/ 422 h 463"/>
                <a:gd name="T28" fmla="*/ 337 w 493"/>
                <a:gd name="T29" fmla="*/ 431 h 463"/>
                <a:gd name="T30" fmla="*/ 344 w 493"/>
                <a:gd name="T31" fmla="*/ 459 h 463"/>
                <a:gd name="T32" fmla="*/ 382 w 493"/>
                <a:gd name="T33" fmla="*/ 458 h 463"/>
                <a:gd name="T34" fmla="*/ 413 w 493"/>
                <a:gd name="T35" fmla="*/ 436 h 463"/>
                <a:gd name="T36" fmla="*/ 402 w 493"/>
                <a:gd name="T37" fmla="*/ 410 h 463"/>
                <a:gd name="T38" fmla="*/ 390 w 493"/>
                <a:gd name="T39" fmla="*/ 407 h 463"/>
                <a:gd name="T40" fmla="*/ 379 w 493"/>
                <a:gd name="T41" fmla="*/ 393 h 463"/>
                <a:gd name="T42" fmla="*/ 382 w 493"/>
                <a:gd name="T43" fmla="*/ 384 h 463"/>
                <a:gd name="T44" fmla="*/ 483 w 493"/>
                <a:gd name="T45" fmla="*/ 351 h 463"/>
                <a:gd name="T46" fmla="*/ 490 w 493"/>
                <a:gd name="T47" fmla="*/ 336 h 463"/>
                <a:gd name="T48" fmla="*/ 11 w 493"/>
                <a:gd name="T49" fmla="*/ 0 h 463"/>
                <a:gd name="T50" fmla="*/ 0 w 493"/>
                <a:gd name="T51" fmla="*/ 11 h 463"/>
                <a:gd name="T52" fmla="*/ 0 w 493"/>
                <a:gd name="T53" fmla="*/ 72 h 463"/>
                <a:gd name="T54" fmla="*/ 15 w 493"/>
                <a:gd name="T55" fmla="*/ 83 h 463"/>
                <a:gd name="T56" fmla="*/ 27 w 493"/>
                <a:gd name="T57" fmla="*/ 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25" name="Google Shape;4386;p40"/>
            <p:cNvSpPr/>
            <p:nvPr/>
          </p:nvSpPr>
          <p:spPr>
            <a:xfrm>
              <a:off x="7966234" y="3183031"/>
              <a:ext cx="407024" cy="219064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3922;p23"/>
          <p:cNvSpPr txBox="1">
            <a:spLocks/>
          </p:cNvSpPr>
          <p:nvPr/>
        </p:nvSpPr>
        <p:spPr>
          <a:xfrm>
            <a:off x="5350724" y="3953733"/>
            <a:ext cx="2561376" cy="542336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 fontAlgn="auto">
              <a:defRPr/>
            </a:pPr>
            <a:r>
              <a:rPr lang="ru-RU" sz="1800" kern="0" dirty="0" smtClean="0">
                <a:solidFill>
                  <a:srgbClr val="FFFFFF"/>
                </a:solidFill>
                <a:highlight>
                  <a:srgbClr val="0B87A1"/>
                </a:highlight>
                <a:latin typeface="Titillium Web Light"/>
                <a:ea typeface="Titillium Web Light"/>
                <a:cs typeface="Titillium Web Light"/>
                <a:sym typeface="Titillium Web Light"/>
              </a:rPr>
              <a:t>Основные механизмы управления качеством</a:t>
            </a:r>
            <a:endParaRPr lang="ru-RU" sz="1800" kern="0" dirty="0">
              <a:solidFill>
                <a:srgbClr val="FFFFFF"/>
              </a:solidFill>
              <a:highlight>
                <a:srgbClr val="0B87A1"/>
              </a:highligh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20" name="Google Shape;4381;p40"/>
          <p:cNvGrpSpPr>
            <a:grpSpLocks/>
          </p:cNvGrpSpPr>
          <p:nvPr/>
        </p:nvGrpSpPr>
        <p:grpSpPr bwMode="auto">
          <a:xfrm>
            <a:off x="4664335" y="3953733"/>
            <a:ext cx="476250" cy="438150"/>
            <a:chOff x="7804870" y="2682313"/>
            <a:chExt cx="720118" cy="719782"/>
          </a:xfrm>
        </p:grpSpPr>
        <p:sp>
          <p:nvSpPr>
            <p:cNvPr id="22" name="Google Shape;4382;p40"/>
            <p:cNvSpPr/>
            <p:nvPr/>
          </p:nvSpPr>
          <p:spPr>
            <a:xfrm>
              <a:off x="7804870" y="2922240"/>
              <a:ext cx="256841" cy="409442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383;p40"/>
            <p:cNvSpPr>
              <a:spLocks/>
            </p:cNvSpPr>
            <p:nvPr/>
          </p:nvSpPr>
          <p:spPr bwMode="auto">
            <a:xfrm>
              <a:off x="7823833" y="2682313"/>
              <a:ext cx="377215" cy="304549"/>
            </a:xfrm>
            <a:custGeom>
              <a:avLst/>
              <a:gdLst>
                <a:gd name="T0" fmla="*/ 84 w 553"/>
                <a:gd name="T1" fmla="*/ 362 h 447"/>
                <a:gd name="T2" fmla="*/ 105 w 553"/>
                <a:gd name="T3" fmla="*/ 340 h 447"/>
                <a:gd name="T4" fmla="*/ 154 w 553"/>
                <a:gd name="T5" fmla="*/ 341 h 447"/>
                <a:gd name="T6" fmla="*/ 195 w 553"/>
                <a:gd name="T7" fmla="*/ 370 h 447"/>
                <a:gd name="T8" fmla="*/ 199 w 553"/>
                <a:gd name="T9" fmla="*/ 399 h 447"/>
                <a:gd name="T10" fmla="*/ 193 w 553"/>
                <a:gd name="T11" fmla="*/ 410 h 447"/>
                <a:gd name="T12" fmla="*/ 199 w 553"/>
                <a:gd name="T13" fmla="*/ 428 h 447"/>
                <a:gd name="T14" fmla="*/ 250 w 553"/>
                <a:gd name="T15" fmla="*/ 445 h 447"/>
                <a:gd name="T16" fmla="*/ 265 w 553"/>
                <a:gd name="T17" fmla="*/ 438 h 447"/>
                <a:gd name="T18" fmla="*/ 472 w 553"/>
                <a:gd name="T19" fmla="*/ 277 h 447"/>
                <a:gd name="T20" fmla="*/ 482 w 553"/>
                <a:gd name="T21" fmla="*/ 266 h 447"/>
                <a:gd name="T22" fmla="*/ 482 w 553"/>
                <a:gd name="T23" fmla="*/ 165 h 447"/>
                <a:gd name="T24" fmla="*/ 489 w 553"/>
                <a:gd name="T25" fmla="*/ 159 h 447"/>
                <a:gd name="T26" fmla="*/ 507 w 553"/>
                <a:gd name="T27" fmla="*/ 165 h 447"/>
                <a:gd name="T28" fmla="*/ 513 w 553"/>
                <a:gd name="T29" fmla="*/ 176 h 447"/>
                <a:gd name="T30" fmla="*/ 541 w 553"/>
                <a:gd name="T31" fmla="*/ 178 h 447"/>
                <a:gd name="T32" fmla="*/ 552 w 553"/>
                <a:gd name="T33" fmla="*/ 141 h 447"/>
                <a:gd name="T34" fmla="*/ 541 w 553"/>
                <a:gd name="T35" fmla="*/ 105 h 447"/>
                <a:gd name="T36" fmla="*/ 513 w 553"/>
                <a:gd name="T37" fmla="*/ 107 h 447"/>
                <a:gd name="T38" fmla="*/ 507 w 553"/>
                <a:gd name="T39" fmla="*/ 118 h 447"/>
                <a:gd name="T40" fmla="*/ 489 w 553"/>
                <a:gd name="T41" fmla="*/ 124 h 447"/>
                <a:gd name="T42" fmla="*/ 482 w 553"/>
                <a:gd name="T43" fmla="*/ 118 h 447"/>
                <a:gd name="T44" fmla="*/ 482 w 553"/>
                <a:gd name="T45" fmla="*/ 12 h 447"/>
                <a:gd name="T46" fmla="*/ 470 w 553"/>
                <a:gd name="T47" fmla="*/ 0 h 447"/>
                <a:gd name="T48" fmla="*/ 2 w 553"/>
                <a:gd name="T49" fmla="*/ 352 h 447"/>
                <a:gd name="T50" fmla="*/ 9 w 553"/>
                <a:gd name="T51" fmla="*/ 366 h 447"/>
                <a:gd name="T52" fmla="*/ 68 w 553"/>
                <a:gd name="T53" fmla="*/ 385 h 447"/>
                <a:gd name="T54" fmla="*/ 82 w 553"/>
                <a:gd name="T55" fmla="*/ 374 h 447"/>
                <a:gd name="T56" fmla="*/ 84 w 553"/>
                <a:gd name="T57" fmla="*/ 36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26" name="Google Shape;4384;p40"/>
            <p:cNvSpPr/>
            <p:nvPr/>
          </p:nvSpPr>
          <p:spPr>
            <a:xfrm>
              <a:off x="8277747" y="2932672"/>
              <a:ext cx="247241" cy="391186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385;p40"/>
            <p:cNvSpPr>
              <a:spLocks/>
            </p:cNvSpPr>
            <p:nvPr/>
          </p:nvSpPr>
          <p:spPr bwMode="auto">
            <a:xfrm>
              <a:off x="8166284" y="2682313"/>
              <a:ext cx="336357" cy="315595"/>
            </a:xfrm>
            <a:custGeom>
              <a:avLst/>
              <a:gdLst>
                <a:gd name="T0" fmla="*/ 27 w 493"/>
                <a:gd name="T1" fmla="*/ 81 h 463"/>
                <a:gd name="T2" fmla="*/ 54 w 493"/>
                <a:gd name="T3" fmla="*/ 94 h 463"/>
                <a:gd name="T4" fmla="*/ 69 w 493"/>
                <a:gd name="T5" fmla="*/ 141 h 463"/>
                <a:gd name="T6" fmla="*/ 54 w 493"/>
                <a:gd name="T7" fmla="*/ 189 h 463"/>
                <a:gd name="T8" fmla="*/ 27 w 493"/>
                <a:gd name="T9" fmla="*/ 202 h 463"/>
                <a:gd name="T10" fmla="*/ 15 w 493"/>
                <a:gd name="T11" fmla="*/ 200 h 463"/>
                <a:gd name="T12" fmla="*/ 0 w 493"/>
                <a:gd name="T13" fmla="*/ 210 h 463"/>
                <a:gd name="T14" fmla="*/ 0 w 493"/>
                <a:gd name="T15" fmla="*/ 265 h 463"/>
                <a:gd name="T16" fmla="*/ 11 w 493"/>
                <a:gd name="T17" fmla="*/ 276 h 463"/>
                <a:gd name="T18" fmla="*/ 227 w 493"/>
                <a:gd name="T19" fmla="*/ 423 h 463"/>
                <a:gd name="T20" fmla="*/ 241 w 493"/>
                <a:gd name="T21" fmla="*/ 430 h 463"/>
                <a:gd name="T22" fmla="*/ 338 w 493"/>
                <a:gd name="T23" fmla="*/ 398 h 463"/>
                <a:gd name="T24" fmla="*/ 346 w 493"/>
                <a:gd name="T25" fmla="*/ 403 h 463"/>
                <a:gd name="T26" fmla="*/ 345 w 493"/>
                <a:gd name="T27" fmla="*/ 422 h 463"/>
                <a:gd name="T28" fmla="*/ 337 w 493"/>
                <a:gd name="T29" fmla="*/ 431 h 463"/>
                <a:gd name="T30" fmla="*/ 344 w 493"/>
                <a:gd name="T31" fmla="*/ 459 h 463"/>
                <a:gd name="T32" fmla="*/ 382 w 493"/>
                <a:gd name="T33" fmla="*/ 458 h 463"/>
                <a:gd name="T34" fmla="*/ 413 w 493"/>
                <a:gd name="T35" fmla="*/ 436 h 463"/>
                <a:gd name="T36" fmla="*/ 402 w 493"/>
                <a:gd name="T37" fmla="*/ 410 h 463"/>
                <a:gd name="T38" fmla="*/ 390 w 493"/>
                <a:gd name="T39" fmla="*/ 407 h 463"/>
                <a:gd name="T40" fmla="*/ 379 w 493"/>
                <a:gd name="T41" fmla="*/ 393 h 463"/>
                <a:gd name="T42" fmla="*/ 382 w 493"/>
                <a:gd name="T43" fmla="*/ 384 h 463"/>
                <a:gd name="T44" fmla="*/ 483 w 493"/>
                <a:gd name="T45" fmla="*/ 351 h 463"/>
                <a:gd name="T46" fmla="*/ 490 w 493"/>
                <a:gd name="T47" fmla="*/ 336 h 463"/>
                <a:gd name="T48" fmla="*/ 11 w 493"/>
                <a:gd name="T49" fmla="*/ 0 h 463"/>
                <a:gd name="T50" fmla="*/ 0 w 493"/>
                <a:gd name="T51" fmla="*/ 11 h 463"/>
                <a:gd name="T52" fmla="*/ 0 w 493"/>
                <a:gd name="T53" fmla="*/ 72 h 463"/>
                <a:gd name="T54" fmla="*/ 15 w 493"/>
                <a:gd name="T55" fmla="*/ 83 h 463"/>
                <a:gd name="T56" fmla="*/ 27 w 493"/>
                <a:gd name="T57" fmla="*/ 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28" name="Google Shape;4386;p40"/>
            <p:cNvSpPr/>
            <p:nvPr/>
          </p:nvSpPr>
          <p:spPr>
            <a:xfrm>
              <a:off x="7965696" y="3183031"/>
              <a:ext cx="408067" cy="219064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48;p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340830A-82A1-49FA-AF86-F1ACC8F2BB48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20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0413335"/>
              </p:ext>
            </p:extLst>
          </p:nvPr>
        </p:nvGraphicFramePr>
        <p:xfrm>
          <a:off x="175491" y="1293091"/>
          <a:ext cx="750546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2075" y="199505"/>
            <a:ext cx="767201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Чек-поинты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медицинского </a:t>
            </a:r>
            <a:r>
              <a:rPr lang="ru-RU" altLang="ru-RU" sz="2800" dirty="0">
                <a:solidFill>
                  <a:srgbClr val="002060"/>
                </a:solidFill>
                <a:latin typeface="Dosis ExtraLight" charset="0"/>
                <a:cs typeface="Dosis ExtraLight" charset="0"/>
                <a:sym typeface="Dosis ExtraLight" charset="0"/>
              </a:rPr>
              <a:t>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556911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48;p3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340830A-82A1-49FA-AF86-F1ACC8F2BB48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21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828800"/>
            <a:ext cx="3688646" cy="3015004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85237762"/>
              </p:ext>
            </p:extLst>
          </p:nvPr>
        </p:nvGraphicFramePr>
        <p:xfrm>
          <a:off x="92075" y="598375"/>
          <a:ext cx="7951976" cy="1185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2043" y="1828800"/>
            <a:ext cx="4089861" cy="3015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5919" y="107267"/>
            <a:ext cx="760598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B87A1"/>
              </a:buClr>
              <a:buSzPts val="3600"/>
            </a:pPr>
            <a:r>
              <a:rPr lang="ru-RU" altLang="ru-RU" sz="2000" dirty="0">
                <a:solidFill>
                  <a:schemeClr val="bg1"/>
                </a:solidFill>
                <a:latin typeface="Dosis ExtraLight" charset="0"/>
                <a:cs typeface="Dosis ExtraLight" charset="0"/>
                <a:sym typeface="Dosis ExtraLight" charset="0"/>
              </a:rPr>
              <a:t>Группы  </a:t>
            </a:r>
            <a:r>
              <a:rPr lang="ru-RU" altLang="ru-RU" sz="2000" dirty="0" smtClean="0">
                <a:solidFill>
                  <a:schemeClr val="bg1"/>
                </a:solidFill>
                <a:latin typeface="Dosis ExtraLight" charset="0"/>
                <a:cs typeface="Dosis ExtraLight" charset="0"/>
                <a:sym typeface="Dosis ExtraLight" charset="0"/>
              </a:rPr>
              <a:t>чек-поинтов (</a:t>
            </a:r>
            <a:r>
              <a:rPr lang="ru-RU" altLang="ru-RU" sz="2000" dirty="0">
                <a:solidFill>
                  <a:schemeClr val="bg1"/>
                </a:solidFill>
                <a:latin typeface="Dosis ExtraLight" charset="0"/>
                <a:cs typeface="Dosis ExtraLight" charset="0"/>
                <a:sym typeface="Dosis ExtraLight" charset="0"/>
              </a:rPr>
              <a:t>информационная матрица)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7404" y="1828800"/>
            <a:ext cx="829278" cy="7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2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Google Shape;4009;p3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8671F3BF-DA2C-4E4D-9DF9-BD62CA50A967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22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927" y="3114412"/>
            <a:ext cx="1503073" cy="1380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27" y="2889725"/>
            <a:ext cx="3389689" cy="18299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4728" y="289806"/>
            <a:ext cx="7536872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ru-RU" altLang="ru-RU" sz="2400" dirty="0" smtClean="0">
                <a:solidFill>
                  <a:srgbClr val="002060"/>
                </a:solidFill>
                <a:cs typeface="Dosis ExtraLight" charset="0"/>
                <a:sym typeface="Dosis ExtraLight" charset="0"/>
              </a:rPr>
              <a:t>Визуализация сведений по качеству медицинской деятельности и автоматизация отчетности</a:t>
            </a:r>
            <a:endParaRPr lang="ru-RU" altLang="ru-RU" sz="2400" dirty="0">
              <a:solidFill>
                <a:srgbClr val="002060"/>
              </a:solidFill>
              <a:cs typeface="Dosis ExtraLight" charset="0"/>
              <a:sym typeface="Dosis ExtraLight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8473" y="177443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75" y="1774431"/>
            <a:ext cx="42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B87A1"/>
              </a:buClr>
              <a:buSzPts val="3600"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Группы  чек-поинтов</a:t>
            </a:r>
          </a:p>
          <a:p>
            <a:pPr algn="ctr" eaLnBrk="1" hangingPunct="1">
              <a:buClr>
                <a:srgbClr val="0B87A1"/>
              </a:buClr>
              <a:buSzPts val="3600"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(информационная матрица)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714894"/>
            <a:ext cx="6973006" cy="39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24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897775"/>
            <a:ext cx="6965829" cy="3906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263" y="839585"/>
            <a:ext cx="7001884" cy="39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008" y="631767"/>
            <a:ext cx="7309456" cy="42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9" y="831273"/>
            <a:ext cx="7272379" cy="40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" y="739833"/>
            <a:ext cx="7452205" cy="41766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62" y="4030721"/>
            <a:ext cx="614103" cy="6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7447" y="789709"/>
            <a:ext cx="7201391" cy="41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879;p19"/>
          <p:cNvSpPr>
            <a:spLocks/>
          </p:cNvSpPr>
          <p:nvPr/>
        </p:nvSpPr>
        <p:spPr bwMode="auto">
          <a:xfrm>
            <a:off x="2347913" y="2155825"/>
            <a:ext cx="269875" cy="258763"/>
          </a:xfrm>
          <a:custGeom>
            <a:avLst/>
            <a:gdLst>
              <a:gd name="T0" fmla="*/ 7499 w 15144"/>
              <a:gd name="T1" fmla="*/ 25 h 14460"/>
              <a:gd name="T2" fmla="*/ 7328 w 15144"/>
              <a:gd name="T3" fmla="*/ 172 h 14460"/>
              <a:gd name="T4" fmla="*/ 5594 w 15144"/>
              <a:gd name="T5" fmla="*/ 4104 h 14460"/>
              <a:gd name="T6" fmla="*/ 5398 w 15144"/>
              <a:gd name="T7" fmla="*/ 4373 h 14460"/>
              <a:gd name="T8" fmla="*/ 5130 w 15144"/>
              <a:gd name="T9" fmla="*/ 4617 h 14460"/>
              <a:gd name="T10" fmla="*/ 4812 w 15144"/>
              <a:gd name="T11" fmla="*/ 4788 h 14460"/>
              <a:gd name="T12" fmla="*/ 4495 w 15144"/>
              <a:gd name="T13" fmla="*/ 4886 h 14460"/>
              <a:gd name="T14" fmla="*/ 245 w 15144"/>
              <a:gd name="T15" fmla="*/ 5325 h 14460"/>
              <a:gd name="T16" fmla="*/ 50 w 15144"/>
              <a:gd name="T17" fmla="*/ 5423 h 14460"/>
              <a:gd name="T18" fmla="*/ 1 w 15144"/>
              <a:gd name="T19" fmla="*/ 5594 h 14460"/>
              <a:gd name="T20" fmla="*/ 74 w 15144"/>
              <a:gd name="T21" fmla="*/ 5789 h 14460"/>
              <a:gd name="T22" fmla="*/ 3274 w 15144"/>
              <a:gd name="T23" fmla="*/ 8647 h 14460"/>
              <a:gd name="T24" fmla="*/ 3493 w 15144"/>
              <a:gd name="T25" fmla="*/ 8915 h 14460"/>
              <a:gd name="T26" fmla="*/ 3640 w 15144"/>
              <a:gd name="T27" fmla="*/ 9257 h 14460"/>
              <a:gd name="T28" fmla="*/ 3713 w 15144"/>
              <a:gd name="T29" fmla="*/ 9599 h 14460"/>
              <a:gd name="T30" fmla="*/ 3689 w 15144"/>
              <a:gd name="T31" fmla="*/ 9941 h 14460"/>
              <a:gd name="T32" fmla="*/ 2785 w 15144"/>
              <a:gd name="T33" fmla="*/ 14142 h 14460"/>
              <a:gd name="T34" fmla="*/ 2834 w 15144"/>
              <a:gd name="T35" fmla="*/ 14337 h 14460"/>
              <a:gd name="T36" fmla="*/ 2981 w 15144"/>
              <a:gd name="T37" fmla="*/ 14435 h 14460"/>
              <a:gd name="T38" fmla="*/ 3200 w 15144"/>
              <a:gd name="T39" fmla="*/ 14411 h 14460"/>
              <a:gd name="T40" fmla="*/ 6888 w 15144"/>
              <a:gd name="T41" fmla="*/ 12261 h 14460"/>
              <a:gd name="T42" fmla="*/ 7206 w 15144"/>
              <a:gd name="T43" fmla="*/ 12139 h 14460"/>
              <a:gd name="T44" fmla="*/ 7743 w 15144"/>
              <a:gd name="T45" fmla="*/ 12115 h 14460"/>
              <a:gd name="T46" fmla="*/ 8109 w 15144"/>
              <a:gd name="T47" fmla="*/ 12188 h 14460"/>
              <a:gd name="T48" fmla="*/ 11822 w 15144"/>
              <a:gd name="T49" fmla="*/ 14362 h 14460"/>
              <a:gd name="T50" fmla="*/ 12066 w 15144"/>
              <a:gd name="T51" fmla="*/ 14459 h 14460"/>
              <a:gd name="T52" fmla="*/ 12261 w 15144"/>
              <a:gd name="T53" fmla="*/ 14411 h 14460"/>
              <a:gd name="T54" fmla="*/ 12335 w 15144"/>
              <a:gd name="T55" fmla="*/ 14240 h 14460"/>
              <a:gd name="T56" fmla="*/ 12335 w 15144"/>
              <a:gd name="T57" fmla="*/ 13995 h 14460"/>
              <a:gd name="T58" fmla="*/ 11431 w 15144"/>
              <a:gd name="T59" fmla="*/ 9770 h 14460"/>
              <a:gd name="T60" fmla="*/ 11455 w 15144"/>
              <a:gd name="T61" fmla="*/ 9428 h 14460"/>
              <a:gd name="T62" fmla="*/ 11577 w 15144"/>
              <a:gd name="T63" fmla="*/ 9086 h 14460"/>
              <a:gd name="T64" fmla="*/ 11748 w 15144"/>
              <a:gd name="T65" fmla="*/ 8769 h 14460"/>
              <a:gd name="T66" fmla="*/ 14948 w 15144"/>
              <a:gd name="T67" fmla="*/ 5911 h 14460"/>
              <a:gd name="T68" fmla="*/ 15119 w 15144"/>
              <a:gd name="T69" fmla="*/ 5692 h 14460"/>
              <a:gd name="T70" fmla="*/ 15143 w 15144"/>
              <a:gd name="T71" fmla="*/ 5521 h 14460"/>
              <a:gd name="T72" fmla="*/ 15021 w 15144"/>
              <a:gd name="T73" fmla="*/ 5374 h 14460"/>
              <a:gd name="T74" fmla="*/ 14752 w 15144"/>
              <a:gd name="T75" fmla="*/ 5301 h 14460"/>
              <a:gd name="T76" fmla="*/ 10478 w 15144"/>
              <a:gd name="T77" fmla="*/ 4861 h 14460"/>
              <a:gd name="T78" fmla="*/ 10161 w 15144"/>
              <a:gd name="T79" fmla="*/ 4715 h 14460"/>
              <a:gd name="T80" fmla="*/ 9868 w 15144"/>
              <a:gd name="T81" fmla="*/ 4495 h 14460"/>
              <a:gd name="T82" fmla="*/ 9624 w 15144"/>
              <a:gd name="T83" fmla="*/ 4226 h 14460"/>
              <a:gd name="T84" fmla="*/ 7890 w 15144"/>
              <a:gd name="T85" fmla="*/ 294 h 14460"/>
              <a:gd name="T86" fmla="*/ 7743 w 15144"/>
              <a:gd name="T87" fmla="*/ 74 h 14460"/>
              <a:gd name="T88" fmla="*/ 7572 w 15144"/>
              <a:gd name="T89" fmla="*/ 1 h 14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2293" name="Google Shape;3890;p19"/>
          <p:cNvSpPr>
            <a:spLocks/>
          </p:cNvSpPr>
          <p:nvPr/>
        </p:nvSpPr>
        <p:spPr bwMode="auto">
          <a:xfrm rot="2925705">
            <a:off x="3171826" y="1358900"/>
            <a:ext cx="203200" cy="193675"/>
          </a:xfrm>
          <a:custGeom>
            <a:avLst/>
            <a:gdLst>
              <a:gd name="T0" fmla="*/ 7499 w 15144"/>
              <a:gd name="T1" fmla="*/ 25 h 14460"/>
              <a:gd name="T2" fmla="*/ 7328 w 15144"/>
              <a:gd name="T3" fmla="*/ 172 h 14460"/>
              <a:gd name="T4" fmla="*/ 5594 w 15144"/>
              <a:gd name="T5" fmla="*/ 4104 h 14460"/>
              <a:gd name="T6" fmla="*/ 5398 w 15144"/>
              <a:gd name="T7" fmla="*/ 4373 h 14460"/>
              <a:gd name="T8" fmla="*/ 5130 w 15144"/>
              <a:gd name="T9" fmla="*/ 4617 h 14460"/>
              <a:gd name="T10" fmla="*/ 4812 w 15144"/>
              <a:gd name="T11" fmla="*/ 4788 h 14460"/>
              <a:gd name="T12" fmla="*/ 4495 w 15144"/>
              <a:gd name="T13" fmla="*/ 4886 h 14460"/>
              <a:gd name="T14" fmla="*/ 245 w 15144"/>
              <a:gd name="T15" fmla="*/ 5325 h 14460"/>
              <a:gd name="T16" fmla="*/ 50 w 15144"/>
              <a:gd name="T17" fmla="*/ 5423 h 14460"/>
              <a:gd name="T18" fmla="*/ 1 w 15144"/>
              <a:gd name="T19" fmla="*/ 5594 h 14460"/>
              <a:gd name="T20" fmla="*/ 74 w 15144"/>
              <a:gd name="T21" fmla="*/ 5789 h 14460"/>
              <a:gd name="T22" fmla="*/ 3274 w 15144"/>
              <a:gd name="T23" fmla="*/ 8647 h 14460"/>
              <a:gd name="T24" fmla="*/ 3493 w 15144"/>
              <a:gd name="T25" fmla="*/ 8915 h 14460"/>
              <a:gd name="T26" fmla="*/ 3640 w 15144"/>
              <a:gd name="T27" fmla="*/ 9257 h 14460"/>
              <a:gd name="T28" fmla="*/ 3713 w 15144"/>
              <a:gd name="T29" fmla="*/ 9599 h 14460"/>
              <a:gd name="T30" fmla="*/ 3689 w 15144"/>
              <a:gd name="T31" fmla="*/ 9941 h 14460"/>
              <a:gd name="T32" fmla="*/ 2785 w 15144"/>
              <a:gd name="T33" fmla="*/ 14142 h 14460"/>
              <a:gd name="T34" fmla="*/ 2834 w 15144"/>
              <a:gd name="T35" fmla="*/ 14337 h 14460"/>
              <a:gd name="T36" fmla="*/ 2981 w 15144"/>
              <a:gd name="T37" fmla="*/ 14435 h 14460"/>
              <a:gd name="T38" fmla="*/ 3200 w 15144"/>
              <a:gd name="T39" fmla="*/ 14411 h 14460"/>
              <a:gd name="T40" fmla="*/ 6888 w 15144"/>
              <a:gd name="T41" fmla="*/ 12261 h 14460"/>
              <a:gd name="T42" fmla="*/ 7206 w 15144"/>
              <a:gd name="T43" fmla="*/ 12139 h 14460"/>
              <a:gd name="T44" fmla="*/ 7743 w 15144"/>
              <a:gd name="T45" fmla="*/ 12115 h 14460"/>
              <a:gd name="T46" fmla="*/ 8109 w 15144"/>
              <a:gd name="T47" fmla="*/ 12188 h 14460"/>
              <a:gd name="T48" fmla="*/ 11822 w 15144"/>
              <a:gd name="T49" fmla="*/ 14362 h 14460"/>
              <a:gd name="T50" fmla="*/ 12066 w 15144"/>
              <a:gd name="T51" fmla="*/ 14459 h 14460"/>
              <a:gd name="T52" fmla="*/ 12261 w 15144"/>
              <a:gd name="T53" fmla="*/ 14411 h 14460"/>
              <a:gd name="T54" fmla="*/ 12335 w 15144"/>
              <a:gd name="T55" fmla="*/ 14240 h 14460"/>
              <a:gd name="T56" fmla="*/ 12335 w 15144"/>
              <a:gd name="T57" fmla="*/ 13995 h 14460"/>
              <a:gd name="T58" fmla="*/ 11431 w 15144"/>
              <a:gd name="T59" fmla="*/ 9770 h 14460"/>
              <a:gd name="T60" fmla="*/ 11455 w 15144"/>
              <a:gd name="T61" fmla="*/ 9428 h 14460"/>
              <a:gd name="T62" fmla="*/ 11577 w 15144"/>
              <a:gd name="T63" fmla="*/ 9086 h 14460"/>
              <a:gd name="T64" fmla="*/ 11748 w 15144"/>
              <a:gd name="T65" fmla="*/ 8769 h 14460"/>
              <a:gd name="T66" fmla="*/ 14948 w 15144"/>
              <a:gd name="T67" fmla="*/ 5911 h 14460"/>
              <a:gd name="T68" fmla="*/ 15119 w 15144"/>
              <a:gd name="T69" fmla="*/ 5692 h 14460"/>
              <a:gd name="T70" fmla="*/ 15143 w 15144"/>
              <a:gd name="T71" fmla="*/ 5521 h 14460"/>
              <a:gd name="T72" fmla="*/ 15021 w 15144"/>
              <a:gd name="T73" fmla="*/ 5374 h 14460"/>
              <a:gd name="T74" fmla="*/ 14752 w 15144"/>
              <a:gd name="T75" fmla="*/ 5301 h 14460"/>
              <a:gd name="T76" fmla="*/ 10478 w 15144"/>
              <a:gd name="T77" fmla="*/ 4861 h 14460"/>
              <a:gd name="T78" fmla="*/ 10161 w 15144"/>
              <a:gd name="T79" fmla="*/ 4715 h 14460"/>
              <a:gd name="T80" fmla="*/ 9868 w 15144"/>
              <a:gd name="T81" fmla="*/ 4495 h 14460"/>
              <a:gd name="T82" fmla="*/ 9624 w 15144"/>
              <a:gd name="T83" fmla="*/ 4226 h 14460"/>
              <a:gd name="T84" fmla="*/ 7890 w 15144"/>
              <a:gd name="T85" fmla="*/ 294 h 14460"/>
              <a:gd name="T86" fmla="*/ 7743 w 15144"/>
              <a:gd name="T87" fmla="*/ 74 h 14460"/>
              <a:gd name="T88" fmla="*/ 7572 w 15144"/>
              <a:gd name="T89" fmla="*/ 1 h 14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2295" name="Google Shape;3892;p1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7CEFA096-4B7B-4843-8C73-0BAA5AD2FE2A}" type="slidenum">
              <a:rPr lang="ru-RU" altLang="ru-RU" sz="1200">
                <a:solidFill>
                  <a:schemeClr val="accent2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3</a:t>
            </a:fld>
            <a:endParaRPr lang="ru-RU" altLang="ru-RU" sz="1200">
              <a:solidFill>
                <a:schemeClr val="accent2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88828039"/>
              </p:ext>
            </p:extLst>
          </p:nvPr>
        </p:nvGraphicFramePr>
        <p:xfrm>
          <a:off x="2482850" y="1366927"/>
          <a:ext cx="4440966" cy="330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7" name="Google Shape;3836;p13"/>
          <p:cNvSpPr txBox="1">
            <a:spLocks/>
          </p:cNvSpPr>
          <p:nvPr/>
        </p:nvSpPr>
        <p:spPr bwMode="auto">
          <a:xfrm>
            <a:off x="2881313" y="266700"/>
            <a:ext cx="53975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/>
          </a:p>
        </p:txBody>
      </p:sp>
      <p:sp>
        <p:nvSpPr>
          <p:cNvPr id="20" name="Прямоугольник 19"/>
          <p:cNvSpPr/>
          <p:nvPr/>
        </p:nvSpPr>
        <p:spPr>
          <a:xfrm>
            <a:off x="414704" y="3514815"/>
            <a:ext cx="2376987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chemeClr val="bg1"/>
                </a:solidFill>
              </a:rPr>
              <a:t>Взаимодействие </a:t>
            </a:r>
            <a:r>
              <a:rPr lang="ru-RU" altLang="ru-RU" sz="2000" dirty="0">
                <a:solidFill>
                  <a:schemeClr val="bg1"/>
                </a:solidFill>
              </a:rPr>
              <a:t>не определено Регламентом МЗ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133" y="257599"/>
            <a:ext cx="2942087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</a:rPr>
              <a:t>Неопределенность №1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9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0" y="615143"/>
            <a:ext cx="7242353" cy="41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7DEDA7-EBBA-43DB-BC9E-E9E092B805DC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50130" y="88301"/>
            <a:ext cx="254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400" b="1" dirty="0">
                <a:solidFill>
                  <a:srgbClr val="0B87A1"/>
                </a:solidFill>
                <a:latin typeface="Calibri" panose="020F0502020204030204" pitchFamily="34" charset="0"/>
                <a:cs typeface="Calibri" panose="020F0502020204030204" pitchFamily="34" charset="0"/>
                <a:sym typeface="Dosis ExtraLight" charset="0"/>
              </a:rPr>
              <a:t>DASHBOARD</a:t>
            </a:r>
            <a:endParaRPr lang="ru-RU" altLang="ru-RU" sz="2400" b="1" dirty="0">
              <a:solidFill>
                <a:srgbClr val="0B87A1"/>
              </a:solidFill>
              <a:latin typeface="Calibri" panose="020F0502020204030204" pitchFamily="34" charset="0"/>
              <a:cs typeface="Calibri" panose="020F0502020204030204" pitchFamily="34" charset="0"/>
              <a:sym typeface="Dosis ExtraLight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5919" y="689957"/>
            <a:ext cx="7217381" cy="35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4031;p35"/>
          <p:cNvSpPr>
            <a:spLocks noChangeArrowheads="1"/>
          </p:cNvSpPr>
          <p:nvPr/>
        </p:nvSpPr>
        <p:spPr bwMode="auto">
          <a:xfrm>
            <a:off x="3549650" y="1268413"/>
            <a:ext cx="353218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solidFill>
                  <a:srgbClr val="80BFB7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Place your screenshot here</a:t>
            </a:r>
          </a:p>
        </p:txBody>
      </p:sp>
      <p:sp>
        <p:nvSpPr>
          <p:cNvPr id="32771" name="Google Shape;4033;p3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F06EFD42-8438-49EF-87EE-2DCEEFC65072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32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4120" y="161897"/>
            <a:ext cx="2313218" cy="40005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D3EBD5"/>
              </a:buClr>
              <a:buSzPts val="2400"/>
            </a:pPr>
            <a:r>
              <a:rPr lang="en-US" altLang="ru-RU" sz="2000" dirty="0" smtClean="0">
                <a:solidFill>
                  <a:srgbClr val="0B87A1"/>
                </a:solidFill>
                <a:cs typeface="Dosis ExtraLight" charset="0"/>
                <a:sym typeface="Dosis ExtraLight" charset="0"/>
              </a:rPr>
              <a:t>DASHBOARD</a:t>
            </a:r>
            <a:endParaRPr lang="ru-RU" altLang="ru-RU" sz="2000" dirty="0">
              <a:solidFill>
                <a:srgbClr val="0B87A1"/>
              </a:solidFill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11671179"/>
              </p:ext>
            </p:extLst>
          </p:nvPr>
        </p:nvGraphicFramePr>
        <p:xfrm>
          <a:off x="92075" y="606107"/>
          <a:ext cx="4457902" cy="406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4006;p32"/>
          <p:cNvSpPr>
            <a:spLocks/>
          </p:cNvSpPr>
          <p:nvPr/>
        </p:nvSpPr>
        <p:spPr bwMode="auto">
          <a:xfrm>
            <a:off x="5006975" y="754063"/>
            <a:ext cx="2074863" cy="4162425"/>
          </a:xfrm>
          <a:custGeom>
            <a:avLst/>
            <a:gdLst>
              <a:gd name="T0" fmla="*/ 5363 w 30819"/>
              <a:gd name="T1" fmla="*/ 2920 h 61841"/>
              <a:gd name="T2" fmla="*/ 4888 w 30819"/>
              <a:gd name="T3" fmla="*/ 3259 h 61841"/>
              <a:gd name="T4" fmla="*/ 4684 w 30819"/>
              <a:gd name="T5" fmla="*/ 2784 h 61841"/>
              <a:gd name="T6" fmla="*/ 15410 w 30819"/>
              <a:gd name="T7" fmla="*/ 2241 h 61841"/>
              <a:gd name="T8" fmla="*/ 16088 w 30819"/>
              <a:gd name="T9" fmla="*/ 2920 h 61841"/>
              <a:gd name="T10" fmla="*/ 15410 w 30819"/>
              <a:gd name="T11" fmla="*/ 3598 h 61841"/>
              <a:gd name="T12" fmla="*/ 14731 w 30819"/>
              <a:gd name="T13" fmla="*/ 2920 h 61841"/>
              <a:gd name="T14" fmla="*/ 15410 w 30819"/>
              <a:gd name="T15" fmla="*/ 2241 h 61841"/>
              <a:gd name="T16" fmla="*/ 1426 w 30819"/>
              <a:gd name="T17" fmla="*/ 54849 h 61841"/>
              <a:gd name="T18" fmla="*/ 15410 w 30819"/>
              <a:gd name="T19" fmla="*/ 544 h 61841"/>
              <a:gd name="T20" fmla="*/ 27560 w 30819"/>
              <a:gd name="T21" fmla="*/ 1087 h 61841"/>
              <a:gd name="T22" fmla="*/ 19143 w 30819"/>
              <a:gd name="T23" fmla="*/ 680 h 61841"/>
              <a:gd name="T24" fmla="*/ 4481 w 30819"/>
              <a:gd name="T25" fmla="*/ 1019 h 61841"/>
              <a:gd name="T26" fmla="*/ 1630 w 30819"/>
              <a:gd name="T27" fmla="*/ 1494 h 61841"/>
              <a:gd name="T28" fmla="*/ 679 w 30819"/>
              <a:gd name="T29" fmla="*/ 2444 h 61841"/>
              <a:gd name="T30" fmla="*/ 544 w 30819"/>
              <a:gd name="T31" fmla="*/ 58718 h 61841"/>
              <a:gd name="T32" fmla="*/ 612 w 30819"/>
              <a:gd name="T33" fmla="*/ 2444 h 61841"/>
              <a:gd name="T34" fmla="*/ 1562 w 30819"/>
              <a:gd name="T35" fmla="*/ 1426 h 61841"/>
              <a:gd name="T36" fmla="*/ 4481 w 30819"/>
              <a:gd name="T37" fmla="*/ 951 h 61841"/>
              <a:gd name="T38" fmla="*/ 27560 w 30819"/>
              <a:gd name="T39" fmla="*/ 1087 h 61841"/>
              <a:gd name="T40" fmla="*/ 29597 w 30819"/>
              <a:gd name="T41" fmla="*/ 1630 h 61841"/>
              <a:gd name="T42" fmla="*/ 30276 w 30819"/>
              <a:gd name="T43" fmla="*/ 2784 h 61841"/>
              <a:gd name="T44" fmla="*/ 30208 w 30819"/>
              <a:gd name="T45" fmla="*/ 59125 h 61841"/>
              <a:gd name="T46" fmla="*/ 29257 w 30819"/>
              <a:gd name="T47" fmla="*/ 60144 h 61841"/>
              <a:gd name="T48" fmla="*/ 23895 w 30819"/>
              <a:gd name="T49" fmla="*/ 60958 h 61841"/>
              <a:gd name="T50" fmla="*/ 12966 w 30819"/>
              <a:gd name="T51" fmla="*/ 61298 h 61841"/>
              <a:gd name="T52" fmla="*/ 4073 w 30819"/>
              <a:gd name="T53" fmla="*/ 60687 h 61841"/>
              <a:gd name="T54" fmla="*/ 1290 w 30819"/>
              <a:gd name="T55" fmla="*/ 60008 h 61841"/>
              <a:gd name="T56" fmla="*/ 544 w 30819"/>
              <a:gd name="T57" fmla="*/ 58718 h 61841"/>
              <a:gd name="T58" fmla="*/ 1019 w 30819"/>
              <a:gd name="T59" fmla="*/ 59669 h 61841"/>
              <a:gd name="T60" fmla="*/ 2444 w 30819"/>
              <a:gd name="T61" fmla="*/ 60415 h 61841"/>
              <a:gd name="T62" fmla="*/ 10726 w 30819"/>
              <a:gd name="T63" fmla="*/ 61162 h 61841"/>
              <a:gd name="T64" fmla="*/ 22130 w 30819"/>
              <a:gd name="T65" fmla="*/ 61026 h 61841"/>
              <a:gd name="T66" fmla="*/ 28850 w 30819"/>
              <a:gd name="T67" fmla="*/ 60279 h 61841"/>
              <a:gd name="T68" fmla="*/ 30004 w 30819"/>
              <a:gd name="T69" fmla="*/ 59397 h 61841"/>
              <a:gd name="T70" fmla="*/ 30276 w 30819"/>
              <a:gd name="T71" fmla="*/ 3259 h 61841"/>
              <a:gd name="T72" fmla="*/ 29800 w 30819"/>
              <a:gd name="T73" fmla="*/ 1901 h 61841"/>
              <a:gd name="T74" fmla="*/ 28375 w 30819"/>
              <a:gd name="T75" fmla="*/ 1223 h 61841"/>
              <a:gd name="T76" fmla="*/ 7739 w 30819"/>
              <a:gd name="T77" fmla="*/ 204 h 61841"/>
              <a:gd name="T78" fmla="*/ 1765 w 30819"/>
              <a:gd name="T79" fmla="*/ 815 h 61841"/>
              <a:gd name="T80" fmla="*/ 340 w 30819"/>
              <a:gd name="T81" fmla="*/ 1901 h 61841"/>
              <a:gd name="T82" fmla="*/ 1 w 30819"/>
              <a:gd name="T83" fmla="*/ 58311 h 61841"/>
              <a:gd name="T84" fmla="*/ 612 w 30819"/>
              <a:gd name="T85" fmla="*/ 60076 h 61841"/>
              <a:gd name="T86" fmla="*/ 2309 w 30819"/>
              <a:gd name="T87" fmla="*/ 60958 h 61841"/>
              <a:gd name="T88" fmla="*/ 10726 w 30819"/>
              <a:gd name="T89" fmla="*/ 61705 h 61841"/>
              <a:gd name="T90" fmla="*/ 20093 w 30819"/>
              <a:gd name="T91" fmla="*/ 61705 h 61841"/>
              <a:gd name="T92" fmla="*/ 28511 w 30819"/>
              <a:gd name="T93" fmla="*/ 60958 h 61841"/>
              <a:gd name="T94" fmla="*/ 30208 w 30819"/>
              <a:gd name="T95" fmla="*/ 60076 h 61841"/>
              <a:gd name="T96" fmla="*/ 30819 w 30819"/>
              <a:gd name="T97" fmla="*/ 58311 h 61841"/>
              <a:gd name="T98" fmla="*/ 30547 w 30819"/>
              <a:gd name="T99" fmla="*/ 1901 h 61841"/>
              <a:gd name="T100" fmla="*/ 29054 w 30819"/>
              <a:gd name="T101" fmla="*/ 815 h 61841"/>
              <a:gd name="T102" fmla="*/ 23080 w 30819"/>
              <a:gd name="T103" fmla="*/ 204 h 6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lnTo>
                  <a:pt x="5160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lnTo>
                  <a:pt x="29393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3B55"/>
          </a:solidFill>
          <a:ln w="9525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4" y="3044883"/>
            <a:ext cx="1797623" cy="993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5594" y="1652645"/>
            <a:ext cx="1826343" cy="10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0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1B989620-6A5A-440A-A323-3B1C32FCC645}" type="slidenum">
              <a:rPr lang="ru-RU" altLang="ru-RU" sz="1200">
                <a:solidFill>
                  <a:schemeClr val="accent2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33</a:t>
            </a:fld>
            <a:endParaRPr lang="ru-RU" altLang="ru-RU" sz="1200">
              <a:solidFill>
                <a:schemeClr val="accent2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75" y="117621"/>
            <a:ext cx="9014619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Локальные нормативные акты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82431116"/>
              </p:ext>
            </p:extLst>
          </p:nvPr>
        </p:nvGraphicFramePr>
        <p:xfrm>
          <a:off x="254402" y="553288"/>
          <a:ext cx="4830908" cy="428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515" y="815948"/>
            <a:ext cx="2738415" cy="430501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93D7B2F-7E27-4544-8262-ABEACED87F5C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4" name="Google Shape;4040;p36"/>
          <p:cNvSpPr txBox="1">
            <a:spLocks/>
          </p:cNvSpPr>
          <p:nvPr/>
        </p:nvSpPr>
        <p:spPr bwMode="auto">
          <a:xfrm>
            <a:off x="2189018" y="3209348"/>
            <a:ext cx="567329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chemeClr val="accent1"/>
              </a:buClr>
              <a:buSzPts val="2400"/>
              <a:buFont typeface="Titillium Web Light" charset="0"/>
              <a:buNone/>
            </a:pPr>
            <a:r>
              <a:rPr lang="en-US" altLang="ru-RU" sz="3200" kern="0" dirty="0" smtClean="0">
                <a:solidFill>
                  <a:schemeClr val="accent4">
                    <a:lumMod val="75000"/>
                  </a:schemeClr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yakovenko.tv@smclinic-spb.ru</a:t>
            </a:r>
            <a:endParaRPr lang="ru-RU" altLang="ru-RU" sz="3200" kern="0" dirty="0" smtClean="0">
              <a:solidFill>
                <a:schemeClr val="accent4">
                  <a:lumMod val="75000"/>
                </a:schemeClr>
              </a:solidFill>
              <a:latin typeface="Titillium Web Light" charset="0"/>
              <a:cs typeface="Titillium Web Light" charset="0"/>
              <a:sym typeface="Titillium Web Light" charset="0"/>
            </a:endParaRPr>
          </a:p>
        </p:txBody>
      </p:sp>
      <p:sp>
        <p:nvSpPr>
          <p:cNvPr id="6" name="Google Shape;4795;p40"/>
          <p:cNvSpPr txBox="1">
            <a:spLocks/>
          </p:cNvSpPr>
          <p:nvPr/>
        </p:nvSpPr>
        <p:spPr bwMode="auto">
          <a:xfrm>
            <a:off x="256310" y="919740"/>
            <a:ext cx="7043162" cy="9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3200" kern="0" dirty="0" smtClean="0">
                <a:solidFill>
                  <a:schemeClr val="accent1">
                    <a:lumMod val="25000"/>
                  </a:schemeClr>
                </a:solidFill>
                <a:latin typeface="Dosis ExtraLight" charset="0"/>
                <a:cs typeface="Dosis ExtraLight" charset="0"/>
                <a:sym typeface="Dosis ExtraLight" charset="0"/>
              </a:rPr>
              <a:t>ООО «МедиПроф» СПб, Дунайский 47</a:t>
            </a:r>
          </a:p>
        </p:txBody>
      </p:sp>
    </p:spTree>
    <p:extLst>
      <p:ext uri="{BB962C8B-B14F-4D97-AF65-F5344CB8AC3E}">
        <p14:creationId xmlns:p14="http://schemas.microsoft.com/office/powerpoint/2010/main" val="32736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Google Shape;3953;p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BD7BE00-2F94-4520-A474-B2D22EA5C12B}" type="slidenum">
              <a:rPr lang="ru-RU" altLang="ru-RU" sz="1200">
                <a:solidFill>
                  <a:schemeClr val="accent2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4</a:t>
            </a:fld>
            <a:endParaRPr lang="ru-RU" altLang="ru-RU" sz="1200">
              <a:solidFill>
                <a:schemeClr val="accent2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5790" y="796695"/>
            <a:ext cx="5471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000" dirty="0">
                <a:solidFill>
                  <a:schemeClr val="bg1">
                    <a:lumMod val="95000"/>
                  </a:schemeClr>
                </a:solidFill>
                <a:cs typeface="Titillium Web Light" charset="0"/>
                <a:sym typeface="Titillium Web Light" charset="0"/>
              </a:rPr>
              <a:t>Приказ Минздрава РФ от 31.07.2020 N 785Н</a:t>
            </a:r>
            <a:endParaRPr lang="ru-RU" alt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89" y="1371421"/>
            <a:ext cx="7466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учет нежелательных событий </a:t>
            </a:r>
            <a:r>
              <a:rPr lang="ru-RU" sz="18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фактов и обстоятельств, создающих угрозу причинения или повлекших причинение вреда жизни и здоровью граждан и (или) медицинских работников, а также приведших к удлинению сроков оказания медицинской помощи</a:t>
            </a:r>
            <a:r>
              <a:rPr lang="ru-RU" sz="1800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1800" dirty="0">
              <a:solidFill>
                <a:schemeClr val="tx1">
                  <a:lumMod val="25000"/>
                  <a:lumOff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133" y="250672"/>
            <a:ext cx="2942087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</a:rPr>
              <a:t>Неопределенность №2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4541" y="3146476"/>
            <a:ext cx="2203745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</a:rPr>
              <a:t>Методика учета?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35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944;p26"/>
          <p:cNvSpPr>
            <a:spLocks/>
          </p:cNvSpPr>
          <p:nvPr/>
        </p:nvSpPr>
        <p:spPr bwMode="auto">
          <a:xfrm>
            <a:off x="92075" y="1122171"/>
            <a:ext cx="7277100" cy="3280930"/>
          </a:xfrm>
          <a:custGeom>
            <a:avLst/>
            <a:gdLst>
              <a:gd name="T0" fmla="*/ 74659 w 285750"/>
              <a:gd name="T1" fmla="*/ 2045 h 136125"/>
              <a:gd name="T2" fmla="*/ 132648 w 285750"/>
              <a:gd name="T3" fmla="*/ 3273 h 136125"/>
              <a:gd name="T4" fmla="*/ 74557 w 285750"/>
              <a:gd name="T5" fmla="*/ 1534 h 136125"/>
              <a:gd name="T6" fmla="*/ 83352 w 285750"/>
              <a:gd name="T7" fmla="*/ 409 h 136125"/>
              <a:gd name="T8" fmla="*/ 53693 w 285750"/>
              <a:gd name="T9" fmla="*/ 5830 h 136125"/>
              <a:gd name="T10" fmla="*/ 58602 w 285750"/>
              <a:gd name="T11" fmla="*/ 6955 h 136125"/>
              <a:gd name="T12" fmla="*/ 158830 w 285750"/>
              <a:gd name="T13" fmla="*/ 9102 h 136125"/>
              <a:gd name="T14" fmla="*/ 59114 w 285750"/>
              <a:gd name="T15" fmla="*/ 11148 h 136125"/>
              <a:gd name="T16" fmla="*/ 6136 w 285750"/>
              <a:gd name="T17" fmla="*/ 12375 h 136125"/>
              <a:gd name="T18" fmla="*/ 128864 w 285750"/>
              <a:gd name="T19" fmla="*/ 16773 h 136125"/>
              <a:gd name="T20" fmla="*/ 78955 w 285750"/>
              <a:gd name="T21" fmla="*/ 14932 h 136125"/>
              <a:gd name="T22" fmla="*/ 76807 w 285750"/>
              <a:gd name="T23" fmla="*/ 8386 h 136125"/>
              <a:gd name="T24" fmla="*/ 88568 w 285750"/>
              <a:gd name="T25" fmla="*/ 11557 h 136125"/>
              <a:gd name="T26" fmla="*/ 106159 w 285750"/>
              <a:gd name="T27" fmla="*/ 10023 h 136125"/>
              <a:gd name="T28" fmla="*/ 133261 w 285750"/>
              <a:gd name="T29" fmla="*/ 23727 h 136125"/>
              <a:gd name="T30" fmla="*/ 120068 w 285750"/>
              <a:gd name="T31" fmla="*/ 27000 h 136125"/>
              <a:gd name="T32" fmla="*/ 80386 w 285750"/>
              <a:gd name="T33" fmla="*/ 31500 h 136125"/>
              <a:gd name="T34" fmla="*/ 244432 w 285750"/>
              <a:gd name="T35" fmla="*/ 33648 h 136125"/>
              <a:gd name="T36" fmla="*/ 131830 w 285750"/>
              <a:gd name="T37" fmla="*/ 36205 h 136125"/>
              <a:gd name="T38" fmla="*/ 152080 w 285750"/>
              <a:gd name="T39" fmla="*/ 34364 h 136125"/>
              <a:gd name="T40" fmla="*/ 137045 w 285750"/>
              <a:gd name="T41" fmla="*/ 41625 h 136125"/>
              <a:gd name="T42" fmla="*/ 238705 w 285750"/>
              <a:gd name="T43" fmla="*/ 46330 h 136125"/>
              <a:gd name="T44" fmla="*/ 55739 w 285750"/>
              <a:gd name="T45" fmla="*/ 58091 h 136125"/>
              <a:gd name="T46" fmla="*/ 234307 w 285750"/>
              <a:gd name="T47" fmla="*/ 65659 h 136125"/>
              <a:gd name="T48" fmla="*/ 237580 w 285750"/>
              <a:gd name="T49" fmla="*/ 70261 h 136125"/>
              <a:gd name="T50" fmla="*/ 240545 w 285750"/>
              <a:gd name="T51" fmla="*/ 83352 h 136125"/>
              <a:gd name="T52" fmla="*/ 232057 w 285750"/>
              <a:gd name="T53" fmla="*/ 83455 h 136125"/>
              <a:gd name="T54" fmla="*/ 222239 w 285750"/>
              <a:gd name="T55" fmla="*/ 86523 h 136125"/>
              <a:gd name="T56" fmla="*/ 254250 w 285750"/>
              <a:gd name="T57" fmla="*/ 87750 h 136125"/>
              <a:gd name="T58" fmla="*/ 180102 w 285750"/>
              <a:gd name="T59" fmla="*/ 5114 h 136125"/>
              <a:gd name="T60" fmla="*/ 158830 w 285750"/>
              <a:gd name="T61" fmla="*/ 11250 h 136125"/>
              <a:gd name="T62" fmla="*/ 134386 w 285750"/>
              <a:gd name="T63" fmla="*/ 11761 h 136125"/>
              <a:gd name="T64" fmla="*/ 136636 w 285750"/>
              <a:gd name="T65" fmla="*/ 20557 h 136125"/>
              <a:gd name="T66" fmla="*/ 132034 w 285750"/>
              <a:gd name="T67" fmla="*/ 21273 h 136125"/>
              <a:gd name="T68" fmla="*/ 126818 w 285750"/>
              <a:gd name="T69" fmla="*/ 36920 h 136125"/>
              <a:gd name="T70" fmla="*/ 147273 w 285750"/>
              <a:gd name="T71" fmla="*/ 41932 h 136125"/>
              <a:gd name="T72" fmla="*/ 110148 w 285750"/>
              <a:gd name="T73" fmla="*/ 67909 h 136125"/>
              <a:gd name="T74" fmla="*/ 160670 w 285750"/>
              <a:gd name="T75" fmla="*/ 95932 h 136125"/>
              <a:gd name="T76" fmla="*/ 177545 w 285750"/>
              <a:gd name="T77" fmla="*/ 54000 h 136125"/>
              <a:gd name="T78" fmla="*/ 207818 w 285750"/>
              <a:gd name="T79" fmla="*/ 59523 h 136125"/>
              <a:gd name="T80" fmla="*/ 222239 w 285750"/>
              <a:gd name="T81" fmla="*/ 59011 h 136125"/>
              <a:gd name="T82" fmla="*/ 228784 w 285750"/>
              <a:gd name="T83" fmla="*/ 39068 h 136125"/>
              <a:gd name="T84" fmla="*/ 240341 w 285750"/>
              <a:gd name="T85" fmla="*/ 17591 h 136125"/>
              <a:gd name="T86" fmla="*/ 231136 w 285750"/>
              <a:gd name="T87" fmla="*/ 11352 h 136125"/>
              <a:gd name="T88" fmla="*/ 252307 w 285750"/>
              <a:gd name="T89" fmla="*/ 92455 h 136125"/>
              <a:gd name="T90" fmla="*/ 240136 w 285750"/>
              <a:gd name="T91" fmla="*/ 113523 h 136125"/>
              <a:gd name="T92" fmla="*/ 273170 w 285750"/>
              <a:gd name="T93" fmla="*/ 118330 h 136125"/>
              <a:gd name="T94" fmla="*/ 269080 w 285750"/>
              <a:gd name="T95" fmla="*/ 122114 h 136125"/>
              <a:gd name="T96" fmla="*/ 46943 w 285750"/>
              <a:gd name="T97" fmla="*/ 11864 h 136125"/>
              <a:gd name="T98" fmla="*/ 14420 w 285750"/>
              <a:gd name="T99" fmla="*/ 13398 h 136125"/>
              <a:gd name="T100" fmla="*/ 2276 w 285750"/>
              <a:gd name="T101" fmla="*/ 23472 h 136125"/>
              <a:gd name="T102" fmla="*/ 24648 w 285750"/>
              <a:gd name="T103" fmla="*/ 23114 h 136125"/>
              <a:gd name="T104" fmla="*/ 24545 w 285750"/>
              <a:gd name="T105" fmla="*/ 31909 h 136125"/>
              <a:gd name="T106" fmla="*/ 45409 w 285750"/>
              <a:gd name="T107" fmla="*/ 66682 h 136125"/>
              <a:gd name="T108" fmla="*/ 64227 w 285750"/>
              <a:gd name="T109" fmla="*/ 128148 h 136125"/>
              <a:gd name="T110" fmla="*/ 71080 w 285750"/>
              <a:gd name="T111" fmla="*/ 133568 h 136125"/>
              <a:gd name="T112" fmla="*/ 92557 w 285750"/>
              <a:gd name="T113" fmla="*/ 87136 h 136125"/>
              <a:gd name="T114" fmla="*/ 55739 w 285750"/>
              <a:gd name="T115" fmla="*/ 69648 h 136125"/>
              <a:gd name="T116" fmla="*/ 46125 w 285750"/>
              <a:gd name="T117" fmla="*/ 50216 h 136125"/>
              <a:gd name="T118" fmla="*/ 59625 w 285750"/>
              <a:gd name="T119" fmla="*/ 40807 h 136125"/>
              <a:gd name="T120" fmla="*/ 74250 w 285750"/>
              <a:gd name="T121" fmla="*/ 33136 h 136125"/>
              <a:gd name="T122" fmla="*/ 76295 w 285750"/>
              <a:gd name="T123" fmla="*/ 20045 h 136125"/>
              <a:gd name="T124" fmla="*/ 64227 w 285750"/>
              <a:gd name="T125" fmla="*/ 14318 h 13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lnTo>
                  <a:pt x="131114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lnTo>
                  <a:pt x="62898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lnTo>
                  <a:pt x="65148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lnTo>
                  <a:pt x="216716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lnTo>
                  <a:pt x="62080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lnTo>
                  <a:pt x="103500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lnTo>
                  <a:pt x="25875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205" y="30989"/>
                </a:lnTo>
                <a:lnTo>
                  <a:pt x="72102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466" y="31398"/>
                </a:lnTo>
                <a:lnTo>
                  <a:pt x="25568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lnTo>
                  <a:pt x="80693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lnTo>
                  <a:pt x="243409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lnTo>
                  <a:pt x="131011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lnTo>
                  <a:pt x="238909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lnTo>
                  <a:pt x="236455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lnTo>
                  <a:pt x="46432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284" y="66375"/>
                </a:lnTo>
                <a:lnTo>
                  <a:pt x="44182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lnTo>
                  <a:pt x="23267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545" y="83352"/>
                </a:lnTo>
                <a:lnTo>
                  <a:pt x="240443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lnTo>
                  <a:pt x="240852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lnTo>
                  <a:pt x="210580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lnTo>
                  <a:pt x="227761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lnTo>
                  <a:pt x="235432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659" y="115466"/>
                </a:lnTo>
                <a:lnTo>
                  <a:pt x="272352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8114" y="133875"/>
                </a:lnTo>
                <a:lnTo>
                  <a:pt x="68830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659" y="60852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0483" name="Google Shape;3953;p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BD7BE00-2F94-4520-A474-B2D22EA5C12B}" type="slidenum">
              <a:rPr lang="ru-RU" altLang="ru-RU" sz="1200">
                <a:solidFill>
                  <a:schemeClr val="accent2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5</a:t>
            </a:fld>
            <a:endParaRPr lang="ru-RU" altLang="ru-RU" sz="1200">
              <a:solidFill>
                <a:schemeClr val="accent2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75" y="4001301"/>
            <a:ext cx="8740775" cy="1015663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chemeClr val="tx1"/>
                </a:solidFill>
              </a:rPr>
              <a:t>аккредитация по стандартам </a:t>
            </a:r>
            <a:r>
              <a:rPr lang="en-US" altLang="ru-RU" sz="2000" dirty="0">
                <a:solidFill>
                  <a:schemeClr val="tx1"/>
                </a:solidFill>
              </a:rPr>
              <a:t>JCI</a:t>
            </a:r>
            <a:endParaRPr lang="ru-RU" altLang="ru-RU" sz="2000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2000" dirty="0">
                <a:solidFill>
                  <a:schemeClr val="tx1"/>
                </a:solidFill>
              </a:rPr>
              <a:t>сертификационный аудит «Качество и безопасность медицинской деятельности» </a:t>
            </a:r>
            <a:r>
              <a:rPr lang="ru-RU" altLang="ru-RU" sz="2000" dirty="0" smtClean="0">
                <a:solidFill>
                  <a:schemeClr val="tx1"/>
                </a:solidFill>
              </a:rPr>
              <a:t>Рос­здравнадзора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315" y="27874"/>
            <a:ext cx="7356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5">
                    <a:lumMod val="10000"/>
                    <a:lumOff val="90000"/>
                  </a:schemeClr>
                </a:solidFill>
              </a:rPr>
              <a:t>«… среди существующих подходов к повышению безопасности медицинской помощи… наиболее эффективным является наличие в медицинской организации системы учета и мониторинга нежелательных событий»*</a:t>
            </a:r>
            <a:endParaRPr lang="ru-RU" sz="1800" dirty="0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8908" y="1334235"/>
            <a:ext cx="2416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*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The Economics of Patient Safety in Primary and Ambulatory Care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//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OECD </a:t>
            </a:r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Электронный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</a:rPr>
              <a:t>ресурс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//</a:t>
            </a:r>
            <a:r>
              <a:rPr lang="ru-RU" sz="800" dirty="0" smtClean="0">
                <a:solidFill>
                  <a:schemeClr val="bg1">
                    <a:lumMod val="95000"/>
                  </a:schemeClr>
                </a:solidFill>
              </a:rPr>
              <a:t> (Организации экономического сотрудничества и развития )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Google Shape;3994;p3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A2E428E-007C-4860-B571-4AD44E60F121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6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75" y="1464910"/>
            <a:ext cx="8445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Specific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—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конкретная цель (визуализация 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информации для принятия решений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</a:rPr>
              <a:t>Measurable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—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измеримые показатели 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Dosis ExtraLight" charset="0"/>
                <a:sym typeface="Dosis ExtraLight" charset="0"/>
              </a:rPr>
              <a:t>качества (</a:t>
            </a:r>
            <a:r>
              <a:rPr lang="en-US" altLang="ru-RU" sz="1800" dirty="0" smtClean="0">
                <a:solidFill>
                  <a:schemeClr val="tx1"/>
                </a:solidFill>
                <a:latin typeface="+mn-lt"/>
                <a:cs typeface="Dosis ExtraLight" charset="0"/>
                <a:sym typeface="Dosis ExtraLight" charset="0"/>
              </a:rPr>
              <a:t>CR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Dosis ExtraLight" charset="0"/>
                <a:sym typeface="Dosis ExtraLight" charset="0"/>
              </a:rPr>
              <a:t>, </a:t>
            </a:r>
            <a:r>
              <a:rPr lang="en-US" altLang="ru-RU" sz="1800" dirty="0" smtClean="0">
                <a:solidFill>
                  <a:schemeClr val="tx1"/>
                </a:solidFill>
                <a:latin typeface="+mn-lt"/>
                <a:cs typeface="Dosis ExtraLight" charset="0"/>
                <a:sym typeface="Dosis ExtraLight" charset="0"/>
              </a:rPr>
              <a:t>NPS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Dosis ExtraLight" charset="0"/>
                <a:sym typeface="Dosis ExtraLight" charset="0"/>
              </a:rPr>
              <a:t>, уровень КМП, число НС)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</a:rPr>
              <a:t>Achievable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—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достижимая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(у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чет </a:t>
            </a:r>
            <a:r>
              <a:rPr lang="ru-RU" altLang="ru-RU" sz="1800" dirty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сведений, оценка, план мероприятий минимальным числом 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сотрудников)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</a:rPr>
              <a:t>Relevant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—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значимая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1800" dirty="0">
                <a:solidFill>
                  <a:schemeClr val="tx1"/>
                </a:solidFill>
              </a:rPr>
              <a:t>соответствовать </a:t>
            </a:r>
            <a:r>
              <a:rPr lang="ru-RU" sz="1800" dirty="0" smtClean="0">
                <a:solidFill>
                  <a:schemeClr val="tx1"/>
                </a:solidFill>
              </a:rPr>
              <a:t>стратегии холдинга, у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ниверсальная  </a:t>
            </a:r>
            <a:r>
              <a:rPr lang="ru-RU" altLang="ru-RU" sz="1800" dirty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д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ля площадок разного </a:t>
            </a:r>
            <a:r>
              <a:rPr lang="ru-RU" altLang="ru-RU" sz="1800" dirty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уровня коечной мощности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</a:rPr>
              <a:t>Time bound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—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ограниченная во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времени (выборка любого периода</a:t>
            </a:r>
            <a:r>
              <a:rPr lang="ru-RU" altLang="ru-RU" sz="1800" dirty="0" smtClean="0">
                <a:solidFill>
                  <a:schemeClr val="tx1"/>
                </a:solidFill>
                <a:latin typeface="+mn-lt"/>
                <a:cs typeface="Titillium Web Light" charset="0"/>
                <a:sym typeface="Titillium Web Light" charset="0"/>
              </a:rPr>
              <a:t>)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633" y="149175"/>
            <a:ext cx="7531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Критерии </a:t>
            </a:r>
            <a:r>
              <a:rPr lang="ru-RU" sz="2400" dirty="0">
                <a:solidFill>
                  <a:schemeClr val="tx1"/>
                </a:solidFill>
              </a:rPr>
              <a:t>достижения цели по методике </a:t>
            </a:r>
            <a:r>
              <a:rPr lang="en-US" sz="2400" dirty="0" smtClean="0">
                <a:solidFill>
                  <a:schemeClr val="tx1"/>
                </a:solidFill>
              </a:rPr>
              <a:t>SMART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(п</a:t>
            </a:r>
            <a:r>
              <a:rPr lang="ru-RU" altLang="ru-RU" sz="2400" dirty="0" smtClean="0">
                <a:solidFill>
                  <a:schemeClr val="tx1"/>
                </a:solidFill>
                <a:cs typeface="Dosis ExtraLight" charset="0"/>
                <a:sym typeface="Dosis ExtraLight" charset="0"/>
              </a:rPr>
              <a:t>араметры модели)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977;p29"/>
          <p:cNvSpPr>
            <a:spLocks noChangeArrowheads="1"/>
          </p:cNvSpPr>
          <p:nvPr/>
        </p:nvSpPr>
        <p:spPr bwMode="auto">
          <a:xfrm>
            <a:off x="290513" y="2266950"/>
            <a:ext cx="2136775" cy="1538288"/>
          </a:xfrm>
          <a:prstGeom prst="rect">
            <a:avLst/>
          </a:prstGeom>
          <a:noFill/>
          <a:ln w="76200">
            <a:solidFill>
              <a:srgbClr val="D3EBD5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003B55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Изучение Регламента МЗ</a:t>
            </a:r>
          </a:p>
          <a:p>
            <a:pPr algn="ctr" eaLnBrk="1" hangingPunct="1"/>
            <a:r>
              <a:rPr lang="ru-RU" altLang="ru-RU" sz="1800">
                <a:solidFill>
                  <a:srgbClr val="003B55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Формирование локальных приказов</a:t>
            </a:r>
          </a:p>
        </p:txBody>
      </p:sp>
      <p:sp>
        <p:nvSpPr>
          <p:cNvPr id="14339" name="Google Shape;3978;p29"/>
          <p:cNvSpPr>
            <a:spLocks noChangeArrowheads="1"/>
          </p:cNvSpPr>
          <p:nvPr/>
        </p:nvSpPr>
        <p:spPr bwMode="auto">
          <a:xfrm>
            <a:off x="5349875" y="2266950"/>
            <a:ext cx="2128838" cy="1538288"/>
          </a:xfrm>
          <a:prstGeom prst="rect">
            <a:avLst/>
          </a:prstGeom>
          <a:noFill/>
          <a:ln w="76200">
            <a:solidFill>
              <a:srgbClr val="0B87A1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smtClean="0">
                <a:solidFill>
                  <a:srgbClr val="003B55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Практические </a:t>
            </a:r>
            <a:r>
              <a:rPr lang="ru-RU" altLang="ru-RU" sz="1800" dirty="0">
                <a:solidFill>
                  <a:srgbClr val="003B55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пути коррекции нарушений </a:t>
            </a:r>
          </a:p>
        </p:txBody>
      </p:sp>
      <p:sp>
        <p:nvSpPr>
          <p:cNvPr id="14340" name="Google Shape;3979;p29"/>
          <p:cNvSpPr>
            <a:spLocks noChangeArrowheads="1"/>
          </p:cNvSpPr>
          <p:nvPr/>
        </p:nvSpPr>
        <p:spPr bwMode="auto">
          <a:xfrm>
            <a:off x="2935288" y="2266950"/>
            <a:ext cx="1858962" cy="1538288"/>
          </a:xfrm>
          <a:prstGeom prst="rect">
            <a:avLst/>
          </a:prstGeom>
          <a:noFill/>
          <a:ln w="76200">
            <a:solidFill>
              <a:srgbClr val="80BF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1800">
              <a:solidFill>
                <a:srgbClr val="003B55"/>
              </a:solidFill>
              <a:latin typeface="Titillium Web Light" charset="0"/>
              <a:cs typeface="Titillium Web Light" charset="0"/>
              <a:sym typeface="Titillium Web Light" charset="0"/>
            </a:endParaRPr>
          </a:p>
        </p:txBody>
      </p:sp>
      <p:cxnSp>
        <p:nvCxnSpPr>
          <p:cNvPr id="14341" name="Google Shape;3980;p29"/>
          <p:cNvCxnSpPr>
            <a:cxnSpLocks noChangeShapeType="1"/>
            <a:stCxn id="14338" idx="3"/>
            <a:endCxn id="14340" idx="1"/>
          </p:cNvCxnSpPr>
          <p:nvPr/>
        </p:nvCxnSpPr>
        <p:spPr bwMode="auto">
          <a:xfrm>
            <a:off x="2427288" y="3036888"/>
            <a:ext cx="508000" cy="0"/>
          </a:xfrm>
          <a:prstGeom prst="straightConnector1">
            <a:avLst/>
          </a:prstGeom>
          <a:noFill/>
          <a:ln w="38100">
            <a:solidFill>
              <a:srgbClr val="D3EBD5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Google Shape;3981;p29"/>
          <p:cNvCxnSpPr>
            <a:cxnSpLocks noChangeShapeType="1"/>
            <a:stCxn id="14340" idx="3"/>
            <a:endCxn id="14339" idx="1"/>
          </p:cNvCxnSpPr>
          <p:nvPr/>
        </p:nvCxnSpPr>
        <p:spPr bwMode="auto">
          <a:xfrm flipV="1">
            <a:off x="4794250" y="3036888"/>
            <a:ext cx="555625" cy="0"/>
          </a:xfrm>
          <a:prstGeom prst="straightConnector1">
            <a:avLst/>
          </a:prstGeom>
          <a:noFill/>
          <a:ln w="38100">
            <a:solidFill>
              <a:srgbClr val="80BFB7"/>
            </a:solidFill>
            <a:round/>
            <a:headEnd type="diamond" w="sm" len="sm"/>
            <a:tailEnd type="diamond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Google Shape;3982;p2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91E89F59-1D49-4D83-8947-41B69D0728CC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7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4344" name="Прямоугольник 2"/>
          <p:cNvSpPr>
            <a:spLocks noChangeArrowheads="1"/>
          </p:cNvSpPr>
          <p:nvPr/>
        </p:nvSpPr>
        <p:spPr bwMode="auto">
          <a:xfrm>
            <a:off x="2874963" y="2355850"/>
            <a:ext cx="1966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3B55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Формирование системы предоставления информации</a:t>
            </a:r>
          </a:p>
          <a:p>
            <a:pPr algn="ctr" eaLnBrk="1" hangingPunct="1"/>
            <a:endParaRPr lang="ru-RU" altLang="ru-RU">
              <a:solidFill>
                <a:srgbClr val="003B55"/>
              </a:solidFill>
              <a:latin typeface="Titillium Web Light" charset="0"/>
              <a:cs typeface="Titillium Web Light" charset="0"/>
              <a:sym typeface="Titillium Web Light" charset="0"/>
            </a:endParaRPr>
          </a:p>
          <a:p>
            <a:pPr algn="ctr" eaLnBrk="1" hangingPunct="1"/>
            <a:r>
              <a:rPr lang="ru-RU" altLang="ru-RU">
                <a:solidFill>
                  <a:srgbClr val="003B55"/>
                </a:solidFill>
                <a:latin typeface="Titillium Web Light" charset="0"/>
                <a:cs typeface="Titillium Web Light" charset="0"/>
                <a:sym typeface="Titillium Web Light" charset="0"/>
              </a:rPr>
              <a:t>ее электронный учет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818" y="1016794"/>
            <a:ext cx="7270895" cy="95408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0085BF"/>
                </a:solidFill>
              </a:rPr>
              <a:t>Этапы создания практической модели КМП в Клинике (10.22 – </a:t>
            </a:r>
            <a:r>
              <a:rPr lang="ru-RU" altLang="ru-RU" sz="2800" dirty="0" smtClean="0">
                <a:solidFill>
                  <a:srgbClr val="0085BF"/>
                </a:solidFill>
              </a:rPr>
              <a:t>01.24)</a:t>
            </a:r>
            <a:endParaRPr lang="ru-RU" altLang="ru-RU" sz="2800" dirty="0">
              <a:solidFill>
                <a:srgbClr val="0085B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872;p1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5543DC0-CA4A-444B-AFBE-AB01AE7EEC74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8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1836" y="886417"/>
          <a:ext cx="4547287" cy="394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Заголовок 2"/>
          <p:cNvSpPr txBox="1">
            <a:spLocks noGrp="1"/>
          </p:cNvSpPr>
          <p:nvPr>
            <p:ph type="title"/>
          </p:nvPr>
        </p:nvSpPr>
        <p:spPr>
          <a:xfrm>
            <a:off x="374650" y="80963"/>
            <a:ext cx="5870575" cy="454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400" b="1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Структура врачебной комиссии</a:t>
            </a:r>
          </a:p>
        </p:txBody>
      </p:sp>
      <p:grpSp>
        <p:nvGrpSpPr>
          <p:cNvPr id="16389" name="Группа 4"/>
          <p:cNvGrpSpPr>
            <a:grpSpLocks/>
          </p:cNvGrpSpPr>
          <p:nvPr/>
        </p:nvGrpSpPr>
        <p:grpSpPr bwMode="auto">
          <a:xfrm>
            <a:off x="3687330" y="3115541"/>
            <a:ext cx="2036763" cy="558800"/>
            <a:chOff x="1819512" y="601464"/>
            <a:chExt cx="2036923" cy="5597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0788" y="601464"/>
              <a:ext cx="1715647" cy="54900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819512" y="612597"/>
              <a:ext cx="1716223" cy="5486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890" tIns="8890" rIns="8890" bIns="8890" anchor="ctr"/>
            <a:lstStyle>
              <a:lvl1pPr defTabSz="6223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defTabSz="6223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defTabSz="6223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defTabSz="6223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defTabSz="6223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ru-RU" altLang="ru-RU" b="1">
                  <a:solidFill>
                    <a:srgbClr val="002060"/>
                  </a:solidFill>
                </a:rPr>
                <a:t>Ответственный - Главный врач</a:t>
              </a:r>
            </a:p>
          </p:txBody>
        </p:sp>
      </p:grpSp>
      <p:grpSp>
        <p:nvGrpSpPr>
          <p:cNvPr id="14" name="Google Shape;4381;p40"/>
          <p:cNvGrpSpPr>
            <a:grpSpLocks/>
          </p:cNvGrpSpPr>
          <p:nvPr/>
        </p:nvGrpSpPr>
        <p:grpSpPr bwMode="auto">
          <a:xfrm>
            <a:off x="7186929" y="80963"/>
            <a:ext cx="474663" cy="438150"/>
            <a:chOff x="7804870" y="2682313"/>
            <a:chExt cx="720118" cy="719782"/>
          </a:xfrm>
        </p:grpSpPr>
        <p:sp>
          <p:nvSpPr>
            <p:cNvPr id="15" name="Google Shape;4382;p40"/>
            <p:cNvSpPr/>
            <p:nvPr/>
          </p:nvSpPr>
          <p:spPr>
            <a:xfrm>
              <a:off x="7804870" y="2922240"/>
              <a:ext cx="255292" cy="409442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83;p40"/>
            <p:cNvSpPr>
              <a:spLocks/>
            </p:cNvSpPr>
            <p:nvPr/>
          </p:nvSpPr>
          <p:spPr bwMode="auto">
            <a:xfrm>
              <a:off x="7823833" y="2682313"/>
              <a:ext cx="377215" cy="304549"/>
            </a:xfrm>
            <a:custGeom>
              <a:avLst/>
              <a:gdLst>
                <a:gd name="T0" fmla="*/ 84 w 553"/>
                <a:gd name="T1" fmla="*/ 362 h 447"/>
                <a:gd name="T2" fmla="*/ 105 w 553"/>
                <a:gd name="T3" fmla="*/ 340 h 447"/>
                <a:gd name="T4" fmla="*/ 154 w 553"/>
                <a:gd name="T5" fmla="*/ 341 h 447"/>
                <a:gd name="T6" fmla="*/ 195 w 553"/>
                <a:gd name="T7" fmla="*/ 370 h 447"/>
                <a:gd name="T8" fmla="*/ 199 w 553"/>
                <a:gd name="T9" fmla="*/ 399 h 447"/>
                <a:gd name="T10" fmla="*/ 193 w 553"/>
                <a:gd name="T11" fmla="*/ 410 h 447"/>
                <a:gd name="T12" fmla="*/ 199 w 553"/>
                <a:gd name="T13" fmla="*/ 428 h 447"/>
                <a:gd name="T14" fmla="*/ 250 w 553"/>
                <a:gd name="T15" fmla="*/ 445 h 447"/>
                <a:gd name="T16" fmla="*/ 265 w 553"/>
                <a:gd name="T17" fmla="*/ 438 h 447"/>
                <a:gd name="T18" fmla="*/ 472 w 553"/>
                <a:gd name="T19" fmla="*/ 277 h 447"/>
                <a:gd name="T20" fmla="*/ 482 w 553"/>
                <a:gd name="T21" fmla="*/ 266 h 447"/>
                <a:gd name="T22" fmla="*/ 482 w 553"/>
                <a:gd name="T23" fmla="*/ 165 h 447"/>
                <a:gd name="T24" fmla="*/ 489 w 553"/>
                <a:gd name="T25" fmla="*/ 159 h 447"/>
                <a:gd name="T26" fmla="*/ 507 w 553"/>
                <a:gd name="T27" fmla="*/ 165 h 447"/>
                <a:gd name="T28" fmla="*/ 513 w 553"/>
                <a:gd name="T29" fmla="*/ 176 h 447"/>
                <a:gd name="T30" fmla="*/ 541 w 553"/>
                <a:gd name="T31" fmla="*/ 178 h 447"/>
                <a:gd name="T32" fmla="*/ 552 w 553"/>
                <a:gd name="T33" fmla="*/ 141 h 447"/>
                <a:gd name="T34" fmla="*/ 541 w 553"/>
                <a:gd name="T35" fmla="*/ 105 h 447"/>
                <a:gd name="T36" fmla="*/ 513 w 553"/>
                <a:gd name="T37" fmla="*/ 107 h 447"/>
                <a:gd name="T38" fmla="*/ 507 w 553"/>
                <a:gd name="T39" fmla="*/ 118 h 447"/>
                <a:gd name="T40" fmla="*/ 489 w 553"/>
                <a:gd name="T41" fmla="*/ 124 h 447"/>
                <a:gd name="T42" fmla="*/ 482 w 553"/>
                <a:gd name="T43" fmla="*/ 118 h 447"/>
                <a:gd name="T44" fmla="*/ 482 w 553"/>
                <a:gd name="T45" fmla="*/ 12 h 447"/>
                <a:gd name="T46" fmla="*/ 470 w 553"/>
                <a:gd name="T47" fmla="*/ 0 h 447"/>
                <a:gd name="T48" fmla="*/ 2 w 553"/>
                <a:gd name="T49" fmla="*/ 352 h 447"/>
                <a:gd name="T50" fmla="*/ 9 w 553"/>
                <a:gd name="T51" fmla="*/ 366 h 447"/>
                <a:gd name="T52" fmla="*/ 68 w 553"/>
                <a:gd name="T53" fmla="*/ 385 h 447"/>
                <a:gd name="T54" fmla="*/ 82 w 553"/>
                <a:gd name="T55" fmla="*/ 374 h 447"/>
                <a:gd name="T56" fmla="*/ 84 w 553"/>
                <a:gd name="T57" fmla="*/ 36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17" name="Google Shape;4384;p40"/>
            <p:cNvSpPr/>
            <p:nvPr/>
          </p:nvSpPr>
          <p:spPr>
            <a:xfrm>
              <a:off x="8276920" y="2932672"/>
              <a:ext cx="248068" cy="391186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85;p40"/>
            <p:cNvSpPr>
              <a:spLocks/>
            </p:cNvSpPr>
            <p:nvPr/>
          </p:nvSpPr>
          <p:spPr bwMode="auto">
            <a:xfrm>
              <a:off x="8166284" y="2682313"/>
              <a:ext cx="336357" cy="315595"/>
            </a:xfrm>
            <a:custGeom>
              <a:avLst/>
              <a:gdLst>
                <a:gd name="T0" fmla="*/ 27 w 493"/>
                <a:gd name="T1" fmla="*/ 81 h 463"/>
                <a:gd name="T2" fmla="*/ 54 w 493"/>
                <a:gd name="T3" fmla="*/ 94 h 463"/>
                <a:gd name="T4" fmla="*/ 69 w 493"/>
                <a:gd name="T5" fmla="*/ 141 h 463"/>
                <a:gd name="T6" fmla="*/ 54 w 493"/>
                <a:gd name="T7" fmla="*/ 189 h 463"/>
                <a:gd name="T8" fmla="*/ 27 w 493"/>
                <a:gd name="T9" fmla="*/ 202 h 463"/>
                <a:gd name="T10" fmla="*/ 15 w 493"/>
                <a:gd name="T11" fmla="*/ 200 h 463"/>
                <a:gd name="T12" fmla="*/ 0 w 493"/>
                <a:gd name="T13" fmla="*/ 210 h 463"/>
                <a:gd name="T14" fmla="*/ 0 w 493"/>
                <a:gd name="T15" fmla="*/ 265 h 463"/>
                <a:gd name="T16" fmla="*/ 11 w 493"/>
                <a:gd name="T17" fmla="*/ 276 h 463"/>
                <a:gd name="T18" fmla="*/ 227 w 493"/>
                <a:gd name="T19" fmla="*/ 423 h 463"/>
                <a:gd name="T20" fmla="*/ 241 w 493"/>
                <a:gd name="T21" fmla="*/ 430 h 463"/>
                <a:gd name="T22" fmla="*/ 338 w 493"/>
                <a:gd name="T23" fmla="*/ 398 h 463"/>
                <a:gd name="T24" fmla="*/ 346 w 493"/>
                <a:gd name="T25" fmla="*/ 403 h 463"/>
                <a:gd name="T26" fmla="*/ 345 w 493"/>
                <a:gd name="T27" fmla="*/ 422 h 463"/>
                <a:gd name="T28" fmla="*/ 337 w 493"/>
                <a:gd name="T29" fmla="*/ 431 h 463"/>
                <a:gd name="T30" fmla="*/ 344 w 493"/>
                <a:gd name="T31" fmla="*/ 459 h 463"/>
                <a:gd name="T32" fmla="*/ 382 w 493"/>
                <a:gd name="T33" fmla="*/ 458 h 463"/>
                <a:gd name="T34" fmla="*/ 413 w 493"/>
                <a:gd name="T35" fmla="*/ 436 h 463"/>
                <a:gd name="T36" fmla="*/ 402 w 493"/>
                <a:gd name="T37" fmla="*/ 410 h 463"/>
                <a:gd name="T38" fmla="*/ 390 w 493"/>
                <a:gd name="T39" fmla="*/ 407 h 463"/>
                <a:gd name="T40" fmla="*/ 379 w 493"/>
                <a:gd name="T41" fmla="*/ 393 h 463"/>
                <a:gd name="T42" fmla="*/ 382 w 493"/>
                <a:gd name="T43" fmla="*/ 384 h 463"/>
                <a:gd name="T44" fmla="*/ 483 w 493"/>
                <a:gd name="T45" fmla="*/ 351 h 463"/>
                <a:gd name="T46" fmla="*/ 490 w 493"/>
                <a:gd name="T47" fmla="*/ 336 h 463"/>
                <a:gd name="T48" fmla="*/ 11 w 493"/>
                <a:gd name="T49" fmla="*/ 0 h 463"/>
                <a:gd name="T50" fmla="*/ 0 w 493"/>
                <a:gd name="T51" fmla="*/ 11 h 463"/>
                <a:gd name="T52" fmla="*/ 0 w 493"/>
                <a:gd name="T53" fmla="*/ 72 h 463"/>
                <a:gd name="T54" fmla="*/ 15 w 493"/>
                <a:gd name="T55" fmla="*/ 83 h 463"/>
                <a:gd name="T56" fmla="*/ 27 w 493"/>
                <a:gd name="T57" fmla="*/ 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19" name="Google Shape;4386;p40"/>
            <p:cNvSpPr/>
            <p:nvPr/>
          </p:nvSpPr>
          <p:spPr>
            <a:xfrm>
              <a:off x="7966235" y="3183031"/>
              <a:ext cx="407022" cy="219064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3872;p1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A78A8A2-EFC4-4C7A-A906-67F1EA9A01D7}" type="slidenum">
              <a:rPr lang="ru-RU" altLang="ru-RU"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 eaLnBrk="1" hangingPunct="1"/>
              <a:t>9</a:t>
            </a:fld>
            <a:endParaRPr lang="ru-RU" altLang="ru-RU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7411" name="Заголовок 2"/>
          <p:cNvSpPr txBox="1">
            <a:spLocks noGrp="1"/>
          </p:cNvSpPr>
          <p:nvPr>
            <p:ph type="title"/>
          </p:nvPr>
        </p:nvSpPr>
        <p:spPr>
          <a:xfrm>
            <a:off x="92075" y="517216"/>
            <a:ext cx="8212138" cy="5016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B87A1"/>
              </a:buClr>
              <a:buFont typeface="Dosis ExtraLight" charset="0"/>
              <a:buNone/>
            </a:pPr>
            <a:r>
              <a:rPr lang="ru-RU" altLang="ru-RU" sz="2400" b="1" dirty="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t>Создание Комиссии по внутреннему контролю качества</a:t>
            </a:r>
          </a:p>
        </p:txBody>
      </p:sp>
      <p:graphicFrame>
        <p:nvGraphicFramePr>
          <p:cNvPr id="5" name="Объект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259064"/>
              </p:ext>
            </p:extLst>
          </p:nvPr>
        </p:nvGraphicFramePr>
        <p:xfrm>
          <a:off x="1357746" y="543697"/>
          <a:ext cx="6064546" cy="444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oogle Shape;4381;p40"/>
          <p:cNvGrpSpPr>
            <a:grpSpLocks/>
          </p:cNvGrpSpPr>
          <p:nvPr/>
        </p:nvGrpSpPr>
        <p:grpSpPr bwMode="auto">
          <a:xfrm>
            <a:off x="6817012" y="575930"/>
            <a:ext cx="474663" cy="438150"/>
            <a:chOff x="7804870" y="2682313"/>
            <a:chExt cx="720118" cy="719782"/>
          </a:xfrm>
        </p:grpSpPr>
        <p:sp>
          <p:nvSpPr>
            <p:cNvPr id="7" name="Google Shape;4382;p40"/>
            <p:cNvSpPr/>
            <p:nvPr/>
          </p:nvSpPr>
          <p:spPr>
            <a:xfrm>
              <a:off x="7804870" y="2922240"/>
              <a:ext cx="255292" cy="409442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383;p40"/>
            <p:cNvSpPr>
              <a:spLocks/>
            </p:cNvSpPr>
            <p:nvPr/>
          </p:nvSpPr>
          <p:spPr bwMode="auto">
            <a:xfrm>
              <a:off x="7823833" y="2682313"/>
              <a:ext cx="377215" cy="304549"/>
            </a:xfrm>
            <a:custGeom>
              <a:avLst/>
              <a:gdLst>
                <a:gd name="T0" fmla="*/ 84 w 553"/>
                <a:gd name="T1" fmla="*/ 362 h 447"/>
                <a:gd name="T2" fmla="*/ 105 w 553"/>
                <a:gd name="T3" fmla="*/ 340 h 447"/>
                <a:gd name="T4" fmla="*/ 154 w 553"/>
                <a:gd name="T5" fmla="*/ 341 h 447"/>
                <a:gd name="T6" fmla="*/ 195 w 553"/>
                <a:gd name="T7" fmla="*/ 370 h 447"/>
                <a:gd name="T8" fmla="*/ 199 w 553"/>
                <a:gd name="T9" fmla="*/ 399 h 447"/>
                <a:gd name="T10" fmla="*/ 193 w 553"/>
                <a:gd name="T11" fmla="*/ 410 h 447"/>
                <a:gd name="T12" fmla="*/ 199 w 553"/>
                <a:gd name="T13" fmla="*/ 428 h 447"/>
                <a:gd name="T14" fmla="*/ 250 w 553"/>
                <a:gd name="T15" fmla="*/ 445 h 447"/>
                <a:gd name="T16" fmla="*/ 265 w 553"/>
                <a:gd name="T17" fmla="*/ 438 h 447"/>
                <a:gd name="T18" fmla="*/ 472 w 553"/>
                <a:gd name="T19" fmla="*/ 277 h 447"/>
                <a:gd name="T20" fmla="*/ 482 w 553"/>
                <a:gd name="T21" fmla="*/ 266 h 447"/>
                <a:gd name="T22" fmla="*/ 482 w 553"/>
                <a:gd name="T23" fmla="*/ 165 h 447"/>
                <a:gd name="T24" fmla="*/ 489 w 553"/>
                <a:gd name="T25" fmla="*/ 159 h 447"/>
                <a:gd name="T26" fmla="*/ 507 w 553"/>
                <a:gd name="T27" fmla="*/ 165 h 447"/>
                <a:gd name="T28" fmla="*/ 513 w 553"/>
                <a:gd name="T29" fmla="*/ 176 h 447"/>
                <a:gd name="T30" fmla="*/ 541 w 553"/>
                <a:gd name="T31" fmla="*/ 178 h 447"/>
                <a:gd name="T32" fmla="*/ 552 w 553"/>
                <a:gd name="T33" fmla="*/ 141 h 447"/>
                <a:gd name="T34" fmla="*/ 541 w 553"/>
                <a:gd name="T35" fmla="*/ 105 h 447"/>
                <a:gd name="T36" fmla="*/ 513 w 553"/>
                <a:gd name="T37" fmla="*/ 107 h 447"/>
                <a:gd name="T38" fmla="*/ 507 w 553"/>
                <a:gd name="T39" fmla="*/ 118 h 447"/>
                <a:gd name="T40" fmla="*/ 489 w 553"/>
                <a:gd name="T41" fmla="*/ 124 h 447"/>
                <a:gd name="T42" fmla="*/ 482 w 553"/>
                <a:gd name="T43" fmla="*/ 118 h 447"/>
                <a:gd name="T44" fmla="*/ 482 w 553"/>
                <a:gd name="T45" fmla="*/ 12 h 447"/>
                <a:gd name="T46" fmla="*/ 470 w 553"/>
                <a:gd name="T47" fmla="*/ 0 h 447"/>
                <a:gd name="T48" fmla="*/ 2 w 553"/>
                <a:gd name="T49" fmla="*/ 352 h 447"/>
                <a:gd name="T50" fmla="*/ 9 w 553"/>
                <a:gd name="T51" fmla="*/ 366 h 447"/>
                <a:gd name="T52" fmla="*/ 68 w 553"/>
                <a:gd name="T53" fmla="*/ 385 h 447"/>
                <a:gd name="T54" fmla="*/ 82 w 553"/>
                <a:gd name="T55" fmla="*/ 374 h 447"/>
                <a:gd name="T56" fmla="*/ 84 w 553"/>
                <a:gd name="T57" fmla="*/ 36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9" name="Google Shape;4384;p40"/>
            <p:cNvSpPr/>
            <p:nvPr/>
          </p:nvSpPr>
          <p:spPr>
            <a:xfrm>
              <a:off x="8276920" y="2932672"/>
              <a:ext cx="248068" cy="391186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85;p40"/>
            <p:cNvSpPr>
              <a:spLocks/>
            </p:cNvSpPr>
            <p:nvPr/>
          </p:nvSpPr>
          <p:spPr bwMode="auto">
            <a:xfrm>
              <a:off x="8166284" y="2682313"/>
              <a:ext cx="336357" cy="315595"/>
            </a:xfrm>
            <a:custGeom>
              <a:avLst/>
              <a:gdLst>
                <a:gd name="T0" fmla="*/ 27 w 493"/>
                <a:gd name="T1" fmla="*/ 81 h 463"/>
                <a:gd name="T2" fmla="*/ 54 w 493"/>
                <a:gd name="T3" fmla="*/ 94 h 463"/>
                <a:gd name="T4" fmla="*/ 69 w 493"/>
                <a:gd name="T5" fmla="*/ 141 h 463"/>
                <a:gd name="T6" fmla="*/ 54 w 493"/>
                <a:gd name="T7" fmla="*/ 189 h 463"/>
                <a:gd name="T8" fmla="*/ 27 w 493"/>
                <a:gd name="T9" fmla="*/ 202 h 463"/>
                <a:gd name="T10" fmla="*/ 15 w 493"/>
                <a:gd name="T11" fmla="*/ 200 h 463"/>
                <a:gd name="T12" fmla="*/ 0 w 493"/>
                <a:gd name="T13" fmla="*/ 210 h 463"/>
                <a:gd name="T14" fmla="*/ 0 w 493"/>
                <a:gd name="T15" fmla="*/ 265 h 463"/>
                <a:gd name="T16" fmla="*/ 11 w 493"/>
                <a:gd name="T17" fmla="*/ 276 h 463"/>
                <a:gd name="T18" fmla="*/ 227 w 493"/>
                <a:gd name="T19" fmla="*/ 423 h 463"/>
                <a:gd name="T20" fmla="*/ 241 w 493"/>
                <a:gd name="T21" fmla="*/ 430 h 463"/>
                <a:gd name="T22" fmla="*/ 338 w 493"/>
                <a:gd name="T23" fmla="*/ 398 h 463"/>
                <a:gd name="T24" fmla="*/ 346 w 493"/>
                <a:gd name="T25" fmla="*/ 403 h 463"/>
                <a:gd name="T26" fmla="*/ 345 w 493"/>
                <a:gd name="T27" fmla="*/ 422 h 463"/>
                <a:gd name="T28" fmla="*/ 337 w 493"/>
                <a:gd name="T29" fmla="*/ 431 h 463"/>
                <a:gd name="T30" fmla="*/ 344 w 493"/>
                <a:gd name="T31" fmla="*/ 459 h 463"/>
                <a:gd name="T32" fmla="*/ 382 w 493"/>
                <a:gd name="T33" fmla="*/ 458 h 463"/>
                <a:gd name="T34" fmla="*/ 413 w 493"/>
                <a:gd name="T35" fmla="*/ 436 h 463"/>
                <a:gd name="T36" fmla="*/ 402 w 493"/>
                <a:gd name="T37" fmla="*/ 410 h 463"/>
                <a:gd name="T38" fmla="*/ 390 w 493"/>
                <a:gd name="T39" fmla="*/ 407 h 463"/>
                <a:gd name="T40" fmla="*/ 379 w 493"/>
                <a:gd name="T41" fmla="*/ 393 h 463"/>
                <a:gd name="T42" fmla="*/ 382 w 493"/>
                <a:gd name="T43" fmla="*/ 384 h 463"/>
                <a:gd name="T44" fmla="*/ 483 w 493"/>
                <a:gd name="T45" fmla="*/ 351 h 463"/>
                <a:gd name="T46" fmla="*/ 490 w 493"/>
                <a:gd name="T47" fmla="*/ 336 h 463"/>
                <a:gd name="T48" fmla="*/ 11 w 493"/>
                <a:gd name="T49" fmla="*/ 0 h 463"/>
                <a:gd name="T50" fmla="*/ 0 w 493"/>
                <a:gd name="T51" fmla="*/ 11 h 463"/>
                <a:gd name="T52" fmla="*/ 0 w 493"/>
                <a:gd name="T53" fmla="*/ 72 h 463"/>
                <a:gd name="T54" fmla="*/ 15 w 493"/>
                <a:gd name="T55" fmla="*/ 83 h 463"/>
                <a:gd name="T56" fmla="*/ 27 w 493"/>
                <a:gd name="T57" fmla="*/ 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ru-RU"/>
            </a:p>
          </p:txBody>
        </p:sp>
        <p:sp>
          <p:nvSpPr>
            <p:cNvPr id="11" name="Google Shape;4386;p40"/>
            <p:cNvSpPr/>
            <p:nvPr/>
          </p:nvSpPr>
          <p:spPr>
            <a:xfrm>
              <a:off x="7966235" y="3183031"/>
              <a:ext cx="407022" cy="219064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ker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747</Words>
  <Application>Microsoft Office PowerPoint</Application>
  <PresentationFormat>Экран (16:9)</PresentationFormat>
  <Paragraphs>181</Paragraphs>
  <Slides>34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Dosis ExtraLight</vt:lpstr>
      <vt:lpstr>Titillium Web Light</vt:lpstr>
      <vt:lpstr>Calibri</vt:lpstr>
      <vt:lpstr>Arial</vt:lpstr>
      <vt:lpstr>Times New Roman</vt:lpstr>
      <vt:lpstr>Mowbray template</vt:lpstr>
      <vt:lpstr>SMART - модель организации контроля качества медицинской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врачебной комиссии</vt:lpstr>
      <vt:lpstr>Создание Комиссии по внутреннему контролю качества</vt:lpstr>
      <vt:lpstr>Трансфер оперативной информации о качестве медицинской помощи в МО</vt:lpstr>
      <vt:lpstr>Взаимодействие  врачебной подкомиссии по КМП и Комиссии по ВКК</vt:lpstr>
      <vt:lpstr>Презентация PowerPoint</vt:lpstr>
      <vt:lpstr>Модель обеспечения авиаперелета по чек поинтам</vt:lpstr>
      <vt:lpstr>Определены 178 «чек – поинтов» деятельности Клиники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Acer</dc:creator>
  <cp:lastModifiedBy>Яковенко Тарас Васильевич</cp:lastModifiedBy>
  <cp:revision>109</cp:revision>
  <dcterms:modified xsi:type="dcterms:W3CDTF">2024-02-26T08:17:35Z</dcterms:modified>
</cp:coreProperties>
</file>