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70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3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151F4-97E6-4D18-8A46-71B5C5643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959C67-FCED-51F7-6640-55BB15BE0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CCD880-8489-42E6-0051-97B81194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FCDCFA-2AAB-2679-D1E0-13ECF8AE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C50828-3A24-0B91-F4CF-EF67672E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3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F6EA2-B8E4-3F1F-8DCF-9B79E123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72F04B-F2CB-5B15-5575-F88B95B1F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767058-3C4D-E696-3536-0F8CEE82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7DB5CA-242F-3903-73BC-D385C37F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FE676-A079-60E1-BF66-FA68FD0E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DD1415-D440-853B-6B0A-C1BE1B871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8D8A88-B1B5-77A1-A1EC-012792162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47962-9268-27C1-804D-654A35EC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E842F6-DBB2-3201-383F-460229E3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D4703-7DCF-0816-6430-5B2591F5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FE165-73A0-ABF2-0071-B68C07FB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7A333-FBD1-7D25-9729-4F119F80A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EDD9DD-9888-3531-6631-4C18EAFD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8E9D5B-035D-3654-BDDF-CC5AE43C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6B11D6-725A-24F2-DAF0-3E30B5DB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0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727EC-E668-C839-00A3-9C537A0B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2A0538-FA10-3A3E-B3B7-9595D89FE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6539FB-83EB-BD3A-A5AC-1394E715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DA6BB9-30CB-2B65-6EFD-05950D28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0BDA5D-0A8F-79C5-9E56-7B44C790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0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C39A9-E884-7981-F61D-AAD9E873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AFEA9-298C-41B0-C827-DCC4D494B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ECA5A1-29BE-CF6A-2F9D-D4D737B1D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5D2240-F5B5-891B-5DFC-3F842F07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EC93DE-218D-B8E4-CEAF-55531032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E05619-D2BD-E82C-E494-E2EC28E9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9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877CD-F953-302B-2F53-C414696E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03758D-AC0D-23EF-AFA9-EBC379B07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A99901-E0A7-3332-E64C-16D71D447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EA5FC2-4CDD-4A06-2FE3-0F996195F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112E35-2FB0-39CB-4A99-95B5F76E5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B0AC02-2DF2-8971-909E-4C377641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A247D5-8756-C96D-7810-9CC971D9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36ED50-F63D-25B1-BD3D-7C585EFE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B3057-0810-7255-4230-97A887CE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58CDFC-4ECF-06A8-5F8C-4F41679F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58ACCB-9EF0-6CD4-ACB5-21FDD0C6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B80275-0E0C-ABE9-8B13-55257D2A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5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76706E-64A1-8F84-C06B-08B5A8B5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EDED22-C268-FE9B-0D2B-2658C81E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6B00A3-29D0-21FA-75E6-3D6F193C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7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08B91-5B14-6CF8-E5CE-B604BB6C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179383-0404-742B-4234-E1C8F66DA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E1107-3FC1-746B-4951-75A29A425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D1B09C-FE17-3C2A-6822-63E79EC4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6606AB-5F26-4F20-0685-EF6A5705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69D3D1-4B19-2111-4349-70E37C1D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0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1E760-9FAB-1A5F-4746-6D895CA3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E3E3E6-B4DA-A8C4-026B-68ED4445B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781DED-17E9-51BD-27D7-00F4A2E15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BC55A4-66BF-2D55-CF0E-0595675D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ADCCF1-0E39-3AA9-30E2-B99E3ABB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432F43-1F18-D8BD-3758-72F8D4A6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3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087BC-EEF2-D481-4BCE-5AAFA8391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DC67A1-A4B8-76E0-20E0-5D06E3B83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6ADEA3-DEB4-B99E-288B-D5D62A32D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EDA7-0F04-234E-9338-A32636037EA5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03587A-F761-87F0-9CE5-438551498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57D700-4ADB-B24C-0B0C-42A5E2D73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7EAB-29AA-E840-8AD2-C46CA9B0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5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A2698D-E6AA-1122-F160-57C9E3FE2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51" y="451993"/>
            <a:ext cx="5921298" cy="33307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E3D389-CDCF-FFC8-DDB8-5D5C647E9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251" y="451993"/>
            <a:ext cx="5921298" cy="33307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98B9E9-2DDD-FE10-5367-EA4D8BDF2D6C}"/>
              </a:ext>
            </a:extLst>
          </p:cNvPr>
          <p:cNvSpPr txBox="1"/>
          <p:nvPr/>
        </p:nvSpPr>
        <p:spPr>
          <a:xfrm>
            <a:off x="802888" y="4248615"/>
            <a:ext cx="8137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Рис 3 Диаграмма Исикавы для определения основных причин дефектов </a:t>
            </a:r>
          </a:p>
          <a:p>
            <a:r>
              <a:rPr lang="ru-RU" sz="2000" dirty="0"/>
              <a:t>и корректирующие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538332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botova_svetlana@outlook.com</dc:creator>
  <cp:lastModifiedBy>botova_svetlana@outlook.com</cp:lastModifiedBy>
  <cp:revision>1</cp:revision>
  <dcterms:created xsi:type="dcterms:W3CDTF">2024-03-08T05:33:59Z</dcterms:created>
  <dcterms:modified xsi:type="dcterms:W3CDTF">2024-03-08T05:46:58Z</dcterms:modified>
</cp:coreProperties>
</file>