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69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3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ТЛТ при ИИ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E62A-8649-8997-B8AB2C022BD3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651-C448-B0F8-3512449EC6BA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A651-C448-B0F8-3512449EC6BA}"/>
              </c:ext>
            </c:extLst>
          </c:dPt>
          <c:dPt>
            <c:idx val="3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62A-8649-8997-B8AB2C022BD3}"/>
              </c:ext>
            </c:extLst>
          </c:dPt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A651-C448-B0F8-3512449EC6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10 мес 2021</c:v>
                </c:pt>
                <c:pt idx="1">
                  <c:v> 10 мес 2022</c:v>
                </c:pt>
                <c:pt idx="2">
                  <c:v>10 мес 2023</c:v>
                </c:pt>
                <c:pt idx="3">
                  <c:v>норматив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3.6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7F-4B70-B98A-2493B10DD4F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2769992"/>
        <c:axId val="192766032"/>
      </c:barChart>
      <c:catAx>
        <c:axId val="192769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766032"/>
        <c:crosses val="autoZero"/>
        <c:auto val="1"/>
        <c:lblAlgn val="ctr"/>
        <c:lblOffset val="100"/>
        <c:noMultiLvlLbl val="0"/>
      </c:catAx>
      <c:valAx>
        <c:axId val="1927660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2769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0.23279</cdr:x>
      <cdr:y>0.07297</cdr:y>
    </cdr:from>
    <cdr:to>
      <cdr:x>0.27536</cdr:x>
      <cdr:y>0.81503</cdr:y>
    </cdr:to>
    <cdr:sp macro="" textlink="">
      <cdr:nvSpPr>
        <cdr:cNvPr id="2" name="Прямоугольник 1">
          <a:extLst xmlns:a="http://schemas.openxmlformats.org/drawingml/2006/main">
            <a:ext uri="{FF2B5EF4-FFF2-40B4-BE49-F238E27FC236}">
              <a16:creationId xmlns:a16="http://schemas.microsoft.com/office/drawing/2014/main" id="{936D5D62-E2CB-893D-3B27-7C18DF3A02B0}"/>
            </a:ext>
          </a:extLst>
        </cdr:cNvPr>
        <cdr:cNvSpPr/>
      </cdr:nvSpPr>
      <cdr:spPr>
        <a:xfrm xmlns:a="http://schemas.openxmlformats.org/drawingml/2006/main">
          <a:off x="2447925" y="317500"/>
          <a:ext cx="447675" cy="322897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8F9F4-B0A9-2627-ABBD-AABB947E7C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3D21BB-C15B-60AF-2B8B-3582A2D964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C27580-709A-608D-C12D-CC5C188A3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A29D17-9B57-3A57-FE45-CF87287B6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EF4B7-598C-F0E4-5BA7-F71A31230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651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52BCAB-7A7F-97B5-AF82-F86FD9426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CA3C28-EE0C-28B4-6079-EABF54761F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7558212-F2FE-015D-968E-79A0FE26F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153501-5411-B8FC-030D-07E8504C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13CE3C-1F89-79AE-AB78-62ED326A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07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968376-26F5-4283-152B-A3A0433BFC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6B284AA-7A82-545E-F80A-1256310E2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46A5E3-6BE3-AD41-3A74-C303B815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414001-3CEF-69AA-AC47-75EB06A8B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53CFB3-4186-6FCF-FEA5-144ABC97D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00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43089-4EC9-1E2F-E7E5-BAC1DBCD5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426F5A-B98C-BD80-C66E-0E24B8E9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41E842-4A6D-D3C1-F0E7-41E7C610F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315953-E353-FAEA-A795-FE773830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6C99C3-D862-9264-D5D4-403160B2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5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FFF279-48E2-C8E4-C041-EC2569A7F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379BE6-0665-407F-23B1-F10DD6C2D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A951EB-46E0-8265-D3CE-9D400BCA7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F8AF27-6857-F4D1-6AFF-9DD9C358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7753CE-AEC0-A073-D3C4-640050A14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43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DFC8F-8A11-E1A7-6F3D-D46F215D1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063A1E-2995-B91C-EFF5-13F7B26900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19CFD46-5CC5-F9F1-9E39-5107694778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788E0B1-528E-E555-18E6-BF0C3B91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E40571-9FDA-3F7E-A4D7-752E0D0B8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28E39B-B35D-3955-8AF3-400BEED1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42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13671-6ED3-6F55-30BE-B3961AB0C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05EE20-4134-5151-FD9D-0589DC8EE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8D6D11C-E4A1-739D-14AD-BAD755DFB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2842046-9D5E-F91B-A6C4-A356DC064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EDED43B-17C4-D26F-8ED2-7824349BD9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8D6A436-6DCA-0F04-CDDB-E17C38B8E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8DA9163-AF82-1A71-61EC-2BA2DF4D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655294-F019-2327-82E2-FC721169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10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47DF5-2E00-4EC1-70F9-75D5B109D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555850-2F1F-D540-8F9C-71684C64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414C18D-4B47-01E7-A3D3-37211B43D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83D938-F192-9F07-DB8A-069B0476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05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719F740-4804-BEDB-FECD-404BCC5D3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1CAC377-47DF-40AC-7DDB-A27F7396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273E51-62BB-E2EF-A944-09558FB34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875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4AD22-6604-1383-813D-2103C7DD7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BBBFD6-AC83-3291-F1A4-E6B85EA39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7ECF5B5-645D-7362-3AF5-181A48AE5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0E3F743-010B-257F-4B79-C8B7D9E54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736BCF0-E88A-5BAF-9BA5-1CBF51B1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4AACA2-FB8B-FEDA-ADE1-933AD1F0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6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A74776-7BB6-8016-BCA4-A32D4EF5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0CF8457-B667-640B-DCDC-D9869AB92B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8EAAEC-7CEF-E8FA-6265-915701F044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9F7BEC-4E47-2765-5C7F-AC94216D4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FDAF555-3B10-887C-89A1-D561B9D2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EC0CCBA-E0FD-0ED4-7F11-C66CA7D1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954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77D284-F433-FCD5-7FB3-D276CC753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6F25CC-1645-6085-EC1A-7C1770C6E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0A4995-8539-287E-2BFB-E7C431779E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763E1-053A-C144-8D35-773808B26D29}" type="datetimeFigureOut">
              <a:rPr lang="ru-RU" smtClean="0"/>
              <a:t>08.03.2024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46D833-4A83-DAF0-5C69-4AD256F432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3B76FEA-EEA0-DE56-B18E-2869814E2C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8E7D6-E3ED-8D40-8F32-3D6186269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34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49D0916-0522-2EB5-F990-377DEEA7BE5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04747" y="710503"/>
          <a:ext cx="6176963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C3F71DA-11B1-4B0B-8FFD-CD2A77D32E81}"/>
              </a:ext>
            </a:extLst>
          </p:cNvPr>
          <p:cNvSpPr txBox="1"/>
          <p:nvPr/>
        </p:nvSpPr>
        <p:spPr>
          <a:xfrm>
            <a:off x="804747" y="5307980"/>
            <a:ext cx="6640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Рис 5 Результат  вмешательства. Увеличение % ТЛТ при ИИ </a:t>
            </a:r>
          </a:p>
          <a:p>
            <a:r>
              <a:rPr lang="ru-RU" sz="2000" dirty="0"/>
              <a:t>и достижение сигнального индикатора </a:t>
            </a:r>
          </a:p>
        </p:txBody>
      </p:sp>
    </p:spTree>
    <p:extLst>
      <p:ext uri="{BB962C8B-B14F-4D97-AF65-F5344CB8AC3E}">
        <p14:creationId xmlns:p14="http://schemas.microsoft.com/office/powerpoint/2010/main" val="4196550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Macintosh PowerPoint</Application>
  <PresentationFormat>Широкоэкранный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botova_svetlana@outlook.com</dc:creator>
  <cp:lastModifiedBy>botova_svetlana@outlook.com</cp:lastModifiedBy>
  <cp:revision>1</cp:revision>
  <dcterms:created xsi:type="dcterms:W3CDTF">2024-03-08T05:42:45Z</dcterms:created>
  <dcterms:modified xsi:type="dcterms:W3CDTF">2024-03-08T05:48:02Z</dcterms:modified>
</cp:coreProperties>
</file>