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9" pos="2955" userDrawn="1">
          <p15:clr>
            <a:srgbClr val="A4A3A4"/>
          </p15:clr>
        </p15:guide>
        <p15:guide id="10" pos="7333" userDrawn="1">
          <p15:clr>
            <a:srgbClr val="A4A3A4"/>
          </p15:clr>
        </p15:guide>
        <p15:guide id="14" orient="horz" pos="4320" userDrawn="1">
          <p15:clr>
            <a:srgbClr val="A4A3A4"/>
          </p15:clr>
        </p15:guide>
        <p15:guide id="15" orient="horz" pos="1344" userDrawn="1">
          <p15:clr>
            <a:srgbClr val="A4A3A4"/>
          </p15:clr>
        </p15:guide>
        <p15:guide id="16" pos="4906" userDrawn="1">
          <p15:clr>
            <a:srgbClr val="A4A3A4"/>
          </p15:clr>
        </p15:guide>
        <p15:guide id="18" orient="horz" pos="3974" userDrawn="1">
          <p15:clr>
            <a:srgbClr val="A4A3A4"/>
          </p15:clr>
        </p15:guide>
        <p15:guide id="20" userDrawn="1">
          <p15:clr>
            <a:srgbClr val="A4A3A4"/>
          </p15:clr>
        </p15:guide>
        <p15:guide id="21" pos="7673" userDrawn="1">
          <p15:clr>
            <a:srgbClr val="A4A3A4"/>
          </p15:clr>
        </p15:guide>
        <p15:guide id="23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26B"/>
    <a:srgbClr val="84A3BD"/>
    <a:srgbClr val="A56680"/>
    <a:srgbClr val="C2A408"/>
    <a:srgbClr val="464778"/>
    <a:srgbClr val="C7A1B0"/>
    <a:srgbClr val="D2B2BF"/>
    <a:srgbClr val="CC5B9D"/>
    <a:srgbClr val="8E221F"/>
    <a:srgbClr val="110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FF864-8A79-49EB-B434-A8A5D4806C36}" v="22" dt="2024-01-30T16:18:04.119"/>
    <p1510:client id="{5D54D93F-9C53-4264-977F-15D0B4D3F554}" v="1364" dt="2024-01-30T15:47:27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47"/>
        <p:guide orient="horz" pos="346"/>
        <p:guide orient="horz"/>
        <p:guide pos="3840"/>
        <p:guide pos="2955"/>
        <p:guide pos="7333"/>
        <p:guide orient="horz" pos="4320"/>
        <p:guide orient="horz" pos="1344"/>
        <p:guide pos="4906"/>
        <p:guide orient="horz" pos="3974"/>
        <p:guide/>
        <p:guide pos="7673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Сидоров" userId="3e1ccb28b09c229d" providerId="LiveId" clId="{524FF864-8A79-49EB-B434-A8A5D4806C36}"/>
    <pc:docChg chg="undo custSel addSld delSld modSld">
      <pc:chgData name="Сергей Сидоров" userId="3e1ccb28b09c229d" providerId="LiveId" clId="{524FF864-8A79-49EB-B434-A8A5D4806C36}" dt="2024-01-30T16:19:10.434" v="122" actId="47"/>
      <pc:docMkLst>
        <pc:docMk/>
      </pc:docMkLst>
      <pc:sldChg chg="addSp modSp new mod">
        <pc:chgData name="Сергей Сидоров" userId="3e1ccb28b09c229d" providerId="LiveId" clId="{524FF864-8A79-49EB-B434-A8A5D4806C36}" dt="2024-01-30T16:12:08.189" v="31" actId="962"/>
        <pc:sldMkLst>
          <pc:docMk/>
          <pc:sldMk cId="846182311" sldId="256"/>
        </pc:sldMkLst>
        <pc:picChg chg="add mod">
          <ac:chgData name="Сергей Сидоров" userId="3e1ccb28b09c229d" providerId="LiveId" clId="{524FF864-8A79-49EB-B434-A8A5D4806C36}" dt="2024-01-30T16:12:08.189" v="31" actId="962"/>
          <ac:picMkLst>
            <pc:docMk/>
            <pc:sldMk cId="846182311" sldId="256"/>
            <ac:picMk id="5" creationId="{F5FF857E-EDBF-0420-A508-E3EB406A99B8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2:59.570" v="46" actId="962"/>
        <pc:sldMkLst>
          <pc:docMk/>
          <pc:sldMk cId="523846064" sldId="257"/>
        </pc:sldMkLst>
        <pc:spChg chg="del">
          <ac:chgData name="Сергей Сидоров" userId="3e1ccb28b09c229d" providerId="LiveId" clId="{524FF864-8A79-49EB-B434-A8A5D4806C36}" dt="2024-01-30T16:12:48.430" v="42" actId="478"/>
          <ac:spMkLst>
            <pc:docMk/>
            <pc:sldMk cId="523846064" sldId="257"/>
            <ac:spMk id="2" creationId="{39D6BA54-D308-6F7A-0D51-5AC320682079}"/>
          </ac:spMkLst>
        </pc:spChg>
        <pc:spChg chg="add del">
          <ac:chgData name="Сергей Сидоров" userId="3e1ccb28b09c229d" providerId="LiveId" clId="{524FF864-8A79-49EB-B434-A8A5D4806C36}" dt="2024-01-30T16:12:51.250" v="43" actId="478"/>
          <ac:spMkLst>
            <pc:docMk/>
            <pc:sldMk cId="523846064" sldId="257"/>
            <ac:spMk id="3" creationId="{59201212-C75E-1B9A-E4DE-8235E732E74D}"/>
          </ac:spMkLst>
        </pc:spChg>
        <pc:picChg chg="add mod">
          <ac:chgData name="Сергей Сидоров" userId="3e1ccb28b09c229d" providerId="LiveId" clId="{524FF864-8A79-49EB-B434-A8A5D4806C36}" dt="2024-01-30T16:12:33.190" v="36" actId="931"/>
          <ac:picMkLst>
            <pc:docMk/>
            <pc:sldMk cId="523846064" sldId="257"/>
            <ac:picMk id="5" creationId="{50B7C28D-0686-0DCA-5040-49BA945B8B11}"/>
          </ac:picMkLst>
        </pc:picChg>
        <pc:picChg chg="add mod">
          <ac:chgData name="Сергей Сидоров" userId="3e1ccb28b09c229d" providerId="LiveId" clId="{524FF864-8A79-49EB-B434-A8A5D4806C36}" dt="2024-01-30T16:12:45.230" v="41" actId="931"/>
          <ac:picMkLst>
            <pc:docMk/>
            <pc:sldMk cId="523846064" sldId="257"/>
            <ac:picMk id="7" creationId="{F3A2EC81-4268-4F4D-9F7A-E76D0C0165E8}"/>
          </ac:picMkLst>
        </pc:picChg>
        <pc:picChg chg="add mod">
          <ac:chgData name="Сергей Сидоров" userId="3e1ccb28b09c229d" providerId="LiveId" clId="{524FF864-8A79-49EB-B434-A8A5D4806C36}" dt="2024-01-30T16:12:59.570" v="46" actId="962"/>
          <ac:picMkLst>
            <pc:docMk/>
            <pc:sldMk cId="523846064" sldId="257"/>
            <ac:picMk id="9" creationId="{35BA34BD-4728-A4C5-E34F-E6D765F6C028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3:33.588" v="56" actId="962"/>
        <pc:sldMkLst>
          <pc:docMk/>
          <pc:sldMk cId="3486280631" sldId="258"/>
        </pc:sldMkLst>
        <pc:spChg chg="del">
          <ac:chgData name="Сергей Сидоров" userId="3e1ccb28b09c229d" providerId="LiveId" clId="{524FF864-8A79-49EB-B434-A8A5D4806C36}" dt="2024-01-30T16:13:24.988" v="53" actId="478"/>
          <ac:spMkLst>
            <pc:docMk/>
            <pc:sldMk cId="3486280631" sldId="258"/>
            <ac:spMk id="2" creationId="{0141FE84-5F3E-8ED4-D1A8-DE59BD687167}"/>
          </ac:spMkLst>
        </pc:spChg>
        <pc:spChg chg="add del">
          <ac:chgData name="Сергей Сидоров" userId="3e1ccb28b09c229d" providerId="LiveId" clId="{524FF864-8A79-49EB-B434-A8A5D4806C36}" dt="2024-01-30T16:13:20.586" v="52" actId="478"/>
          <ac:spMkLst>
            <pc:docMk/>
            <pc:sldMk cId="3486280631" sldId="258"/>
            <ac:spMk id="3" creationId="{C0024674-8C40-9410-AE67-534E4D6321AE}"/>
          </ac:spMkLst>
        </pc:spChg>
        <pc:picChg chg="add mod">
          <ac:chgData name="Сергей Сидоров" userId="3e1ccb28b09c229d" providerId="LiveId" clId="{524FF864-8A79-49EB-B434-A8A5D4806C36}" dt="2024-01-30T16:13:09.876" v="51" actId="931"/>
          <ac:picMkLst>
            <pc:docMk/>
            <pc:sldMk cId="3486280631" sldId="258"/>
            <ac:picMk id="5" creationId="{175ADEC1-EA23-1FEA-C898-00F0267AD043}"/>
          </ac:picMkLst>
        </pc:picChg>
        <pc:picChg chg="add mod">
          <ac:chgData name="Сергей Сидоров" userId="3e1ccb28b09c229d" providerId="LiveId" clId="{524FF864-8A79-49EB-B434-A8A5D4806C36}" dt="2024-01-30T16:13:33.588" v="56" actId="962"/>
          <ac:picMkLst>
            <pc:docMk/>
            <pc:sldMk cId="3486280631" sldId="258"/>
            <ac:picMk id="7" creationId="{DB4B89C3-FB98-26BA-1D12-5957168044DA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4:02.868" v="61" actId="962"/>
        <pc:sldMkLst>
          <pc:docMk/>
          <pc:sldMk cId="601282350" sldId="259"/>
        </pc:sldMkLst>
        <pc:spChg chg="del">
          <ac:chgData name="Сергей Сидоров" userId="3e1ccb28b09c229d" providerId="LiveId" clId="{524FF864-8A79-49EB-B434-A8A5D4806C36}" dt="2024-01-30T16:13:41.707" v="58" actId="478"/>
          <ac:spMkLst>
            <pc:docMk/>
            <pc:sldMk cId="601282350" sldId="259"/>
            <ac:spMk id="2" creationId="{039B4F92-9D50-94DE-A7ED-2C46B46946CB}"/>
          </ac:spMkLst>
        </pc:spChg>
        <pc:spChg chg="del">
          <ac:chgData name="Сергей Сидоров" userId="3e1ccb28b09c229d" providerId="LiveId" clId="{524FF864-8A79-49EB-B434-A8A5D4806C36}" dt="2024-01-30T16:13:37.392" v="57" actId="478"/>
          <ac:spMkLst>
            <pc:docMk/>
            <pc:sldMk cId="601282350" sldId="259"/>
            <ac:spMk id="3" creationId="{5D249003-B277-6988-B4D0-3AB896F91D2C}"/>
          </ac:spMkLst>
        </pc:spChg>
        <pc:picChg chg="add mod">
          <ac:chgData name="Сергей Сидоров" userId="3e1ccb28b09c229d" providerId="LiveId" clId="{524FF864-8A79-49EB-B434-A8A5D4806C36}" dt="2024-01-30T16:14:02.868" v="61" actId="962"/>
          <ac:picMkLst>
            <pc:docMk/>
            <pc:sldMk cId="601282350" sldId="259"/>
            <ac:picMk id="5" creationId="{3B21DF3C-A2B3-048F-7507-98B43720FE36}"/>
          </ac:picMkLst>
        </pc:picChg>
      </pc:sldChg>
      <pc:sldChg chg="del">
        <pc:chgData name="Сергей Сидоров" userId="3e1ccb28b09c229d" providerId="LiveId" clId="{524FF864-8A79-49EB-B434-A8A5D4806C36}" dt="2024-01-30T16:11:29.143" v="0" actId="47"/>
        <pc:sldMkLst>
          <pc:docMk/>
          <pc:sldMk cId="1835030166" sldId="260"/>
        </pc:sldMkLst>
      </pc:sldChg>
      <pc:sldChg chg="addSp delSp modSp new mod">
        <pc:chgData name="Сергей Сидоров" userId="3e1ccb28b09c229d" providerId="LiveId" clId="{524FF864-8A79-49EB-B434-A8A5D4806C36}" dt="2024-01-30T16:14:43.568" v="66" actId="962"/>
        <pc:sldMkLst>
          <pc:docMk/>
          <pc:sldMk cId="2606987081" sldId="260"/>
        </pc:sldMkLst>
        <pc:spChg chg="del">
          <ac:chgData name="Сергей Сидоров" userId="3e1ccb28b09c229d" providerId="LiveId" clId="{524FF864-8A79-49EB-B434-A8A5D4806C36}" dt="2024-01-30T16:14:07.509" v="63" actId="478"/>
          <ac:spMkLst>
            <pc:docMk/>
            <pc:sldMk cId="2606987081" sldId="260"/>
            <ac:spMk id="2" creationId="{BAE47F17-3A3A-D3DE-9EDA-25377494DA15}"/>
          </ac:spMkLst>
        </pc:spChg>
        <pc:spChg chg="del">
          <ac:chgData name="Сергей Сидоров" userId="3e1ccb28b09c229d" providerId="LiveId" clId="{524FF864-8A79-49EB-B434-A8A5D4806C36}" dt="2024-01-30T16:14:05.824" v="62" actId="478"/>
          <ac:spMkLst>
            <pc:docMk/>
            <pc:sldMk cId="2606987081" sldId="260"/>
            <ac:spMk id="3" creationId="{B3DF61A8-A675-EB0B-EC14-6AE78C96B9E4}"/>
          </ac:spMkLst>
        </pc:spChg>
        <pc:picChg chg="add mod">
          <ac:chgData name="Сергей Сидоров" userId="3e1ccb28b09c229d" providerId="LiveId" clId="{524FF864-8A79-49EB-B434-A8A5D4806C36}" dt="2024-01-30T16:14:43.568" v="66" actId="962"/>
          <ac:picMkLst>
            <pc:docMk/>
            <pc:sldMk cId="2606987081" sldId="260"/>
            <ac:picMk id="5" creationId="{C4D9DD2B-62AE-6AE5-7ED9-F54481C39A69}"/>
          </ac:picMkLst>
        </pc:picChg>
      </pc:sldChg>
      <pc:sldChg chg="del">
        <pc:chgData name="Сергей Сидоров" userId="3e1ccb28b09c229d" providerId="LiveId" clId="{524FF864-8A79-49EB-B434-A8A5D4806C36}" dt="2024-01-30T16:11:29.584" v="1" actId="47"/>
        <pc:sldMkLst>
          <pc:docMk/>
          <pc:sldMk cId="2744423651" sldId="261"/>
        </pc:sldMkLst>
      </pc:sldChg>
      <pc:sldChg chg="addSp delSp modSp new mod">
        <pc:chgData name="Сергей Сидоров" userId="3e1ccb28b09c229d" providerId="LiveId" clId="{524FF864-8A79-49EB-B434-A8A5D4806C36}" dt="2024-01-30T16:15:04.071" v="71" actId="962"/>
        <pc:sldMkLst>
          <pc:docMk/>
          <pc:sldMk cId="4144842608" sldId="261"/>
        </pc:sldMkLst>
        <pc:spChg chg="del">
          <ac:chgData name="Сергей Сидоров" userId="3e1ccb28b09c229d" providerId="LiveId" clId="{524FF864-8A79-49EB-B434-A8A5D4806C36}" dt="2024-01-30T16:14:48.963" v="68" actId="478"/>
          <ac:spMkLst>
            <pc:docMk/>
            <pc:sldMk cId="4144842608" sldId="261"/>
            <ac:spMk id="2" creationId="{0F694980-24D2-07F0-4526-818C6D85D2E3}"/>
          </ac:spMkLst>
        </pc:spChg>
        <pc:spChg chg="del">
          <ac:chgData name="Сергей Сидоров" userId="3e1ccb28b09c229d" providerId="LiveId" clId="{524FF864-8A79-49EB-B434-A8A5D4806C36}" dt="2024-01-30T16:14:46.981" v="67" actId="478"/>
          <ac:spMkLst>
            <pc:docMk/>
            <pc:sldMk cId="4144842608" sldId="261"/>
            <ac:spMk id="3" creationId="{FED12B7F-A9F5-55AF-DB10-03519EACBA3A}"/>
          </ac:spMkLst>
        </pc:spChg>
        <pc:picChg chg="add mod">
          <ac:chgData name="Сергей Сидоров" userId="3e1ccb28b09c229d" providerId="LiveId" clId="{524FF864-8A79-49EB-B434-A8A5D4806C36}" dt="2024-01-30T16:15:04.071" v="71" actId="962"/>
          <ac:picMkLst>
            <pc:docMk/>
            <pc:sldMk cId="4144842608" sldId="261"/>
            <ac:picMk id="5" creationId="{D699B908-1709-2B4E-9AB2-108C12087FC1}"/>
          </ac:picMkLst>
        </pc:picChg>
      </pc:sldChg>
      <pc:sldChg chg="addSp delSp modSp new del mod">
        <pc:chgData name="Сергей Сидоров" userId="3e1ccb28b09c229d" providerId="LiveId" clId="{524FF864-8A79-49EB-B434-A8A5D4806C36}" dt="2024-01-30T16:15:24.303" v="77" actId="47"/>
        <pc:sldMkLst>
          <pc:docMk/>
          <pc:sldMk cId="207190258" sldId="262"/>
        </pc:sldMkLst>
        <pc:spChg chg="del">
          <ac:chgData name="Сергей Сидоров" userId="3e1ccb28b09c229d" providerId="LiveId" clId="{524FF864-8A79-49EB-B434-A8A5D4806C36}" dt="2024-01-30T16:15:08.214" v="73" actId="478"/>
          <ac:spMkLst>
            <pc:docMk/>
            <pc:sldMk cId="207190258" sldId="262"/>
            <ac:spMk id="2" creationId="{A67D419D-8C9E-E0C4-FAE4-140BC376BEF5}"/>
          </ac:spMkLst>
        </pc:spChg>
        <pc:spChg chg="del">
          <ac:chgData name="Сергей Сидоров" userId="3e1ccb28b09c229d" providerId="LiveId" clId="{524FF864-8A79-49EB-B434-A8A5D4806C36}" dt="2024-01-30T16:15:06.429" v="72" actId="478"/>
          <ac:spMkLst>
            <pc:docMk/>
            <pc:sldMk cId="207190258" sldId="262"/>
            <ac:spMk id="3" creationId="{284D788A-BF51-A953-B143-3AABFE74A7BE}"/>
          </ac:spMkLst>
        </pc:spChg>
        <pc:picChg chg="add mod">
          <ac:chgData name="Сергей Сидоров" userId="3e1ccb28b09c229d" providerId="LiveId" clId="{524FF864-8A79-49EB-B434-A8A5D4806C36}" dt="2024-01-30T16:15:18.763" v="76" actId="962"/>
          <ac:picMkLst>
            <pc:docMk/>
            <pc:sldMk cId="207190258" sldId="262"/>
            <ac:picMk id="5" creationId="{B6CA4367-5ED2-0151-072B-8F09C894B8AB}"/>
          </ac:picMkLst>
        </pc:picChg>
      </pc:sldChg>
      <pc:sldChg chg="del">
        <pc:chgData name="Сергей Сидоров" userId="3e1ccb28b09c229d" providerId="LiveId" clId="{524FF864-8A79-49EB-B434-A8A5D4806C36}" dt="2024-01-30T16:11:30.057" v="2" actId="47"/>
        <pc:sldMkLst>
          <pc:docMk/>
          <pc:sldMk cId="2676071018" sldId="262"/>
        </pc:sldMkLst>
      </pc:sldChg>
      <pc:sldChg chg="addSp delSp modSp new mod">
        <pc:chgData name="Сергей Сидоров" userId="3e1ccb28b09c229d" providerId="LiveId" clId="{524FF864-8A79-49EB-B434-A8A5D4806C36}" dt="2024-01-30T16:16:01.374" v="82" actId="962"/>
        <pc:sldMkLst>
          <pc:docMk/>
          <pc:sldMk cId="531381021" sldId="263"/>
        </pc:sldMkLst>
        <pc:spChg chg="del">
          <ac:chgData name="Сергей Сидоров" userId="3e1ccb28b09c229d" providerId="LiveId" clId="{524FF864-8A79-49EB-B434-A8A5D4806C36}" dt="2024-01-30T16:15:33.220" v="79" actId="478"/>
          <ac:spMkLst>
            <pc:docMk/>
            <pc:sldMk cId="531381021" sldId="263"/>
            <ac:spMk id="2" creationId="{AF6E0272-3B1C-72DD-EA6E-055DD3952CD8}"/>
          </ac:spMkLst>
        </pc:spChg>
        <pc:spChg chg="del">
          <ac:chgData name="Сергей Сидоров" userId="3e1ccb28b09c229d" providerId="LiveId" clId="{524FF864-8A79-49EB-B434-A8A5D4806C36}" dt="2024-01-30T16:15:32.162" v="78" actId="478"/>
          <ac:spMkLst>
            <pc:docMk/>
            <pc:sldMk cId="531381021" sldId="263"/>
            <ac:spMk id="3" creationId="{91873A3E-3E67-6F56-4360-FE849EA55E5E}"/>
          </ac:spMkLst>
        </pc:spChg>
        <pc:picChg chg="add mod">
          <ac:chgData name="Сергей Сидоров" userId="3e1ccb28b09c229d" providerId="LiveId" clId="{524FF864-8A79-49EB-B434-A8A5D4806C36}" dt="2024-01-30T16:16:01.374" v="82" actId="962"/>
          <ac:picMkLst>
            <pc:docMk/>
            <pc:sldMk cId="531381021" sldId="263"/>
            <ac:picMk id="5" creationId="{39CE4336-DBF2-4020-7DF4-9656E14765BF}"/>
          </ac:picMkLst>
        </pc:picChg>
      </pc:sldChg>
      <pc:sldChg chg="del">
        <pc:chgData name="Сергей Сидоров" userId="3e1ccb28b09c229d" providerId="LiveId" clId="{524FF864-8A79-49EB-B434-A8A5D4806C36}" dt="2024-01-30T16:11:30.325" v="3" actId="47"/>
        <pc:sldMkLst>
          <pc:docMk/>
          <pc:sldMk cId="2350075350" sldId="263"/>
        </pc:sldMkLst>
      </pc:sldChg>
      <pc:sldChg chg="del">
        <pc:chgData name="Сергей Сидоров" userId="3e1ccb28b09c229d" providerId="LiveId" clId="{524FF864-8A79-49EB-B434-A8A5D4806C36}" dt="2024-01-30T16:11:30.577" v="4" actId="47"/>
        <pc:sldMkLst>
          <pc:docMk/>
          <pc:sldMk cId="261679372" sldId="264"/>
        </pc:sldMkLst>
      </pc:sldChg>
      <pc:sldChg chg="addSp delSp modSp new mod">
        <pc:chgData name="Сергей Сидоров" userId="3e1ccb28b09c229d" providerId="LiveId" clId="{524FF864-8A79-49EB-B434-A8A5D4806C36}" dt="2024-01-30T16:16:18.154" v="87" actId="962"/>
        <pc:sldMkLst>
          <pc:docMk/>
          <pc:sldMk cId="3904726982" sldId="264"/>
        </pc:sldMkLst>
        <pc:spChg chg="del">
          <ac:chgData name="Сергей Сидоров" userId="3e1ccb28b09c229d" providerId="LiveId" clId="{524FF864-8A79-49EB-B434-A8A5D4806C36}" dt="2024-01-30T16:16:08.468" v="84" actId="478"/>
          <ac:spMkLst>
            <pc:docMk/>
            <pc:sldMk cId="3904726982" sldId="264"/>
            <ac:spMk id="2" creationId="{A4FE299D-4326-26A9-83D4-2BEA584E8CC3}"/>
          </ac:spMkLst>
        </pc:spChg>
        <pc:spChg chg="del">
          <ac:chgData name="Сергей Сидоров" userId="3e1ccb28b09c229d" providerId="LiveId" clId="{524FF864-8A79-49EB-B434-A8A5D4806C36}" dt="2024-01-30T16:16:06.987" v="83" actId="478"/>
          <ac:spMkLst>
            <pc:docMk/>
            <pc:sldMk cId="3904726982" sldId="264"/>
            <ac:spMk id="3" creationId="{2D90FB21-AABE-A270-96A1-7539429E0E60}"/>
          </ac:spMkLst>
        </pc:spChg>
        <pc:picChg chg="add mod">
          <ac:chgData name="Сергей Сидоров" userId="3e1ccb28b09c229d" providerId="LiveId" clId="{524FF864-8A79-49EB-B434-A8A5D4806C36}" dt="2024-01-30T16:16:18.154" v="87" actId="962"/>
          <ac:picMkLst>
            <pc:docMk/>
            <pc:sldMk cId="3904726982" sldId="264"/>
            <ac:picMk id="5" creationId="{2912BE0A-2014-058F-B077-82BC73FA197E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6:38.077" v="91" actId="27614"/>
        <pc:sldMkLst>
          <pc:docMk/>
          <pc:sldMk cId="2158912847" sldId="265"/>
        </pc:sldMkLst>
        <pc:spChg chg="del">
          <ac:chgData name="Сергей Сидоров" userId="3e1ccb28b09c229d" providerId="LiveId" clId="{524FF864-8A79-49EB-B434-A8A5D4806C36}" dt="2024-01-30T16:16:29.031" v="89" actId="478"/>
          <ac:spMkLst>
            <pc:docMk/>
            <pc:sldMk cId="2158912847" sldId="265"/>
            <ac:spMk id="2" creationId="{1E5B6469-4AB1-81AE-5EE9-EC0DDE61B82D}"/>
          </ac:spMkLst>
        </pc:spChg>
        <pc:spChg chg="del">
          <ac:chgData name="Сергей Сидоров" userId="3e1ccb28b09c229d" providerId="LiveId" clId="{524FF864-8A79-49EB-B434-A8A5D4806C36}" dt="2024-01-30T16:16:27.915" v="88" actId="478"/>
          <ac:spMkLst>
            <pc:docMk/>
            <pc:sldMk cId="2158912847" sldId="265"/>
            <ac:spMk id="3" creationId="{E8931097-BA30-6F54-0501-3FE56BEC7EA4}"/>
          </ac:spMkLst>
        </pc:spChg>
        <pc:picChg chg="add mod">
          <ac:chgData name="Сергей Сидоров" userId="3e1ccb28b09c229d" providerId="LiveId" clId="{524FF864-8A79-49EB-B434-A8A5D4806C36}" dt="2024-01-30T16:16:38.077" v="91" actId="27614"/>
          <ac:picMkLst>
            <pc:docMk/>
            <pc:sldMk cId="2158912847" sldId="265"/>
            <ac:picMk id="5" creationId="{D3B8D55E-5B62-759B-C9CE-C3F981D64144}"/>
          </ac:picMkLst>
        </pc:picChg>
      </pc:sldChg>
      <pc:sldChg chg="del">
        <pc:chgData name="Сергей Сидоров" userId="3e1ccb28b09c229d" providerId="LiveId" clId="{524FF864-8A79-49EB-B434-A8A5D4806C36}" dt="2024-01-30T16:11:31.848" v="12" actId="47"/>
        <pc:sldMkLst>
          <pc:docMk/>
          <pc:sldMk cId="1862916293" sldId="266"/>
        </pc:sldMkLst>
      </pc:sldChg>
      <pc:sldChg chg="addSp delSp modSp new mod">
        <pc:chgData name="Сергей Сидоров" userId="3e1ccb28b09c229d" providerId="LiveId" clId="{524FF864-8A79-49EB-B434-A8A5D4806C36}" dt="2024-01-30T16:16:46.882" v="95" actId="27614"/>
        <pc:sldMkLst>
          <pc:docMk/>
          <pc:sldMk cId="4111879727" sldId="266"/>
        </pc:sldMkLst>
        <pc:spChg chg="del">
          <ac:chgData name="Сергей Сидоров" userId="3e1ccb28b09c229d" providerId="LiveId" clId="{524FF864-8A79-49EB-B434-A8A5D4806C36}" dt="2024-01-30T16:16:40.585" v="93" actId="478"/>
          <ac:spMkLst>
            <pc:docMk/>
            <pc:sldMk cId="4111879727" sldId="266"/>
            <ac:spMk id="2" creationId="{748D56BD-8616-0637-C33E-7ACE80E3C81C}"/>
          </ac:spMkLst>
        </pc:spChg>
        <pc:spChg chg="del">
          <ac:chgData name="Сергей Сидоров" userId="3e1ccb28b09c229d" providerId="LiveId" clId="{524FF864-8A79-49EB-B434-A8A5D4806C36}" dt="2024-01-30T16:16:39.245" v="92" actId="478"/>
          <ac:spMkLst>
            <pc:docMk/>
            <pc:sldMk cId="4111879727" sldId="266"/>
            <ac:spMk id="3" creationId="{2D2B43FF-28A5-B842-0CEF-42D9933E5B7F}"/>
          </ac:spMkLst>
        </pc:spChg>
        <pc:picChg chg="add mod">
          <ac:chgData name="Сергей Сидоров" userId="3e1ccb28b09c229d" providerId="LiveId" clId="{524FF864-8A79-49EB-B434-A8A5D4806C36}" dt="2024-01-30T16:16:46.882" v="95" actId="27614"/>
          <ac:picMkLst>
            <pc:docMk/>
            <pc:sldMk cId="4111879727" sldId="266"/>
            <ac:picMk id="5" creationId="{FC564103-A55C-6EFA-E09B-E91033D59D8E}"/>
          </ac:picMkLst>
        </pc:picChg>
      </pc:sldChg>
      <pc:sldChg chg="addSp delSp modSp new del mod">
        <pc:chgData name="Сергей Сидоров" userId="3e1ccb28b09c229d" providerId="LiveId" clId="{524FF864-8A79-49EB-B434-A8A5D4806C36}" dt="2024-01-30T16:17:04.505" v="101" actId="47"/>
        <pc:sldMkLst>
          <pc:docMk/>
          <pc:sldMk cId="3191613317" sldId="267"/>
        </pc:sldMkLst>
        <pc:spChg chg="del">
          <ac:chgData name="Сергей Сидоров" userId="3e1ccb28b09c229d" providerId="LiveId" clId="{524FF864-8A79-49EB-B434-A8A5D4806C36}" dt="2024-01-30T16:16:49.929" v="96" actId="478"/>
          <ac:spMkLst>
            <pc:docMk/>
            <pc:sldMk cId="3191613317" sldId="267"/>
            <ac:spMk id="2" creationId="{E82A4CEA-762A-5BD7-94B0-635C1A50EAE5}"/>
          </ac:spMkLst>
        </pc:spChg>
        <pc:spChg chg="del">
          <ac:chgData name="Сергей Сидоров" userId="3e1ccb28b09c229d" providerId="LiveId" clId="{524FF864-8A79-49EB-B434-A8A5D4806C36}" dt="2024-01-30T16:16:51.727" v="97" actId="478"/>
          <ac:spMkLst>
            <pc:docMk/>
            <pc:sldMk cId="3191613317" sldId="267"/>
            <ac:spMk id="3" creationId="{C9D8E401-ED6E-BD51-1D80-69EAB9937F88}"/>
          </ac:spMkLst>
        </pc:spChg>
        <pc:picChg chg="add mod">
          <ac:chgData name="Сергей Сидоров" userId="3e1ccb28b09c229d" providerId="LiveId" clId="{524FF864-8A79-49EB-B434-A8A5D4806C36}" dt="2024-01-30T16:16:58.117" v="100" actId="962"/>
          <ac:picMkLst>
            <pc:docMk/>
            <pc:sldMk cId="3191613317" sldId="267"/>
            <ac:picMk id="5" creationId="{7F1D5648-417D-7F76-2F7B-D86F67EB16A5}"/>
          </ac:picMkLst>
        </pc:picChg>
      </pc:sldChg>
      <pc:sldChg chg="del">
        <pc:chgData name="Сергей Сидоров" userId="3e1ccb28b09c229d" providerId="LiveId" clId="{524FF864-8A79-49EB-B434-A8A5D4806C36}" dt="2024-01-30T16:11:31.225" v="8" actId="47"/>
        <pc:sldMkLst>
          <pc:docMk/>
          <pc:sldMk cId="2658840206" sldId="268"/>
        </pc:sldMkLst>
      </pc:sldChg>
      <pc:sldChg chg="addSp delSp modSp new mod">
        <pc:chgData name="Сергей Сидоров" userId="3e1ccb28b09c229d" providerId="LiveId" clId="{524FF864-8A79-49EB-B434-A8A5D4806C36}" dt="2024-01-30T16:17:18.465" v="106" actId="962"/>
        <pc:sldMkLst>
          <pc:docMk/>
          <pc:sldMk cId="2840956631" sldId="268"/>
        </pc:sldMkLst>
        <pc:spChg chg="del">
          <ac:chgData name="Сергей Сидоров" userId="3e1ccb28b09c229d" providerId="LiveId" clId="{524FF864-8A79-49EB-B434-A8A5D4806C36}" dt="2024-01-30T16:17:11.982" v="103" actId="478"/>
          <ac:spMkLst>
            <pc:docMk/>
            <pc:sldMk cId="2840956631" sldId="268"/>
            <ac:spMk id="2" creationId="{9E70B3B1-FEB9-F3DB-34CF-D9ED137BD22A}"/>
          </ac:spMkLst>
        </pc:spChg>
        <pc:spChg chg="del">
          <ac:chgData name="Сергей Сидоров" userId="3e1ccb28b09c229d" providerId="LiveId" clId="{524FF864-8A79-49EB-B434-A8A5D4806C36}" dt="2024-01-30T16:17:08.034" v="102" actId="478"/>
          <ac:spMkLst>
            <pc:docMk/>
            <pc:sldMk cId="2840956631" sldId="268"/>
            <ac:spMk id="3" creationId="{C3789459-461A-BCAD-256C-F7EBC1C6760A}"/>
          </ac:spMkLst>
        </pc:spChg>
        <pc:picChg chg="add mod">
          <ac:chgData name="Сергей Сидоров" userId="3e1ccb28b09c229d" providerId="LiveId" clId="{524FF864-8A79-49EB-B434-A8A5D4806C36}" dt="2024-01-30T16:17:18.465" v="106" actId="962"/>
          <ac:picMkLst>
            <pc:docMk/>
            <pc:sldMk cId="2840956631" sldId="268"/>
            <ac:picMk id="5" creationId="{14B9F9E6-50AD-AE6F-E769-8B8293D8C532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7:35.005" v="110" actId="27614"/>
        <pc:sldMkLst>
          <pc:docMk/>
          <pc:sldMk cId="1947683572" sldId="269"/>
        </pc:sldMkLst>
        <pc:spChg chg="del">
          <ac:chgData name="Сергей Сидоров" userId="3e1ccb28b09c229d" providerId="LiveId" clId="{524FF864-8A79-49EB-B434-A8A5D4806C36}" dt="2024-01-30T16:17:28.834" v="108" actId="478"/>
          <ac:spMkLst>
            <pc:docMk/>
            <pc:sldMk cId="1947683572" sldId="269"/>
            <ac:spMk id="2" creationId="{639ECCAE-4541-3695-F2C8-C7198148EEBD}"/>
          </ac:spMkLst>
        </pc:spChg>
        <pc:spChg chg="del">
          <ac:chgData name="Сергей Сидоров" userId="3e1ccb28b09c229d" providerId="LiveId" clId="{524FF864-8A79-49EB-B434-A8A5D4806C36}" dt="2024-01-30T16:17:27.098" v="107" actId="478"/>
          <ac:spMkLst>
            <pc:docMk/>
            <pc:sldMk cId="1947683572" sldId="269"/>
            <ac:spMk id="3" creationId="{8B348C04-3A52-CD4E-B8A9-5DDFF5282A7D}"/>
          </ac:spMkLst>
        </pc:spChg>
        <pc:picChg chg="add mod">
          <ac:chgData name="Сергей Сидоров" userId="3e1ccb28b09c229d" providerId="LiveId" clId="{524FF864-8A79-49EB-B434-A8A5D4806C36}" dt="2024-01-30T16:17:35.005" v="110" actId="27614"/>
          <ac:picMkLst>
            <pc:docMk/>
            <pc:sldMk cId="1947683572" sldId="269"/>
            <ac:picMk id="5" creationId="{802A11DF-8ECA-0C36-5C47-FA9B49C5B032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7:47.733" v="114" actId="27614"/>
        <pc:sldMkLst>
          <pc:docMk/>
          <pc:sldMk cId="703424217" sldId="270"/>
        </pc:sldMkLst>
        <pc:spChg chg="del">
          <ac:chgData name="Сергей Сидоров" userId="3e1ccb28b09c229d" providerId="LiveId" clId="{524FF864-8A79-49EB-B434-A8A5D4806C36}" dt="2024-01-30T16:17:37.865" v="111" actId="478"/>
          <ac:spMkLst>
            <pc:docMk/>
            <pc:sldMk cId="703424217" sldId="270"/>
            <ac:spMk id="2" creationId="{BD72F777-226A-3989-6BD4-E685B37FE1A5}"/>
          </ac:spMkLst>
        </pc:spChg>
        <pc:spChg chg="del">
          <ac:chgData name="Сергей Сидоров" userId="3e1ccb28b09c229d" providerId="LiveId" clId="{524FF864-8A79-49EB-B434-A8A5D4806C36}" dt="2024-01-30T16:17:39.192" v="112" actId="478"/>
          <ac:spMkLst>
            <pc:docMk/>
            <pc:sldMk cId="703424217" sldId="270"/>
            <ac:spMk id="3" creationId="{A5A8343D-665E-5D05-1B9C-301CFD80DC93}"/>
          </ac:spMkLst>
        </pc:spChg>
        <pc:picChg chg="add mod">
          <ac:chgData name="Сергей Сидоров" userId="3e1ccb28b09c229d" providerId="LiveId" clId="{524FF864-8A79-49EB-B434-A8A5D4806C36}" dt="2024-01-30T16:17:47.733" v="114" actId="27614"/>
          <ac:picMkLst>
            <pc:docMk/>
            <pc:sldMk cId="703424217" sldId="270"/>
            <ac:picMk id="5" creationId="{69669DD1-8453-B8C2-7C59-7B71811B8DB9}"/>
          </ac:picMkLst>
        </pc:picChg>
      </pc:sldChg>
      <pc:sldChg chg="addSp delSp modSp new mod">
        <pc:chgData name="Сергей Сидоров" userId="3e1ccb28b09c229d" providerId="LiveId" clId="{524FF864-8A79-49EB-B434-A8A5D4806C36}" dt="2024-01-30T16:18:05.123" v="121" actId="962"/>
        <pc:sldMkLst>
          <pc:docMk/>
          <pc:sldMk cId="815863375" sldId="271"/>
        </pc:sldMkLst>
        <pc:spChg chg="del">
          <ac:chgData name="Сергей Сидоров" userId="3e1ccb28b09c229d" providerId="LiveId" clId="{524FF864-8A79-49EB-B434-A8A5D4806C36}" dt="2024-01-30T16:17:56.634" v="117" actId="478"/>
          <ac:spMkLst>
            <pc:docMk/>
            <pc:sldMk cId="815863375" sldId="271"/>
            <ac:spMk id="2" creationId="{6B63C9C2-2E78-DB11-1442-5691B68659DA}"/>
          </ac:spMkLst>
        </pc:spChg>
        <pc:spChg chg="del">
          <ac:chgData name="Сергей Сидоров" userId="3e1ccb28b09c229d" providerId="LiveId" clId="{524FF864-8A79-49EB-B434-A8A5D4806C36}" dt="2024-01-30T16:17:57.873" v="118" actId="478"/>
          <ac:spMkLst>
            <pc:docMk/>
            <pc:sldMk cId="815863375" sldId="271"/>
            <ac:spMk id="3" creationId="{D70441C2-FF4F-AA1D-EF35-37F91C7DC8FE}"/>
          </ac:spMkLst>
        </pc:spChg>
        <pc:picChg chg="add mod">
          <ac:chgData name="Сергей Сидоров" userId="3e1ccb28b09c229d" providerId="LiveId" clId="{524FF864-8A79-49EB-B434-A8A5D4806C36}" dt="2024-01-30T16:18:05.123" v="121" actId="962"/>
          <ac:picMkLst>
            <pc:docMk/>
            <pc:sldMk cId="815863375" sldId="271"/>
            <ac:picMk id="5" creationId="{9BD6B9D5-EA4A-B7BF-9CB2-DB87DBB12895}"/>
          </ac:picMkLst>
        </pc:picChg>
      </pc:sldChg>
      <pc:sldChg chg="del">
        <pc:chgData name="Сергей Сидоров" userId="3e1ccb28b09c229d" providerId="LiveId" clId="{524FF864-8A79-49EB-B434-A8A5D4806C36}" dt="2024-01-30T16:11:31.697" v="11" actId="47"/>
        <pc:sldMkLst>
          <pc:docMk/>
          <pc:sldMk cId="1854457167" sldId="271"/>
        </pc:sldMkLst>
      </pc:sldChg>
      <pc:sldChg chg="del">
        <pc:chgData name="Сергей Сидоров" userId="3e1ccb28b09c229d" providerId="LiveId" clId="{524FF864-8A79-49EB-B434-A8A5D4806C36}" dt="2024-01-30T16:11:30.877" v="6" actId="47"/>
        <pc:sldMkLst>
          <pc:docMk/>
          <pc:sldMk cId="1883442333" sldId="272"/>
        </pc:sldMkLst>
      </pc:sldChg>
      <pc:sldChg chg="new del">
        <pc:chgData name="Сергей Сидоров" userId="3e1ccb28b09c229d" providerId="LiveId" clId="{524FF864-8A79-49EB-B434-A8A5D4806C36}" dt="2024-01-30T16:19:10.434" v="122" actId="47"/>
        <pc:sldMkLst>
          <pc:docMk/>
          <pc:sldMk cId="2042696402" sldId="272"/>
        </pc:sldMkLst>
      </pc:sldChg>
      <pc:sldChg chg="del">
        <pc:chgData name="Сергей Сидоров" userId="3e1ccb28b09c229d" providerId="LiveId" clId="{524FF864-8A79-49EB-B434-A8A5D4806C36}" dt="2024-01-30T16:11:31.367" v="9" actId="47"/>
        <pc:sldMkLst>
          <pc:docMk/>
          <pc:sldMk cId="197014376" sldId="273"/>
        </pc:sldMkLst>
      </pc:sldChg>
      <pc:sldChg chg="del">
        <pc:chgData name="Сергей Сидоров" userId="3e1ccb28b09c229d" providerId="LiveId" clId="{524FF864-8A79-49EB-B434-A8A5D4806C36}" dt="2024-01-30T16:11:32.566" v="13" actId="47"/>
        <pc:sldMkLst>
          <pc:docMk/>
          <pc:sldMk cId="882022142" sldId="274"/>
        </pc:sldMkLst>
      </pc:sldChg>
      <pc:sldChg chg="del">
        <pc:chgData name="Сергей Сидоров" userId="3e1ccb28b09c229d" providerId="LiveId" clId="{524FF864-8A79-49EB-B434-A8A5D4806C36}" dt="2024-01-30T16:11:30.862" v="5" actId="47"/>
        <pc:sldMkLst>
          <pc:docMk/>
          <pc:sldMk cId="4144262432" sldId="275"/>
        </pc:sldMkLst>
      </pc:sldChg>
      <pc:sldChg chg="del">
        <pc:chgData name="Сергей Сидоров" userId="3e1ccb28b09c229d" providerId="LiveId" clId="{524FF864-8A79-49EB-B434-A8A5D4806C36}" dt="2024-01-30T16:11:31.528" v="10" actId="47"/>
        <pc:sldMkLst>
          <pc:docMk/>
          <pc:sldMk cId="163199692" sldId="276"/>
        </pc:sldMkLst>
      </pc:sldChg>
      <pc:sldChg chg="del">
        <pc:chgData name="Сергей Сидоров" userId="3e1ccb28b09c229d" providerId="LiveId" clId="{524FF864-8A79-49EB-B434-A8A5D4806C36}" dt="2024-01-30T16:11:31.047" v="7" actId="47"/>
        <pc:sldMkLst>
          <pc:docMk/>
          <pc:sldMk cId="1156092173" sldId="280"/>
        </pc:sldMkLst>
      </pc:sldChg>
    </pc:docChg>
  </pc:docChgLst>
  <pc:docChgLst>
    <pc:chgData name="Сергей Сидоров" userId="3e1ccb28b09c229d" providerId="LiveId" clId="{5D54D93F-9C53-4264-977F-15D0B4D3F554}"/>
    <pc:docChg chg="undo custSel addSld delSld modSld sldOrd">
      <pc:chgData name="Сергей Сидоров" userId="3e1ccb28b09c229d" providerId="LiveId" clId="{5D54D93F-9C53-4264-977F-15D0B4D3F554}" dt="2024-01-30T15:56:54.003" v="10097" actId="47"/>
      <pc:docMkLst>
        <pc:docMk/>
      </pc:docMkLst>
      <pc:sldChg chg="addSp delSp modSp del mod">
        <pc:chgData name="Сергей Сидоров" userId="3e1ccb28b09c229d" providerId="LiveId" clId="{5D54D93F-9C53-4264-977F-15D0B4D3F554}" dt="2024-01-24T10:03:27.869" v="3925" actId="47"/>
        <pc:sldMkLst>
          <pc:docMk/>
          <pc:sldMk cId="1411469350" sldId="256"/>
        </pc:sldMkLst>
        <pc:spChg chg="add del">
          <ac:chgData name="Сергей Сидоров" userId="3e1ccb28b09c229d" providerId="LiveId" clId="{5D54D93F-9C53-4264-977F-15D0B4D3F554}" dt="2024-01-23T08:26:04.643" v="680" actId="22"/>
          <ac:spMkLst>
            <pc:docMk/>
            <pc:sldMk cId="1411469350" sldId="256"/>
            <ac:spMk id="3" creationId="{520B5A2A-65E6-208D-442F-11EA8437ECCE}"/>
          </ac:spMkLst>
        </pc:spChg>
        <pc:spChg chg="mod">
          <ac:chgData name="Сергей Сидоров" userId="3e1ccb28b09c229d" providerId="LiveId" clId="{5D54D93F-9C53-4264-977F-15D0B4D3F554}" dt="2024-01-23T07:22:01.076" v="441" actId="2711"/>
          <ac:spMkLst>
            <pc:docMk/>
            <pc:sldMk cId="1411469350" sldId="256"/>
            <ac:spMk id="4" creationId="{CC8EF903-C165-CCED-BB9A-52C3A8BAD89A}"/>
          </ac:spMkLst>
        </pc:spChg>
        <pc:spChg chg="mod">
          <ac:chgData name="Сергей Сидоров" userId="3e1ccb28b09c229d" providerId="LiveId" clId="{5D54D93F-9C53-4264-977F-15D0B4D3F554}" dt="2024-01-23T05:14:00.468" v="53" actId="207"/>
          <ac:spMkLst>
            <pc:docMk/>
            <pc:sldMk cId="1411469350" sldId="256"/>
            <ac:spMk id="8" creationId="{719E4CEB-EC72-262F-C9A5-77BC6D8F0528}"/>
          </ac:spMkLst>
        </pc:spChg>
        <pc:spChg chg="mod">
          <ac:chgData name="Сергей Сидоров" userId="3e1ccb28b09c229d" providerId="LiveId" clId="{5D54D93F-9C53-4264-977F-15D0B4D3F554}" dt="2024-01-23T07:28:54.911" v="458" actId="2711"/>
          <ac:spMkLst>
            <pc:docMk/>
            <pc:sldMk cId="1411469350" sldId="256"/>
            <ac:spMk id="10" creationId="{F3A57DAC-AEF8-AF09-9A9E-EBA0E9DA2CB1}"/>
          </ac:spMkLst>
        </pc:spChg>
        <pc:spChg chg="mod">
          <ac:chgData name="Сергей Сидоров" userId="3e1ccb28b09c229d" providerId="LiveId" clId="{5D54D93F-9C53-4264-977F-15D0B4D3F554}" dt="2024-01-23T05:07:44.058" v="48" actId="1036"/>
          <ac:spMkLst>
            <pc:docMk/>
            <pc:sldMk cId="1411469350" sldId="256"/>
            <ac:spMk id="12" creationId="{AD2381B6-0233-B81C-F25C-46ECA68CFC84}"/>
          </ac:spMkLst>
        </pc:spChg>
        <pc:spChg chg="mod">
          <ac:chgData name="Сергей Сидоров" userId="3e1ccb28b09c229d" providerId="LiveId" clId="{5D54D93F-9C53-4264-977F-15D0B4D3F554}" dt="2024-01-23T05:07:44.058" v="48" actId="1036"/>
          <ac:spMkLst>
            <pc:docMk/>
            <pc:sldMk cId="1411469350" sldId="256"/>
            <ac:spMk id="14" creationId="{856A1E75-2C17-0D70-98C4-ECEB7CCF4886}"/>
          </ac:spMkLst>
        </pc:spChg>
        <pc:spChg chg="add mod">
          <ac:chgData name="Сергей Сидоров" userId="3e1ccb28b09c229d" providerId="LiveId" clId="{5D54D93F-9C53-4264-977F-15D0B4D3F554}" dt="2024-01-23T05:16:34.973" v="59" actId="207"/>
          <ac:spMkLst>
            <pc:docMk/>
            <pc:sldMk cId="1411469350" sldId="256"/>
            <ac:spMk id="19" creationId="{541C1EFF-2BAD-B18E-F11A-EB69EFF2512A}"/>
          </ac:spMkLst>
        </pc:spChg>
        <pc:spChg chg="add mod">
          <ac:chgData name="Сергей Сидоров" userId="3e1ccb28b09c229d" providerId="LiveId" clId="{5D54D93F-9C53-4264-977F-15D0B4D3F554}" dt="2024-01-23T05:16:40.408" v="60" actId="207"/>
          <ac:spMkLst>
            <pc:docMk/>
            <pc:sldMk cId="1411469350" sldId="256"/>
            <ac:spMk id="20" creationId="{B781B741-217C-98F2-D48B-F2DD47663BDD}"/>
          </ac:spMkLst>
        </pc:spChg>
        <pc:spChg chg="add mod">
          <ac:chgData name="Сергей Сидоров" userId="3e1ccb28b09c229d" providerId="LiveId" clId="{5D54D93F-9C53-4264-977F-15D0B4D3F554}" dt="2024-01-23T05:16:44.704" v="61" actId="207"/>
          <ac:spMkLst>
            <pc:docMk/>
            <pc:sldMk cId="1411469350" sldId="256"/>
            <ac:spMk id="21" creationId="{9A12E405-4084-D376-D43A-1D902FA4E1F8}"/>
          </ac:spMkLst>
        </pc:spChg>
        <pc:picChg chg="del">
          <ac:chgData name="Сергей Сидоров" userId="3e1ccb28b09c229d" providerId="LiveId" clId="{5D54D93F-9C53-4264-977F-15D0B4D3F554}" dt="2024-01-23T05:05:40.384" v="4" actId="478"/>
          <ac:picMkLst>
            <pc:docMk/>
            <pc:sldMk cId="1411469350" sldId="256"/>
            <ac:picMk id="5" creationId="{8DDF2147-FE10-DAE8-653D-9F499CBC29A0}"/>
          </ac:picMkLst>
        </pc:picChg>
        <pc:picChg chg="del">
          <ac:chgData name="Сергей Сидоров" userId="3e1ccb28b09c229d" providerId="LiveId" clId="{5D54D93F-9C53-4264-977F-15D0B4D3F554}" dt="2024-01-23T05:05:35.776" v="3" actId="478"/>
          <ac:picMkLst>
            <pc:docMk/>
            <pc:sldMk cId="1411469350" sldId="256"/>
            <ac:picMk id="15" creationId="{D753D704-97CB-2AD3-E9F2-87B59C099FB8}"/>
          </ac:picMkLst>
        </pc:picChg>
        <pc:picChg chg="del">
          <ac:chgData name="Сергей Сидоров" userId="3e1ccb28b09c229d" providerId="LiveId" clId="{5D54D93F-9C53-4264-977F-15D0B4D3F554}" dt="2024-01-23T05:05:40.384" v="4" actId="478"/>
          <ac:picMkLst>
            <pc:docMk/>
            <pc:sldMk cId="1411469350" sldId="256"/>
            <ac:picMk id="16" creationId="{8920764E-8525-FF24-7AB8-CC4FA27BC539}"/>
          </ac:picMkLst>
        </pc:picChg>
        <pc:picChg chg="add del mod">
          <ac:chgData name="Сергей Сидоров" userId="3e1ccb28b09c229d" providerId="LiveId" clId="{5D54D93F-9C53-4264-977F-15D0B4D3F554}" dt="2024-01-23T05:14:17.536" v="55" actId="478"/>
          <ac:picMkLst>
            <pc:docMk/>
            <pc:sldMk cId="1411469350" sldId="256"/>
            <ac:picMk id="18" creationId="{AD557DA9-2E0B-7D0D-86C1-B598FF8D1762}"/>
          </ac:picMkLst>
        </pc:picChg>
        <pc:picChg chg="add mod">
          <ac:chgData name="Сергей Сидоров" userId="3e1ccb28b09c229d" providerId="LiveId" clId="{5D54D93F-9C53-4264-977F-15D0B4D3F554}" dt="2024-01-23T05:30:48.182" v="248" actId="1076"/>
          <ac:picMkLst>
            <pc:docMk/>
            <pc:sldMk cId="1411469350" sldId="256"/>
            <ac:picMk id="23" creationId="{750E0B24-5AE2-BC3A-918B-CA062F207F98}"/>
          </ac:picMkLst>
        </pc:picChg>
      </pc:sldChg>
      <pc:sldChg chg="del">
        <pc:chgData name="Сергей Сидоров" userId="3e1ccb28b09c229d" providerId="LiveId" clId="{5D54D93F-9C53-4264-977F-15D0B4D3F554}" dt="2024-01-23T05:05:21.632" v="2" actId="47"/>
        <pc:sldMkLst>
          <pc:docMk/>
          <pc:sldMk cId="2248558501" sldId="257"/>
        </pc:sldMkLst>
      </pc:sldChg>
      <pc:sldChg chg="del">
        <pc:chgData name="Сергей Сидоров" userId="3e1ccb28b09c229d" providerId="LiveId" clId="{5D54D93F-9C53-4264-977F-15D0B4D3F554}" dt="2024-01-23T05:49:52.950" v="404" actId="47"/>
        <pc:sldMkLst>
          <pc:docMk/>
          <pc:sldMk cId="2791493727" sldId="258"/>
        </pc:sldMkLst>
      </pc:sldChg>
      <pc:sldChg chg="addSp delSp modSp add del mod">
        <pc:chgData name="Сергей Сидоров" userId="3e1ccb28b09c229d" providerId="LiveId" clId="{5D54D93F-9C53-4264-977F-15D0B4D3F554}" dt="2024-01-23T07:29:31.076" v="464" actId="47"/>
        <pc:sldMkLst>
          <pc:docMk/>
          <pc:sldMk cId="1672816047" sldId="259"/>
        </pc:sldMkLst>
        <pc:spChg chg="add del">
          <ac:chgData name="Сергей Сидоров" userId="3e1ccb28b09c229d" providerId="LiveId" clId="{5D54D93F-9C53-4264-977F-15D0B4D3F554}" dt="2024-01-23T05:19:29.353" v="65" actId="478"/>
          <ac:spMkLst>
            <pc:docMk/>
            <pc:sldMk cId="1672816047" sldId="259"/>
            <ac:spMk id="2" creationId="{6B8145E4-3B67-936F-E96B-3EDF4C80594F}"/>
          </ac:spMkLst>
        </pc:spChg>
        <pc:spChg chg="add mod ord">
          <ac:chgData name="Сергей Сидоров" userId="3e1ccb28b09c229d" providerId="LiveId" clId="{5D54D93F-9C53-4264-977F-15D0B4D3F554}" dt="2024-01-23T05:33:35.227" v="316" actId="206"/>
          <ac:spMkLst>
            <pc:docMk/>
            <pc:sldMk cId="1672816047" sldId="259"/>
            <ac:spMk id="3" creationId="{E2DB4461-4F7B-8244-35F3-77BF9146E85E}"/>
          </ac:spMkLst>
        </pc:spChg>
        <pc:spChg chg="mod">
          <ac:chgData name="Сергей Сидоров" userId="3e1ccb28b09c229d" providerId="LiveId" clId="{5D54D93F-9C53-4264-977F-15D0B4D3F554}" dt="2024-01-23T05:31:53.659" v="292" actId="1035"/>
          <ac:spMkLst>
            <pc:docMk/>
            <pc:sldMk cId="1672816047" sldId="259"/>
            <ac:spMk id="4" creationId="{CC8EF903-C165-CCED-BB9A-52C3A8BAD89A}"/>
          </ac:spMkLst>
        </pc:spChg>
        <pc:spChg chg="del">
          <ac:chgData name="Сергей Сидоров" userId="3e1ccb28b09c229d" providerId="LiveId" clId="{5D54D93F-9C53-4264-977F-15D0B4D3F554}" dt="2024-01-23T05:17:03.211" v="63" actId="478"/>
          <ac:spMkLst>
            <pc:docMk/>
            <pc:sldMk cId="1672816047" sldId="259"/>
            <ac:spMk id="8" creationId="{719E4CEB-EC72-262F-C9A5-77BC6D8F0528}"/>
          </ac:spMkLst>
        </pc:spChg>
        <pc:spChg chg="mod">
          <ac:chgData name="Сергей Сидоров" userId="3e1ccb28b09c229d" providerId="LiveId" clId="{5D54D93F-9C53-4264-977F-15D0B4D3F554}" dt="2024-01-23T05:31:53.659" v="292" actId="1035"/>
          <ac:spMkLst>
            <pc:docMk/>
            <pc:sldMk cId="1672816047" sldId="259"/>
            <ac:spMk id="10" creationId="{F3A57DAC-AEF8-AF09-9A9E-EBA0E9DA2CB1}"/>
          </ac:spMkLst>
        </pc:spChg>
        <pc:spChg chg="mod">
          <ac:chgData name="Сергей Сидоров" userId="3e1ccb28b09c229d" providerId="LiveId" clId="{5D54D93F-9C53-4264-977F-15D0B4D3F554}" dt="2024-01-23T05:31:53.659" v="292" actId="1035"/>
          <ac:spMkLst>
            <pc:docMk/>
            <pc:sldMk cId="1672816047" sldId="259"/>
            <ac:spMk id="12" creationId="{AD2381B6-0233-B81C-F25C-46ECA68CFC84}"/>
          </ac:spMkLst>
        </pc:spChg>
        <pc:spChg chg="mod">
          <ac:chgData name="Сергей Сидоров" userId="3e1ccb28b09c229d" providerId="LiveId" clId="{5D54D93F-9C53-4264-977F-15D0B4D3F554}" dt="2024-01-23T05:31:53.659" v="292" actId="1035"/>
          <ac:spMkLst>
            <pc:docMk/>
            <pc:sldMk cId="1672816047" sldId="259"/>
            <ac:spMk id="14" creationId="{856A1E75-2C17-0D70-98C4-ECEB7CCF4886}"/>
          </ac:spMkLst>
        </pc:spChg>
        <pc:picChg chg="add del mod">
          <ac:chgData name="Сергей Сидоров" userId="3e1ccb28b09c229d" providerId="LiveId" clId="{5D54D93F-9C53-4264-977F-15D0B4D3F554}" dt="2024-01-23T05:32:30.862" v="293" actId="478"/>
          <ac:picMkLst>
            <pc:docMk/>
            <pc:sldMk cId="1672816047" sldId="259"/>
            <ac:picMk id="5" creationId="{A9A5E564-5ACB-F8DF-BFB6-F28916CAF3F3}"/>
          </ac:picMkLst>
        </pc:picChg>
        <pc:picChg chg="add mod">
          <ac:chgData name="Сергей Сидоров" userId="3e1ccb28b09c229d" providerId="LiveId" clId="{5D54D93F-9C53-4264-977F-15D0B4D3F554}" dt="2024-01-23T05:32:36.356" v="294"/>
          <ac:picMkLst>
            <pc:docMk/>
            <pc:sldMk cId="1672816047" sldId="259"/>
            <ac:picMk id="6" creationId="{E0C0DCD3-3A92-C3EC-EE6E-EB1FFF9C0E3A}"/>
          </ac:picMkLst>
        </pc:picChg>
      </pc:sldChg>
      <pc:sldChg chg="addSp delSp modSp add mod">
        <pc:chgData name="Сергей Сидоров" userId="3e1ccb28b09c229d" providerId="LiveId" clId="{5D54D93F-9C53-4264-977F-15D0B4D3F554}" dt="2024-01-30T15:53:54.444" v="10096" actId="1036"/>
        <pc:sldMkLst>
          <pc:docMk/>
          <pc:sldMk cId="1835030166" sldId="260"/>
        </pc:sldMkLst>
        <pc:spChg chg="add del">
          <ac:chgData name="Сергей Сидоров" userId="3e1ccb28b09c229d" providerId="LiveId" clId="{5D54D93F-9C53-4264-977F-15D0B4D3F554}" dt="2024-01-23T05:37:17.063" v="341" actId="478"/>
          <ac:spMkLst>
            <pc:docMk/>
            <pc:sldMk cId="1835030166" sldId="260"/>
            <ac:spMk id="2" creationId="{D27D1774-CA99-48B3-011F-EB5EFDD67289}"/>
          </ac:spMkLst>
        </pc:spChg>
        <pc:spChg chg="del mod">
          <ac:chgData name="Сергей Сидоров" userId="3e1ccb28b09c229d" providerId="LiveId" clId="{5D54D93F-9C53-4264-977F-15D0B4D3F554}" dt="2024-01-23T05:36:21.083" v="339" actId="478"/>
          <ac:spMkLst>
            <pc:docMk/>
            <pc:sldMk cId="1835030166" sldId="260"/>
            <ac:spMk id="3" creationId="{E2DB4461-4F7B-8244-35F3-77BF9146E85E}"/>
          </ac:spMkLst>
        </pc:spChg>
        <pc:spChg chg="mod">
          <ac:chgData name="Сергей Сидоров" userId="3e1ccb28b09c229d" providerId="LiveId" clId="{5D54D93F-9C53-4264-977F-15D0B4D3F554}" dt="2024-01-30T15:52:23.210" v="10018" actId="14100"/>
          <ac:spMkLst>
            <pc:docMk/>
            <pc:sldMk cId="1835030166" sldId="260"/>
            <ac:spMk id="4" creationId="{CC8EF903-C165-CCED-BB9A-52C3A8BAD89A}"/>
          </ac:spMkLst>
        </pc:spChg>
        <pc:spChg chg="add mod ord">
          <ac:chgData name="Сергей Сидоров" userId="3e1ccb28b09c229d" providerId="LiveId" clId="{5D54D93F-9C53-4264-977F-15D0B4D3F554}" dt="2024-01-24T15:08:56.339" v="4268" actId="1035"/>
          <ac:spMkLst>
            <pc:docMk/>
            <pc:sldMk cId="1835030166" sldId="260"/>
            <ac:spMk id="5" creationId="{7D0FA63C-36A0-9CEB-9DE1-7C63F30F1DBE}"/>
          </ac:spMkLst>
        </pc:spChg>
        <pc:spChg chg="mod">
          <ac:chgData name="Сергей Сидоров" userId="3e1ccb28b09c229d" providerId="LiveId" clId="{5D54D93F-9C53-4264-977F-15D0B4D3F554}" dt="2024-01-30T15:53:54.444" v="10096" actId="1036"/>
          <ac:spMkLst>
            <pc:docMk/>
            <pc:sldMk cId="1835030166" sldId="260"/>
            <ac:spMk id="10" creationId="{F3A57DAC-AEF8-AF09-9A9E-EBA0E9DA2CB1}"/>
          </ac:spMkLst>
        </pc:spChg>
        <pc:spChg chg="mod">
          <ac:chgData name="Сергей Сидоров" userId="3e1ccb28b09c229d" providerId="LiveId" clId="{5D54D93F-9C53-4264-977F-15D0B4D3F554}" dt="2024-01-30T15:53:54.444" v="10096" actId="1036"/>
          <ac:spMkLst>
            <pc:docMk/>
            <pc:sldMk cId="1835030166" sldId="260"/>
            <ac:spMk id="12" creationId="{AD2381B6-0233-B81C-F25C-46ECA68CFC84}"/>
          </ac:spMkLst>
        </pc:spChg>
        <pc:spChg chg="mod">
          <ac:chgData name="Сергей Сидоров" userId="3e1ccb28b09c229d" providerId="LiveId" clId="{5D54D93F-9C53-4264-977F-15D0B4D3F554}" dt="2024-01-30T15:53:26.565" v="10089" actId="6549"/>
          <ac:spMkLst>
            <pc:docMk/>
            <pc:sldMk cId="1835030166" sldId="260"/>
            <ac:spMk id="14" creationId="{856A1E75-2C17-0D70-98C4-ECEB7CCF4886}"/>
          </ac:spMkLst>
        </pc:spChg>
        <pc:picChg chg="mod">
          <ac:chgData name="Сергей Сидоров" userId="3e1ccb28b09c229d" providerId="LiveId" clId="{5D54D93F-9C53-4264-977F-15D0B4D3F554}" dt="2024-01-24T15:08:29.921" v="4213" actId="1037"/>
          <ac:picMkLst>
            <pc:docMk/>
            <pc:sldMk cId="1835030166" sldId="260"/>
            <ac:picMk id="6" creationId="{E0C0DCD3-3A92-C3EC-EE6E-EB1FFF9C0E3A}"/>
          </ac:picMkLst>
        </pc:picChg>
      </pc:sldChg>
      <pc:sldChg chg="addSp delSp modSp add del mod">
        <pc:chgData name="Сергей Сидоров" userId="3e1ccb28b09c229d" providerId="LiveId" clId="{5D54D93F-9C53-4264-977F-15D0B4D3F554}" dt="2024-01-23T07:29:28.637" v="463" actId="47"/>
        <pc:sldMkLst>
          <pc:docMk/>
          <pc:sldMk cId="1054932115" sldId="261"/>
        </pc:sldMkLst>
        <pc:spChg chg="mod">
          <ac:chgData name="Сергей Сидоров" userId="3e1ccb28b09c229d" providerId="LiveId" clId="{5D54D93F-9C53-4264-977F-15D0B4D3F554}" dt="2024-01-23T05:51:22.368" v="413" actId="207"/>
          <ac:spMkLst>
            <pc:docMk/>
            <pc:sldMk cId="1054932115" sldId="261"/>
            <ac:spMk id="8" creationId="{719E4CEB-EC72-262F-C9A5-77BC6D8F0528}"/>
          </ac:spMkLst>
        </pc:spChg>
        <pc:spChg chg="mod">
          <ac:chgData name="Сергей Сидоров" userId="3e1ccb28b09c229d" providerId="LiveId" clId="{5D54D93F-9C53-4264-977F-15D0B4D3F554}" dt="2024-01-23T05:51:29.908" v="414" actId="207"/>
          <ac:spMkLst>
            <pc:docMk/>
            <pc:sldMk cId="1054932115" sldId="261"/>
            <ac:spMk id="10" creationId="{F3A57DAC-AEF8-AF09-9A9E-EBA0E9DA2CB1}"/>
          </ac:spMkLst>
        </pc:spChg>
        <pc:spChg chg="mod">
          <ac:chgData name="Сергей Сидоров" userId="3e1ccb28b09c229d" providerId="LiveId" clId="{5D54D93F-9C53-4264-977F-15D0B4D3F554}" dt="2024-01-23T05:50:37.875" v="410" actId="207"/>
          <ac:spMkLst>
            <pc:docMk/>
            <pc:sldMk cId="1054932115" sldId="261"/>
            <ac:spMk id="19" creationId="{541C1EFF-2BAD-B18E-F11A-EB69EFF2512A}"/>
          </ac:spMkLst>
        </pc:spChg>
        <pc:spChg chg="mod">
          <ac:chgData name="Сергей Сидоров" userId="3e1ccb28b09c229d" providerId="LiveId" clId="{5D54D93F-9C53-4264-977F-15D0B4D3F554}" dt="2024-01-23T05:50:53.529" v="411" actId="207"/>
          <ac:spMkLst>
            <pc:docMk/>
            <pc:sldMk cId="1054932115" sldId="261"/>
            <ac:spMk id="20" creationId="{B781B741-217C-98F2-D48B-F2DD47663BDD}"/>
          </ac:spMkLst>
        </pc:spChg>
        <pc:picChg chg="add del mod">
          <ac:chgData name="Сергей Сидоров" userId="3e1ccb28b09c229d" providerId="LiveId" clId="{5D54D93F-9C53-4264-977F-15D0B4D3F554}" dt="2024-01-23T05:51:34.184" v="415" actId="478"/>
          <ac:picMkLst>
            <pc:docMk/>
            <pc:sldMk cId="1054932115" sldId="261"/>
            <ac:picMk id="3" creationId="{55B28451-DFFD-51A7-55EF-72136106764E}"/>
          </ac:picMkLst>
        </pc:picChg>
      </pc:sldChg>
      <pc:sldChg chg="addSp delSp modSp new mod setBg">
        <pc:chgData name="Сергей Сидоров" userId="3e1ccb28b09c229d" providerId="LiveId" clId="{5D54D93F-9C53-4264-977F-15D0B4D3F554}" dt="2024-01-30T07:18:20.192" v="6347" actId="14100"/>
        <pc:sldMkLst>
          <pc:docMk/>
          <pc:sldMk cId="2744423651" sldId="261"/>
        </pc:sldMkLst>
        <pc:spChg chg="del">
          <ac:chgData name="Сергей Сидоров" userId="3e1ccb28b09c229d" providerId="LiveId" clId="{5D54D93F-9C53-4264-977F-15D0B4D3F554}" dt="2024-01-23T13:07:46.416" v="739" actId="478"/>
          <ac:spMkLst>
            <pc:docMk/>
            <pc:sldMk cId="2744423651" sldId="261"/>
            <ac:spMk id="2" creationId="{7CD9A754-DF5A-FF07-CD01-DAF8CCC8D024}"/>
          </ac:spMkLst>
        </pc:spChg>
        <pc:spChg chg="del">
          <ac:chgData name="Сергей Сидоров" userId="3e1ccb28b09c229d" providerId="LiveId" clId="{5D54D93F-9C53-4264-977F-15D0B4D3F554}" dt="2024-01-23T13:07:49.151" v="740" actId="478"/>
          <ac:spMkLst>
            <pc:docMk/>
            <pc:sldMk cId="2744423651" sldId="261"/>
            <ac:spMk id="3" creationId="{5B1D5956-40DE-C6D9-E030-7E8F8DB30881}"/>
          </ac:spMkLst>
        </pc:spChg>
        <pc:spChg chg="add mod ord">
          <ac:chgData name="Сергей Сидоров" userId="3e1ccb28b09c229d" providerId="LiveId" clId="{5D54D93F-9C53-4264-977F-15D0B4D3F554}" dt="2024-01-30T07:16:07.762" v="6337" actId="206"/>
          <ac:spMkLst>
            <pc:docMk/>
            <pc:sldMk cId="2744423651" sldId="261"/>
            <ac:spMk id="4" creationId="{1EDF41E2-B7D8-B5DB-D798-874CA1EEAB04}"/>
          </ac:spMkLst>
        </pc:spChg>
        <pc:spChg chg="add mod">
          <ac:chgData name="Сергей Сидоров" userId="3e1ccb28b09c229d" providerId="LiveId" clId="{5D54D93F-9C53-4264-977F-15D0B4D3F554}" dt="2024-01-30T07:17:56.275" v="6346" actId="20577"/>
          <ac:spMkLst>
            <pc:docMk/>
            <pc:sldMk cId="2744423651" sldId="261"/>
            <ac:spMk id="5" creationId="{36A3E3CF-D2F6-88DD-A68C-0F13A22DF0A8}"/>
          </ac:spMkLst>
        </pc:spChg>
        <pc:spChg chg="add mod">
          <ac:chgData name="Сергей Сидоров" userId="3e1ccb28b09c229d" providerId="LiveId" clId="{5D54D93F-9C53-4264-977F-15D0B4D3F554}" dt="2024-01-30T07:17:27.218" v="6342" actId="207"/>
          <ac:spMkLst>
            <pc:docMk/>
            <pc:sldMk cId="2744423651" sldId="261"/>
            <ac:spMk id="6" creationId="{57A2828A-86C5-2395-678F-16EB148C69B4}"/>
          </ac:spMkLst>
        </pc:spChg>
        <pc:spChg chg="add mod">
          <ac:chgData name="Сергей Сидоров" userId="3e1ccb28b09c229d" providerId="LiveId" clId="{5D54D93F-9C53-4264-977F-15D0B4D3F554}" dt="2024-01-23T13:15:09.228" v="749"/>
          <ac:spMkLst>
            <pc:docMk/>
            <pc:sldMk cId="2744423651" sldId="261"/>
            <ac:spMk id="7" creationId="{9A409E00-4F4F-915A-A1CF-3B20FA82065E}"/>
          </ac:spMkLst>
        </pc:spChg>
        <pc:spChg chg="add mod">
          <ac:chgData name="Сергей Сидоров" userId="3e1ccb28b09c229d" providerId="LiveId" clId="{5D54D93F-9C53-4264-977F-15D0B4D3F554}" dt="2024-01-23T13:15:09.228" v="749"/>
          <ac:spMkLst>
            <pc:docMk/>
            <pc:sldMk cId="2744423651" sldId="261"/>
            <ac:spMk id="8" creationId="{D9C8F06B-BFA9-00E3-D9CC-820569D2F10C}"/>
          </ac:spMkLst>
        </pc:spChg>
        <pc:spChg chg="add mod">
          <ac:chgData name="Сергей Сидоров" userId="3e1ccb28b09c229d" providerId="LiveId" clId="{5D54D93F-9C53-4264-977F-15D0B4D3F554}" dt="2024-01-23T13:15:09.228" v="749"/>
          <ac:spMkLst>
            <pc:docMk/>
            <pc:sldMk cId="2744423651" sldId="261"/>
            <ac:spMk id="9" creationId="{0DD00D96-38CE-E81D-378A-3FE31BD6F24D}"/>
          </ac:spMkLst>
        </pc:spChg>
        <pc:spChg chg="add mod">
          <ac:chgData name="Сергей Сидоров" userId="3e1ccb28b09c229d" providerId="LiveId" clId="{5D54D93F-9C53-4264-977F-15D0B4D3F554}" dt="2024-01-30T07:17:27.218" v="6342" actId="207"/>
          <ac:spMkLst>
            <pc:docMk/>
            <pc:sldMk cId="2744423651" sldId="261"/>
            <ac:spMk id="10" creationId="{652D119D-EF59-732F-6F66-B93414D36A01}"/>
          </ac:spMkLst>
        </pc:spChg>
        <pc:spChg chg="add del mod">
          <ac:chgData name="Сергей Сидоров" userId="3e1ccb28b09c229d" providerId="LiveId" clId="{5D54D93F-9C53-4264-977F-15D0B4D3F554}" dt="2024-01-23T14:00:30.747" v="897" actId="478"/>
          <ac:spMkLst>
            <pc:docMk/>
            <pc:sldMk cId="2744423651" sldId="261"/>
            <ac:spMk id="10" creationId="{AC74B016-E2DF-611A-5F32-8DEDEE979214}"/>
          </ac:spMkLst>
        </pc:spChg>
        <pc:spChg chg="add del mod">
          <ac:chgData name="Сергей Сидоров" userId="3e1ccb28b09c229d" providerId="LiveId" clId="{5D54D93F-9C53-4264-977F-15D0B4D3F554}" dt="2024-01-30T06:27:08.207" v="6115" actId="478"/>
          <ac:spMkLst>
            <pc:docMk/>
            <pc:sldMk cId="2744423651" sldId="261"/>
            <ac:spMk id="11" creationId="{637154C5-3963-1CB8-5D24-ADC5794D858C}"/>
          </ac:spMkLst>
        </pc:spChg>
        <pc:spChg chg="add mod">
          <ac:chgData name="Сергей Сидоров" userId="3e1ccb28b09c229d" providerId="LiveId" clId="{5D54D93F-9C53-4264-977F-15D0B4D3F554}" dt="2024-01-30T06:27:50.161" v="6129" actId="14100"/>
          <ac:spMkLst>
            <pc:docMk/>
            <pc:sldMk cId="2744423651" sldId="261"/>
            <ac:spMk id="12" creationId="{EF7F60F4-CEFD-1482-2B9A-0AB9D7B58415}"/>
          </ac:spMkLst>
        </pc:spChg>
        <pc:spChg chg="add mod">
          <ac:chgData name="Сергей Сидоров" userId="3e1ccb28b09c229d" providerId="LiveId" clId="{5D54D93F-9C53-4264-977F-15D0B4D3F554}" dt="2024-01-30T07:16:57.932" v="6340" actId="1076"/>
          <ac:spMkLst>
            <pc:docMk/>
            <pc:sldMk cId="2744423651" sldId="261"/>
            <ac:spMk id="18" creationId="{311A0CAD-C218-CA7A-D6C8-EBA77FF227B2}"/>
          </ac:spMkLst>
        </pc:spChg>
        <pc:spChg chg="add mod">
          <ac:chgData name="Сергей Сидоров" userId="3e1ccb28b09c229d" providerId="LiveId" clId="{5D54D93F-9C53-4264-977F-15D0B4D3F554}" dt="2024-01-30T07:16:57.932" v="6340" actId="1076"/>
          <ac:spMkLst>
            <pc:docMk/>
            <pc:sldMk cId="2744423651" sldId="261"/>
            <ac:spMk id="19" creationId="{CE9052E4-35D7-74AC-2A66-77B990E0B87E}"/>
          </ac:spMkLst>
        </pc:spChg>
        <pc:spChg chg="add mod">
          <ac:chgData name="Сергей Сидоров" userId="3e1ccb28b09c229d" providerId="LiveId" clId="{5D54D93F-9C53-4264-977F-15D0B4D3F554}" dt="2024-01-30T07:16:57.932" v="6340" actId="1076"/>
          <ac:spMkLst>
            <pc:docMk/>
            <pc:sldMk cId="2744423651" sldId="261"/>
            <ac:spMk id="20" creationId="{1ABF12C7-7894-20FE-C46B-18768C99BE8E}"/>
          </ac:spMkLst>
        </pc:spChg>
        <pc:graphicFrameChg chg="add del mod">
          <ac:chgData name="Сергей Сидоров" userId="3e1ccb28b09c229d" providerId="LiveId" clId="{5D54D93F-9C53-4264-977F-15D0B4D3F554}" dt="2024-01-23T13:34:17.649" v="764" actId="478"/>
          <ac:graphicFrameMkLst>
            <pc:docMk/>
            <pc:sldMk cId="2744423651" sldId="261"/>
            <ac:graphicFrameMk id="6" creationId="{C608B241-6FBB-DB64-FD43-997A447C45D4}"/>
          </ac:graphicFrameMkLst>
        </pc:graphicFrameChg>
        <pc:picChg chg="add mod">
          <ac:chgData name="Сергей Сидоров" userId="3e1ccb28b09c229d" providerId="LiveId" clId="{5D54D93F-9C53-4264-977F-15D0B4D3F554}" dt="2024-01-30T06:28:08.810" v="6130"/>
          <ac:picMkLst>
            <pc:docMk/>
            <pc:sldMk cId="2744423651" sldId="261"/>
            <ac:picMk id="2" creationId="{E0F51BD2-6872-E3FB-0DE2-90E98FE583A3}"/>
          </ac:picMkLst>
        </pc:picChg>
        <pc:picChg chg="add mod">
          <ac:chgData name="Сергей Сидоров" userId="3e1ccb28b09c229d" providerId="LiveId" clId="{5D54D93F-9C53-4264-977F-15D0B4D3F554}" dt="2024-01-30T06:28:08.810" v="6130"/>
          <ac:picMkLst>
            <pc:docMk/>
            <pc:sldMk cId="2744423651" sldId="261"/>
            <ac:picMk id="3" creationId="{C953A282-C794-B1CA-76A5-7EAADBD38195}"/>
          </ac:picMkLst>
        </pc:picChg>
        <pc:picChg chg="add del mod modCrop">
          <ac:chgData name="Сергей Сидоров" userId="3e1ccb28b09c229d" providerId="LiveId" clId="{5D54D93F-9C53-4264-977F-15D0B4D3F554}" dt="2024-01-30T06:38:23.462" v="6196" actId="478"/>
          <ac:picMkLst>
            <pc:docMk/>
            <pc:sldMk cId="2744423651" sldId="261"/>
            <ac:picMk id="14" creationId="{4BAEB1A4-444D-22D9-9F81-45E3C6342449}"/>
          </ac:picMkLst>
        </pc:picChg>
        <pc:picChg chg="add mod modCrop">
          <ac:chgData name="Сергей Сидоров" userId="3e1ccb28b09c229d" providerId="LiveId" clId="{5D54D93F-9C53-4264-977F-15D0B4D3F554}" dt="2024-01-30T07:18:20.192" v="6347" actId="14100"/>
          <ac:picMkLst>
            <pc:docMk/>
            <pc:sldMk cId="2744423651" sldId="261"/>
            <ac:picMk id="15" creationId="{6E0DA57A-1E94-AD86-CD70-FF8437E27CA1}"/>
          </ac:picMkLst>
        </pc:picChg>
        <pc:picChg chg="add del mod">
          <ac:chgData name="Сергей Сидоров" userId="3e1ccb28b09c229d" providerId="LiveId" clId="{5D54D93F-9C53-4264-977F-15D0B4D3F554}" dt="2024-01-30T07:08:19.894" v="6216" actId="478"/>
          <ac:picMkLst>
            <pc:docMk/>
            <pc:sldMk cId="2744423651" sldId="261"/>
            <ac:picMk id="16" creationId="{E482548E-93DD-D5D9-EB77-03CC9896DD04}"/>
          </ac:picMkLst>
        </pc:picChg>
        <pc:picChg chg="add mod modCrop">
          <ac:chgData name="Сергей Сидоров" userId="3e1ccb28b09c229d" providerId="LiveId" clId="{5D54D93F-9C53-4264-977F-15D0B4D3F554}" dt="2024-01-30T07:18:20.192" v="6347" actId="14100"/>
          <ac:picMkLst>
            <pc:docMk/>
            <pc:sldMk cId="2744423651" sldId="261"/>
            <ac:picMk id="17" creationId="{BB3F854F-3216-9732-908C-541FAACBA93F}"/>
          </ac:picMkLst>
        </pc:picChg>
      </pc:sldChg>
      <pc:sldChg chg="addSp delSp modSp add del mod replId">
        <pc:chgData name="Сергей Сидоров" userId="3e1ccb28b09c229d" providerId="LiveId" clId="{5D54D93F-9C53-4264-977F-15D0B4D3F554}" dt="2024-01-23T08:41:23.814" v="737" actId="47"/>
        <pc:sldMkLst>
          <pc:docMk/>
          <pc:sldMk cId="459877156" sldId="262"/>
        </pc:sldMkLst>
        <pc:spChg chg="add mod">
          <ac:chgData name="Сергей Сидоров" userId="3e1ccb28b09c229d" providerId="LiveId" clId="{5D54D93F-9C53-4264-977F-15D0B4D3F554}" dt="2024-01-23T05:55:04.089" v="431" actId="207"/>
          <ac:spMkLst>
            <pc:docMk/>
            <pc:sldMk cId="459877156" sldId="262"/>
            <ac:spMk id="2" creationId="{6B301600-CE24-9581-38A2-14571FF38991}"/>
          </ac:spMkLst>
        </pc:spChg>
        <pc:spChg chg="add mod">
          <ac:chgData name="Сергей Сидоров" userId="3e1ccb28b09c229d" providerId="LiveId" clId="{5D54D93F-9C53-4264-977F-15D0B4D3F554}" dt="2024-01-23T05:54:55.087" v="430" actId="207"/>
          <ac:spMkLst>
            <pc:docMk/>
            <pc:sldMk cId="459877156" sldId="262"/>
            <ac:spMk id="3" creationId="{3FC63CE9-3C69-5A11-EB17-12AAF8E88C97}"/>
          </ac:spMkLst>
        </pc:spChg>
        <pc:spChg chg="mod">
          <ac:chgData name="Сергей Сидоров" userId="3e1ccb28b09c229d" providerId="LiveId" clId="{5D54D93F-9C53-4264-977F-15D0B4D3F554}" dt="2024-01-23T05:55:12.425" v="432" actId="207"/>
          <ac:spMkLst>
            <pc:docMk/>
            <pc:sldMk cId="459877156" sldId="262"/>
            <ac:spMk id="5" creationId="{7D0FA63C-36A0-9CEB-9DE1-7C63F30F1DBE}"/>
          </ac:spMkLst>
        </pc:spChg>
        <pc:spChg chg="add mod">
          <ac:chgData name="Сергей Сидоров" userId="3e1ccb28b09c229d" providerId="LiveId" clId="{5D54D93F-9C53-4264-977F-15D0B4D3F554}" dt="2024-01-23T05:52:25.079" v="419" actId="207"/>
          <ac:spMkLst>
            <pc:docMk/>
            <pc:sldMk cId="459877156" sldId="262"/>
            <ac:spMk id="7" creationId="{28CD9765-2F41-BB87-4803-9CA03CFA41CE}"/>
          </ac:spMkLst>
        </pc:spChg>
        <pc:spChg chg="mod">
          <ac:chgData name="Сергей Сидоров" userId="3e1ccb28b09c229d" providerId="LiveId" clId="{5D54D93F-9C53-4264-977F-15D0B4D3F554}" dt="2024-01-23T05:55:26.229" v="433" actId="207"/>
          <ac:spMkLst>
            <pc:docMk/>
            <pc:sldMk cId="459877156" sldId="262"/>
            <ac:spMk id="10" creationId="{F3A57DAC-AEF8-AF09-9A9E-EBA0E9DA2CB1}"/>
          </ac:spMkLst>
        </pc:spChg>
        <pc:spChg chg="del">
          <ac:chgData name="Сергей Сидоров" userId="3e1ccb28b09c229d" providerId="LiveId" clId="{5D54D93F-9C53-4264-977F-15D0B4D3F554}" dt="2024-01-23T05:51:59.576" v="416" actId="478"/>
          <ac:spMkLst>
            <pc:docMk/>
            <pc:sldMk cId="459877156" sldId="262"/>
            <ac:spMk id="19" creationId="{541C1EFF-2BAD-B18E-F11A-EB69EFF2512A}"/>
          </ac:spMkLst>
        </pc:spChg>
        <pc:spChg chg="del">
          <ac:chgData name="Сергей Сидоров" userId="3e1ccb28b09c229d" providerId="LiveId" clId="{5D54D93F-9C53-4264-977F-15D0B4D3F554}" dt="2024-01-23T05:51:59.576" v="416" actId="478"/>
          <ac:spMkLst>
            <pc:docMk/>
            <pc:sldMk cId="459877156" sldId="262"/>
            <ac:spMk id="20" creationId="{B781B741-217C-98F2-D48B-F2DD47663BDD}"/>
          </ac:spMkLst>
        </pc:spChg>
        <pc:spChg chg="del">
          <ac:chgData name="Сергей Сидоров" userId="3e1ccb28b09c229d" providerId="LiveId" clId="{5D54D93F-9C53-4264-977F-15D0B4D3F554}" dt="2024-01-23T05:51:59.576" v="416" actId="478"/>
          <ac:spMkLst>
            <pc:docMk/>
            <pc:sldMk cId="459877156" sldId="262"/>
            <ac:spMk id="21" creationId="{9A12E405-4084-D376-D43A-1D902FA4E1F8}"/>
          </ac:spMkLst>
        </pc:spChg>
        <pc:picChg chg="add del mod">
          <ac:chgData name="Сергей Сидоров" userId="3e1ccb28b09c229d" providerId="LiveId" clId="{5D54D93F-9C53-4264-977F-15D0B4D3F554}" dt="2024-01-23T05:55:32.064" v="434" actId="478"/>
          <ac:picMkLst>
            <pc:docMk/>
            <pc:sldMk cId="459877156" sldId="262"/>
            <ac:picMk id="9" creationId="{1FE526BB-16A0-C802-85B6-389CD1347D36}"/>
          </ac:picMkLst>
        </pc:picChg>
      </pc:sldChg>
      <pc:sldChg chg="addSp delSp modSp new mod setBg">
        <pc:chgData name="Сергей Сидоров" userId="3e1ccb28b09c229d" providerId="LiveId" clId="{5D54D93F-9C53-4264-977F-15D0B4D3F554}" dt="2024-01-30T07:58:10.800" v="6564" actId="207"/>
        <pc:sldMkLst>
          <pc:docMk/>
          <pc:sldMk cId="2676071018" sldId="262"/>
        </pc:sldMkLst>
        <pc:spChg chg="del">
          <ac:chgData name="Сергей Сидоров" userId="3e1ccb28b09c229d" providerId="LiveId" clId="{5D54D93F-9C53-4264-977F-15D0B4D3F554}" dt="2024-01-23T13:34:47.474" v="770" actId="478"/>
          <ac:spMkLst>
            <pc:docMk/>
            <pc:sldMk cId="2676071018" sldId="262"/>
            <ac:spMk id="2" creationId="{47FDAE5F-63A3-398E-E374-15D4C2C22529}"/>
          </ac:spMkLst>
        </pc:spChg>
        <pc:spChg chg="add mod">
          <ac:chgData name="Сергей Сидоров" userId="3e1ccb28b09c229d" providerId="LiveId" clId="{5D54D93F-9C53-4264-977F-15D0B4D3F554}" dt="2024-01-30T07:43:09.072" v="6388" actId="1076"/>
          <ac:spMkLst>
            <pc:docMk/>
            <pc:sldMk cId="2676071018" sldId="262"/>
            <ac:spMk id="2" creationId="{58EAD26A-9E79-678C-7214-01EB6FC346CF}"/>
          </ac:spMkLst>
        </pc:spChg>
        <pc:spChg chg="del">
          <ac:chgData name="Сергей Сидоров" userId="3e1ccb28b09c229d" providerId="LiveId" clId="{5D54D93F-9C53-4264-977F-15D0B4D3F554}" dt="2024-01-23T13:34:45.572" v="769" actId="478"/>
          <ac:spMkLst>
            <pc:docMk/>
            <pc:sldMk cId="2676071018" sldId="262"/>
            <ac:spMk id="3" creationId="{B23F4D6C-CF78-EA50-326E-86766C487471}"/>
          </ac:spMkLst>
        </pc:spChg>
        <pc:spChg chg="add mod">
          <ac:chgData name="Сергей Сидоров" userId="3e1ccb28b09c229d" providerId="LiveId" clId="{5D54D93F-9C53-4264-977F-15D0B4D3F554}" dt="2024-01-30T07:23:38.951" v="6362" actId="14100"/>
          <ac:spMkLst>
            <pc:docMk/>
            <pc:sldMk cId="2676071018" sldId="262"/>
            <ac:spMk id="3" creationId="{E13A5379-4512-5D2D-81FD-2F4B2CFD844D}"/>
          </ac:spMkLst>
        </pc:spChg>
        <pc:spChg chg="add mod">
          <ac:chgData name="Сергей Сидоров" userId="3e1ccb28b09c229d" providerId="LiveId" clId="{5D54D93F-9C53-4264-977F-15D0B4D3F554}" dt="2024-01-23T14:01:33.525" v="899"/>
          <ac:spMkLst>
            <pc:docMk/>
            <pc:sldMk cId="2676071018" sldId="262"/>
            <ac:spMk id="4" creationId="{2EA2F447-6F2F-BE25-7DA6-D0C4D7EC077A}"/>
          </ac:spMkLst>
        </pc:spChg>
        <pc:spChg chg="add mod">
          <ac:chgData name="Сергей Сидоров" userId="3e1ccb28b09c229d" providerId="LiveId" clId="{5D54D93F-9C53-4264-977F-15D0B4D3F554}" dt="2024-01-30T07:50:10.579" v="6524" actId="207"/>
          <ac:spMkLst>
            <pc:docMk/>
            <pc:sldMk cId="2676071018" sldId="262"/>
            <ac:spMk id="5" creationId="{9DA79562-FFC2-F1BF-7299-AF76B568F670}"/>
          </ac:spMkLst>
        </pc:spChg>
        <pc:spChg chg="add mod">
          <ac:chgData name="Сергей Сидоров" userId="3e1ccb28b09c229d" providerId="LiveId" clId="{5D54D93F-9C53-4264-977F-15D0B4D3F554}" dt="2024-01-30T07:50:10.579" v="6524" actId="207"/>
          <ac:spMkLst>
            <pc:docMk/>
            <pc:sldMk cId="2676071018" sldId="262"/>
            <ac:spMk id="6" creationId="{5F38F7CF-40CA-CDB1-DBB2-A8FE79B99923}"/>
          </ac:spMkLst>
        </pc:spChg>
        <pc:spChg chg="add mod">
          <ac:chgData name="Сергей Сидоров" userId="3e1ccb28b09c229d" providerId="LiveId" clId="{5D54D93F-9C53-4264-977F-15D0B4D3F554}" dt="2024-01-30T07:22:09.169" v="6356" actId="207"/>
          <ac:spMkLst>
            <pc:docMk/>
            <pc:sldMk cId="2676071018" sldId="262"/>
            <ac:spMk id="7" creationId="{00B167C0-9393-850A-4932-D915280FC859}"/>
          </ac:spMkLst>
        </pc:spChg>
        <pc:spChg chg="add del mod">
          <ac:chgData name="Сергей Сидоров" userId="3e1ccb28b09c229d" providerId="LiveId" clId="{5D54D93F-9C53-4264-977F-15D0B4D3F554}" dt="2024-01-30T07:20:53.245" v="6348" actId="478"/>
          <ac:spMkLst>
            <pc:docMk/>
            <pc:sldMk cId="2676071018" sldId="262"/>
            <ac:spMk id="8" creationId="{5D18EA74-0479-10D4-FAD3-50850AD463A6}"/>
          </ac:spMkLst>
        </pc:spChg>
        <pc:spChg chg="add mod">
          <ac:chgData name="Сергей Сидоров" userId="3e1ccb28b09c229d" providerId="LiveId" clId="{5D54D93F-9C53-4264-977F-15D0B4D3F554}" dt="2024-01-30T07:50:10.579" v="6524" actId="207"/>
          <ac:spMkLst>
            <pc:docMk/>
            <pc:sldMk cId="2676071018" sldId="262"/>
            <ac:spMk id="9" creationId="{7F7D0F44-27E1-C7B9-E34E-44860F2588EA}"/>
          </ac:spMkLst>
        </pc:spChg>
        <pc:spChg chg="add mod">
          <ac:chgData name="Сергей Сидоров" userId="3e1ccb28b09c229d" providerId="LiveId" clId="{5D54D93F-9C53-4264-977F-15D0B4D3F554}" dt="2024-01-30T07:43:33.061" v="6421" actId="1037"/>
          <ac:spMkLst>
            <pc:docMk/>
            <pc:sldMk cId="2676071018" sldId="262"/>
            <ac:spMk id="10" creationId="{19318328-1E7D-5301-5A9E-077029BB51A4}"/>
          </ac:spMkLst>
        </pc:spChg>
        <pc:spChg chg="add mod ord">
          <ac:chgData name="Сергей Сидоров" userId="3e1ccb28b09c229d" providerId="LiveId" clId="{5D54D93F-9C53-4264-977F-15D0B4D3F554}" dt="2024-01-30T07:22:04.030" v="6355" actId="207"/>
          <ac:spMkLst>
            <pc:docMk/>
            <pc:sldMk cId="2676071018" sldId="262"/>
            <ac:spMk id="11" creationId="{DBC30CE1-FDDF-FF86-7C12-17C8333901EE}"/>
          </ac:spMkLst>
        </pc:spChg>
        <pc:spChg chg="add mod">
          <ac:chgData name="Сергей Сидоров" userId="3e1ccb28b09c229d" providerId="LiveId" clId="{5D54D93F-9C53-4264-977F-15D0B4D3F554}" dt="2024-01-30T07:50:10.579" v="6524" actId="207"/>
          <ac:spMkLst>
            <pc:docMk/>
            <pc:sldMk cId="2676071018" sldId="262"/>
            <ac:spMk id="19" creationId="{024B6E72-04B6-B71F-F4F7-B4BE3A401AAC}"/>
          </ac:spMkLst>
        </pc:spChg>
        <pc:spChg chg="add mod">
          <ac:chgData name="Сергей Сидоров" userId="3e1ccb28b09c229d" providerId="LiveId" clId="{5D54D93F-9C53-4264-977F-15D0B4D3F554}" dt="2024-01-30T07:50:10.579" v="6524" actId="207"/>
          <ac:spMkLst>
            <pc:docMk/>
            <pc:sldMk cId="2676071018" sldId="262"/>
            <ac:spMk id="20" creationId="{1294EF13-AC58-45F7-DF68-908745E483C3}"/>
          </ac:spMkLst>
        </pc:spChg>
        <pc:spChg chg="add mod">
          <ac:chgData name="Сергей Сидоров" userId="3e1ccb28b09c229d" providerId="LiveId" clId="{5D54D93F-9C53-4264-977F-15D0B4D3F554}" dt="2024-01-30T07:50:10.579" v="6524" actId="207"/>
          <ac:spMkLst>
            <pc:docMk/>
            <pc:sldMk cId="2676071018" sldId="262"/>
            <ac:spMk id="21" creationId="{5F4D7D10-EF49-93F6-ABF4-AB414B3E7900}"/>
          </ac:spMkLst>
        </pc:spChg>
        <pc:spChg chg="add mod ord">
          <ac:chgData name="Сергей Сидоров" userId="3e1ccb28b09c229d" providerId="LiveId" clId="{5D54D93F-9C53-4264-977F-15D0B4D3F554}" dt="2024-01-30T07:50:37.472" v="6528" actId="1076"/>
          <ac:spMkLst>
            <pc:docMk/>
            <pc:sldMk cId="2676071018" sldId="262"/>
            <ac:spMk id="22" creationId="{A4718B20-9E0C-31E5-5CE7-77BF185BE3BE}"/>
          </ac:spMkLst>
        </pc:spChg>
        <pc:spChg chg="add mod ord">
          <ac:chgData name="Сергей Сидоров" userId="3e1ccb28b09c229d" providerId="LiveId" clId="{5D54D93F-9C53-4264-977F-15D0B4D3F554}" dt="2024-01-30T07:52:34.961" v="6547" actId="167"/>
          <ac:spMkLst>
            <pc:docMk/>
            <pc:sldMk cId="2676071018" sldId="262"/>
            <ac:spMk id="23" creationId="{DC653130-F2D0-576A-C93E-9E8424E6E59B}"/>
          </ac:spMkLst>
        </pc:spChg>
        <pc:spChg chg="add mod ord">
          <ac:chgData name="Сергей Сидоров" userId="3e1ccb28b09c229d" providerId="LiveId" clId="{5D54D93F-9C53-4264-977F-15D0B4D3F554}" dt="2024-01-30T07:54:27.093" v="6552" actId="167"/>
          <ac:spMkLst>
            <pc:docMk/>
            <pc:sldMk cId="2676071018" sldId="262"/>
            <ac:spMk id="24" creationId="{4C6EFFDE-7F16-2E54-2930-A772AA5B3D5D}"/>
          </ac:spMkLst>
        </pc:spChg>
        <pc:spChg chg="add mod ord">
          <ac:chgData name="Сергей Сидоров" userId="3e1ccb28b09c229d" providerId="LiveId" clId="{5D54D93F-9C53-4264-977F-15D0B4D3F554}" dt="2024-01-30T07:56:50.966" v="6558" actId="167"/>
          <ac:spMkLst>
            <pc:docMk/>
            <pc:sldMk cId="2676071018" sldId="262"/>
            <ac:spMk id="25" creationId="{99D3771D-251A-51B6-3512-DFD9DC0085E8}"/>
          </ac:spMkLst>
        </pc:spChg>
        <pc:spChg chg="add mod">
          <ac:chgData name="Сергей Сидоров" userId="3e1ccb28b09c229d" providerId="LiveId" clId="{5D54D93F-9C53-4264-977F-15D0B4D3F554}" dt="2024-01-30T07:58:02.189" v="6562" actId="1076"/>
          <ac:spMkLst>
            <pc:docMk/>
            <pc:sldMk cId="2676071018" sldId="262"/>
            <ac:spMk id="26" creationId="{C170E7E7-140C-44CF-242A-D11C2F45E866}"/>
          </ac:spMkLst>
        </pc:spChg>
        <pc:spChg chg="add mod">
          <ac:chgData name="Сергей Сидоров" userId="3e1ccb28b09c229d" providerId="LiveId" clId="{5D54D93F-9C53-4264-977F-15D0B4D3F554}" dt="2024-01-30T07:58:10.800" v="6564" actId="207"/>
          <ac:spMkLst>
            <pc:docMk/>
            <pc:sldMk cId="2676071018" sldId="262"/>
            <ac:spMk id="27" creationId="{746305C0-5BAE-4534-F9AD-EA9579BF0949}"/>
          </ac:spMkLst>
        </pc:spChg>
        <pc:spChg chg="add mod">
          <ac:chgData name="Сергей Сидоров" userId="3e1ccb28b09c229d" providerId="LiveId" clId="{5D54D93F-9C53-4264-977F-15D0B4D3F554}" dt="2024-01-30T07:57:57.823" v="6561" actId="207"/>
          <ac:spMkLst>
            <pc:docMk/>
            <pc:sldMk cId="2676071018" sldId="262"/>
            <ac:spMk id="28" creationId="{6E5BFE24-4ECC-93FA-7FF7-3C975B35338C}"/>
          </ac:spMkLst>
        </pc:spChg>
        <pc:picChg chg="add mod">
          <ac:chgData name="Сергей Сидоров" userId="3e1ccb28b09c229d" providerId="LiveId" clId="{5D54D93F-9C53-4264-977F-15D0B4D3F554}" dt="2024-01-30T07:51:30.773" v="6538" actId="1076"/>
          <ac:picMkLst>
            <pc:docMk/>
            <pc:sldMk cId="2676071018" sldId="262"/>
            <ac:picMk id="13" creationId="{3A9DDA37-81C1-D130-D2E1-AEFBD42CEF3C}"/>
          </ac:picMkLst>
        </pc:picChg>
        <pc:picChg chg="add mod">
          <ac:chgData name="Сергей Сидоров" userId="3e1ccb28b09c229d" providerId="LiveId" clId="{5D54D93F-9C53-4264-977F-15D0B4D3F554}" dt="2024-01-30T07:51:41.640" v="6539" actId="1076"/>
          <ac:picMkLst>
            <pc:docMk/>
            <pc:sldMk cId="2676071018" sldId="262"/>
            <ac:picMk id="15" creationId="{918B5773-64C8-6270-C06F-6A82367D9FFC}"/>
          </ac:picMkLst>
        </pc:picChg>
        <pc:picChg chg="add mod">
          <ac:chgData name="Сергей Сидоров" userId="3e1ccb28b09c229d" providerId="LiveId" clId="{5D54D93F-9C53-4264-977F-15D0B4D3F554}" dt="2024-01-30T07:51:49.073" v="6540" actId="1076"/>
          <ac:picMkLst>
            <pc:docMk/>
            <pc:sldMk cId="2676071018" sldId="262"/>
            <ac:picMk id="17" creationId="{5BBDA06B-DE9A-1F4C-E7D6-0121EDC238B3}"/>
          </ac:picMkLst>
        </pc:picChg>
      </pc:sldChg>
      <pc:sldChg chg="add del">
        <pc:chgData name="Сергей Сидоров" userId="3e1ccb28b09c229d" providerId="LiveId" clId="{5D54D93F-9C53-4264-977F-15D0B4D3F554}" dt="2024-01-23T08:26:18.658" v="682" actId="47"/>
        <pc:sldMkLst>
          <pc:docMk/>
          <pc:sldMk cId="336169451" sldId="263"/>
        </pc:sldMkLst>
      </pc:sldChg>
      <pc:sldChg chg="addSp delSp modSp add del mod">
        <pc:chgData name="Сергей Сидоров" userId="3e1ccb28b09c229d" providerId="LiveId" clId="{5D54D93F-9C53-4264-977F-15D0B4D3F554}" dt="2024-01-23T08:41:23.814" v="737" actId="47"/>
        <pc:sldMkLst>
          <pc:docMk/>
          <pc:sldMk cId="2173372800" sldId="263"/>
        </pc:sldMkLst>
        <pc:spChg chg="add del">
          <ac:chgData name="Сергей Сидоров" userId="3e1ccb28b09c229d" providerId="LiveId" clId="{5D54D93F-9C53-4264-977F-15D0B4D3F554}" dt="2024-01-23T08:26:56.196" v="688" actId="478"/>
          <ac:spMkLst>
            <pc:docMk/>
            <pc:sldMk cId="2173372800" sldId="263"/>
            <ac:spMk id="3" creationId="{F514A47C-2AFB-F05D-EC98-B79EAB7885AE}"/>
          </ac:spMkLst>
        </pc:spChg>
        <pc:spChg chg="mod">
          <ac:chgData name="Сергей Сидоров" userId="3e1ccb28b09c229d" providerId="LiveId" clId="{5D54D93F-9C53-4264-977F-15D0B4D3F554}" dt="2024-01-23T08:26:46.400" v="686" actId="14100"/>
          <ac:spMkLst>
            <pc:docMk/>
            <pc:sldMk cId="2173372800" sldId="263"/>
            <ac:spMk id="14" creationId="{856A1E75-2C17-0D70-98C4-ECEB7CCF4886}"/>
          </ac:spMkLst>
        </pc:spChg>
      </pc:sldChg>
      <pc:sldChg chg="addSp delSp modSp new mod">
        <pc:chgData name="Сергей Сидоров" userId="3e1ccb28b09c229d" providerId="LiveId" clId="{5D54D93F-9C53-4264-977F-15D0B4D3F554}" dt="2024-01-24T15:12:05.405" v="4295" actId="1036"/>
        <pc:sldMkLst>
          <pc:docMk/>
          <pc:sldMk cId="2350075350" sldId="263"/>
        </pc:sldMkLst>
        <pc:spChg chg="del">
          <ac:chgData name="Сергей Сидоров" userId="3e1ccb28b09c229d" providerId="LiveId" clId="{5D54D93F-9C53-4264-977F-15D0B4D3F554}" dt="2024-01-23T13:34:42.932" v="768" actId="478"/>
          <ac:spMkLst>
            <pc:docMk/>
            <pc:sldMk cId="2350075350" sldId="263"/>
            <ac:spMk id="2" creationId="{83193A6F-C17F-E6AA-3D50-95C8B8C67E77}"/>
          </ac:spMkLst>
        </pc:spChg>
        <pc:spChg chg="del">
          <ac:chgData name="Сергей Сидоров" userId="3e1ccb28b09c229d" providerId="LiveId" clId="{5D54D93F-9C53-4264-977F-15D0B4D3F554}" dt="2024-01-23T13:34:41.178" v="767" actId="478"/>
          <ac:spMkLst>
            <pc:docMk/>
            <pc:sldMk cId="2350075350" sldId="263"/>
            <ac:spMk id="3" creationId="{1C6670DA-2650-07E2-D5E9-FD446F473809}"/>
          </ac:spMkLst>
        </pc:spChg>
        <pc:spChg chg="add del">
          <ac:chgData name="Сергей Сидоров" userId="3e1ccb28b09c229d" providerId="LiveId" clId="{5D54D93F-9C53-4264-977F-15D0B4D3F554}" dt="2024-01-23T13:41:21.715" v="799" actId="478"/>
          <ac:spMkLst>
            <pc:docMk/>
            <pc:sldMk cId="2350075350" sldId="263"/>
            <ac:spMk id="4" creationId="{4FFD30A4-71CE-2EE4-763C-9CE63DD8E704}"/>
          </ac:spMkLst>
        </pc:spChg>
        <pc:spChg chg="add del">
          <ac:chgData name="Сергей Сидоров" userId="3e1ccb28b09c229d" providerId="LiveId" clId="{5D54D93F-9C53-4264-977F-15D0B4D3F554}" dt="2024-01-23T13:41:34.624" v="801" actId="478"/>
          <ac:spMkLst>
            <pc:docMk/>
            <pc:sldMk cId="2350075350" sldId="263"/>
            <ac:spMk id="5" creationId="{1CBF578D-C31A-11D7-255D-A708ACDFDA23}"/>
          </ac:spMkLst>
        </pc:spChg>
        <pc:spChg chg="add del">
          <ac:chgData name="Сергей Сидоров" userId="3e1ccb28b09c229d" providerId="LiveId" clId="{5D54D93F-9C53-4264-977F-15D0B4D3F554}" dt="2024-01-23T13:42:51.666" v="803" actId="478"/>
          <ac:spMkLst>
            <pc:docMk/>
            <pc:sldMk cId="2350075350" sldId="263"/>
            <ac:spMk id="6" creationId="{37D44F7C-9A3C-E24B-A739-F937502942A3}"/>
          </ac:spMkLst>
        </pc:spChg>
        <pc:spChg chg="add del">
          <ac:chgData name="Сергей Сидоров" userId="3e1ccb28b09c229d" providerId="LiveId" clId="{5D54D93F-9C53-4264-977F-15D0B4D3F554}" dt="2024-01-23T13:43:25.929" v="805" actId="478"/>
          <ac:spMkLst>
            <pc:docMk/>
            <pc:sldMk cId="2350075350" sldId="263"/>
            <ac:spMk id="7" creationId="{7AF72F16-C28C-10BA-70EE-64CCCB339C36}"/>
          </ac:spMkLst>
        </pc:spChg>
        <pc:spChg chg="add mod">
          <ac:chgData name="Сергей Сидоров" userId="3e1ccb28b09c229d" providerId="LiveId" clId="{5D54D93F-9C53-4264-977F-15D0B4D3F554}" dt="2024-01-23T14:47:53.031" v="1329" actId="1076"/>
          <ac:spMkLst>
            <pc:docMk/>
            <pc:sldMk cId="2350075350" sldId="263"/>
            <ac:spMk id="8" creationId="{D45B591C-6C75-BC1D-E162-AAD96F036B63}"/>
          </ac:spMkLst>
        </pc:spChg>
        <pc:spChg chg="add mod">
          <ac:chgData name="Сергей Сидоров" userId="3e1ccb28b09c229d" providerId="LiveId" clId="{5D54D93F-9C53-4264-977F-15D0B4D3F554}" dt="2024-01-24T15:11:50.491" v="4285" actId="1076"/>
          <ac:spMkLst>
            <pc:docMk/>
            <pc:sldMk cId="2350075350" sldId="263"/>
            <ac:spMk id="9" creationId="{A416DDD6-71FD-4CBC-B97E-49B9A509DF95}"/>
          </ac:spMkLst>
        </pc:spChg>
        <pc:spChg chg="add mod ord">
          <ac:chgData name="Сергей Сидоров" userId="3e1ccb28b09c229d" providerId="LiveId" clId="{5D54D93F-9C53-4264-977F-15D0B4D3F554}" dt="2024-01-23T16:44:24.800" v="1946" actId="207"/>
          <ac:spMkLst>
            <pc:docMk/>
            <pc:sldMk cId="2350075350" sldId="263"/>
            <ac:spMk id="10" creationId="{A191976B-F85F-8353-F7DD-160B173690D3}"/>
          </ac:spMkLst>
        </pc:spChg>
        <pc:spChg chg="add mod">
          <ac:chgData name="Сергей Сидоров" userId="3e1ccb28b09c229d" providerId="LiveId" clId="{5D54D93F-9C53-4264-977F-15D0B4D3F554}" dt="2024-01-24T15:10:03.555" v="4275" actId="1076"/>
          <ac:spMkLst>
            <pc:docMk/>
            <pc:sldMk cId="2350075350" sldId="263"/>
            <ac:spMk id="11" creationId="{6472322A-E863-3140-FF73-FD7F7DFF7F60}"/>
          </ac:spMkLst>
        </pc:spChg>
        <pc:spChg chg="add mod">
          <ac:chgData name="Сергей Сидоров" userId="3e1ccb28b09c229d" providerId="LiveId" clId="{5D54D93F-9C53-4264-977F-15D0B4D3F554}" dt="2024-01-23T14:53:49.397" v="1349" actId="1076"/>
          <ac:spMkLst>
            <pc:docMk/>
            <pc:sldMk cId="2350075350" sldId="263"/>
            <ac:spMk id="12" creationId="{D8CBBECF-7EF2-6440-66EF-A32312E18246}"/>
          </ac:spMkLst>
        </pc:spChg>
        <pc:spChg chg="add mod">
          <ac:chgData name="Сергей Сидоров" userId="3e1ccb28b09c229d" providerId="LiveId" clId="{5D54D93F-9C53-4264-977F-15D0B4D3F554}" dt="2024-01-23T14:53:49.397" v="1349" actId="1076"/>
          <ac:spMkLst>
            <pc:docMk/>
            <pc:sldMk cId="2350075350" sldId="263"/>
            <ac:spMk id="13" creationId="{FAFFA4D2-EA47-CBC5-B10E-D855373BF03C}"/>
          </ac:spMkLst>
        </pc:spChg>
        <pc:spChg chg="add mod">
          <ac:chgData name="Сергей Сидоров" userId="3e1ccb28b09c229d" providerId="LiveId" clId="{5D54D93F-9C53-4264-977F-15D0B4D3F554}" dt="2024-01-23T14:53:49.397" v="1349" actId="1076"/>
          <ac:spMkLst>
            <pc:docMk/>
            <pc:sldMk cId="2350075350" sldId="263"/>
            <ac:spMk id="14" creationId="{14223C8B-4840-C380-BA1F-37C9E9FEE5D0}"/>
          </ac:spMkLst>
        </pc:spChg>
        <pc:spChg chg="add mod">
          <ac:chgData name="Сергей Сидоров" userId="3e1ccb28b09c229d" providerId="LiveId" clId="{5D54D93F-9C53-4264-977F-15D0B4D3F554}" dt="2024-01-23T14:53:49.397" v="1349" actId="1076"/>
          <ac:spMkLst>
            <pc:docMk/>
            <pc:sldMk cId="2350075350" sldId="263"/>
            <ac:spMk id="15" creationId="{2BBF584D-372B-269E-4F9A-8D1DF34A8383}"/>
          </ac:spMkLst>
        </pc:spChg>
        <pc:spChg chg="add mod">
          <ac:chgData name="Сергей Сидоров" userId="3e1ccb28b09c229d" providerId="LiveId" clId="{5D54D93F-9C53-4264-977F-15D0B4D3F554}" dt="2024-01-23T15:11:13.813" v="1431" actId="1076"/>
          <ac:spMkLst>
            <pc:docMk/>
            <pc:sldMk cId="2350075350" sldId="263"/>
            <ac:spMk id="16" creationId="{F1598F89-9D42-D862-40C3-157A8D1CC949}"/>
          </ac:spMkLst>
        </pc:spChg>
        <pc:spChg chg="add mod">
          <ac:chgData name="Сергей Сидоров" userId="3e1ccb28b09c229d" providerId="LiveId" clId="{5D54D93F-9C53-4264-977F-15D0B4D3F554}" dt="2024-01-23T16:44:32.307" v="1947" actId="207"/>
          <ac:spMkLst>
            <pc:docMk/>
            <pc:sldMk cId="2350075350" sldId="263"/>
            <ac:spMk id="17" creationId="{FB016BF5-1959-CEA7-7D9D-C9C79EBFA7AD}"/>
          </ac:spMkLst>
        </pc:spChg>
        <pc:spChg chg="add mod">
          <ac:chgData name="Сергей Сидоров" userId="3e1ccb28b09c229d" providerId="LiveId" clId="{5D54D93F-9C53-4264-977F-15D0B4D3F554}" dt="2024-01-23T14:39:10.222" v="1243" actId="1035"/>
          <ac:spMkLst>
            <pc:docMk/>
            <pc:sldMk cId="2350075350" sldId="263"/>
            <ac:spMk id="24" creationId="{1E8B378B-21A9-A243-5C8A-A9E14A2E62E7}"/>
          </ac:spMkLst>
        </pc:spChg>
        <pc:spChg chg="add mod">
          <ac:chgData name="Сергей Сидоров" userId="3e1ccb28b09c229d" providerId="LiveId" clId="{5D54D93F-9C53-4264-977F-15D0B4D3F554}" dt="2024-01-23T14:42:09.947" v="1285" actId="552"/>
          <ac:spMkLst>
            <pc:docMk/>
            <pc:sldMk cId="2350075350" sldId="263"/>
            <ac:spMk id="25" creationId="{BD08DA37-3A4A-EA7C-A7D8-134AD3EFE02B}"/>
          </ac:spMkLst>
        </pc:spChg>
        <pc:spChg chg="add mod">
          <ac:chgData name="Сергей Сидоров" userId="3e1ccb28b09c229d" providerId="LiveId" clId="{5D54D93F-9C53-4264-977F-15D0B4D3F554}" dt="2024-01-23T14:42:14.026" v="1286" actId="552"/>
          <ac:spMkLst>
            <pc:docMk/>
            <pc:sldMk cId="2350075350" sldId="263"/>
            <ac:spMk id="26" creationId="{C6732543-9B21-4CBC-F4B1-7061B78E7532}"/>
          </ac:spMkLst>
        </pc:spChg>
        <pc:spChg chg="add mod ord">
          <ac:chgData name="Сергей Сидоров" userId="3e1ccb28b09c229d" providerId="LiveId" clId="{5D54D93F-9C53-4264-977F-15D0B4D3F554}" dt="2024-01-24T15:12:05.405" v="4295" actId="1036"/>
          <ac:spMkLst>
            <pc:docMk/>
            <pc:sldMk cId="2350075350" sldId="263"/>
            <ac:spMk id="27" creationId="{4ED0DF9D-54AD-5A26-5630-E16D6407A3DC}"/>
          </ac:spMkLst>
        </pc:spChg>
        <pc:spChg chg="add mod ord">
          <ac:chgData name="Сергей Сидоров" userId="3e1ccb28b09c229d" providerId="LiveId" clId="{5D54D93F-9C53-4264-977F-15D0B4D3F554}" dt="2024-01-24T15:12:05.405" v="4295" actId="1036"/>
          <ac:spMkLst>
            <pc:docMk/>
            <pc:sldMk cId="2350075350" sldId="263"/>
            <ac:spMk id="28" creationId="{5DF5BCD1-EC87-B8DD-1C75-5426E529D4BE}"/>
          </ac:spMkLst>
        </pc:spChg>
        <pc:spChg chg="add mod ord">
          <ac:chgData name="Сергей Сидоров" userId="3e1ccb28b09c229d" providerId="LiveId" clId="{5D54D93F-9C53-4264-977F-15D0B4D3F554}" dt="2024-01-24T15:12:05.405" v="4295" actId="1036"/>
          <ac:spMkLst>
            <pc:docMk/>
            <pc:sldMk cId="2350075350" sldId="263"/>
            <ac:spMk id="29" creationId="{AC7A89F4-F000-997A-9B10-DC097E3F2C3A}"/>
          </ac:spMkLst>
        </pc:spChg>
        <pc:spChg chg="add mod ord">
          <ac:chgData name="Сергей Сидоров" userId="3e1ccb28b09c229d" providerId="LiveId" clId="{5D54D93F-9C53-4264-977F-15D0B4D3F554}" dt="2024-01-24T15:12:05.405" v="4295" actId="1036"/>
          <ac:spMkLst>
            <pc:docMk/>
            <pc:sldMk cId="2350075350" sldId="263"/>
            <ac:spMk id="30" creationId="{F7F7E64D-CD9E-671E-BA30-0F821A734595}"/>
          </ac:spMkLst>
        </pc:spChg>
        <pc:spChg chg="add del mod">
          <ac:chgData name="Сергей Сидоров" userId="3e1ccb28b09c229d" providerId="LiveId" clId="{5D54D93F-9C53-4264-977F-15D0B4D3F554}" dt="2024-01-23T14:48:35.240" v="1331" actId="478"/>
          <ac:spMkLst>
            <pc:docMk/>
            <pc:sldMk cId="2350075350" sldId="263"/>
            <ac:spMk id="31" creationId="{BE66F192-F046-49E2-F638-46D5679691F6}"/>
          </ac:spMkLst>
        </pc:spChg>
        <pc:spChg chg="add del mod">
          <ac:chgData name="Сергей Сидоров" userId="3e1ccb28b09c229d" providerId="LiveId" clId="{5D54D93F-9C53-4264-977F-15D0B4D3F554}" dt="2024-01-23T15:11:12.633" v="1430" actId="478"/>
          <ac:spMkLst>
            <pc:docMk/>
            <pc:sldMk cId="2350075350" sldId="263"/>
            <ac:spMk id="36" creationId="{6E8EB61D-26EF-80BD-28A8-87B1355E6D7B}"/>
          </ac:spMkLst>
        </pc:spChg>
        <pc:spChg chg="add del mod">
          <ac:chgData name="Сергей Сидоров" userId="3e1ccb28b09c229d" providerId="LiveId" clId="{5D54D93F-9C53-4264-977F-15D0B4D3F554}" dt="2024-01-23T15:12:44.044" v="1439" actId="478"/>
          <ac:spMkLst>
            <pc:docMk/>
            <pc:sldMk cId="2350075350" sldId="263"/>
            <ac:spMk id="37" creationId="{29D71C0B-4C11-24F2-2361-93BB3EDF2C8A}"/>
          </ac:spMkLst>
        </pc:spChg>
        <pc:spChg chg="add mod">
          <ac:chgData name="Сергей Сидоров" userId="3e1ccb28b09c229d" providerId="LiveId" clId="{5D54D93F-9C53-4264-977F-15D0B4D3F554}" dt="2024-01-23T16:21:24.554" v="1945" actId="1036"/>
          <ac:spMkLst>
            <pc:docMk/>
            <pc:sldMk cId="2350075350" sldId="263"/>
            <ac:spMk id="38" creationId="{421E35CA-5958-2437-D41C-3939526C892D}"/>
          </ac:spMkLst>
        </pc:spChg>
        <pc:picChg chg="add mod">
          <ac:chgData name="Сергей Сидоров" userId="3e1ccb28b09c229d" providerId="LiveId" clId="{5D54D93F-9C53-4264-977F-15D0B4D3F554}" dt="2024-01-24T15:12:05.405" v="4295" actId="1036"/>
          <ac:picMkLst>
            <pc:docMk/>
            <pc:sldMk cId="2350075350" sldId="263"/>
            <ac:picMk id="19" creationId="{F9A74D8A-4F33-E6D4-D7B6-C256553B1FC7}"/>
          </ac:picMkLst>
        </pc:picChg>
        <pc:picChg chg="add mod">
          <ac:chgData name="Сергей Сидоров" userId="3e1ccb28b09c229d" providerId="LiveId" clId="{5D54D93F-9C53-4264-977F-15D0B4D3F554}" dt="2024-01-24T15:12:05.405" v="4295" actId="1036"/>
          <ac:picMkLst>
            <pc:docMk/>
            <pc:sldMk cId="2350075350" sldId="263"/>
            <ac:picMk id="21" creationId="{FDF47026-4056-B3D5-5612-0B85752B1189}"/>
          </ac:picMkLst>
        </pc:picChg>
        <pc:picChg chg="add mod">
          <ac:chgData name="Сергей Сидоров" userId="3e1ccb28b09c229d" providerId="LiveId" clId="{5D54D93F-9C53-4264-977F-15D0B4D3F554}" dt="2024-01-24T15:12:05.405" v="4295" actId="1036"/>
          <ac:picMkLst>
            <pc:docMk/>
            <pc:sldMk cId="2350075350" sldId="263"/>
            <ac:picMk id="23" creationId="{0A255825-5285-7A8D-6A12-97CDAB5F805E}"/>
          </ac:picMkLst>
        </pc:picChg>
        <pc:picChg chg="add del mod">
          <ac:chgData name="Сергей Сидоров" userId="3e1ccb28b09c229d" providerId="LiveId" clId="{5D54D93F-9C53-4264-977F-15D0B4D3F554}" dt="2024-01-23T14:51:03.530" v="1342" actId="478"/>
          <ac:picMkLst>
            <pc:docMk/>
            <pc:sldMk cId="2350075350" sldId="263"/>
            <ac:picMk id="33" creationId="{EBF8FFA4-66DD-8084-91BB-4370446C5399}"/>
          </ac:picMkLst>
        </pc:picChg>
        <pc:picChg chg="add del mod">
          <ac:chgData name="Сергей Сидоров" userId="3e1ccb28b09c229d" providerId="LiveId" clId="{5D54D93F-9C53-4264-977F-15D0B4D3F554}" dt="2024-01-23T15:10:34.343" v="1422" actId="478"/>
          <ac:picMkLst>
            <pc:docMk/>
            <pc:sldMk cId="2350075350" sldId="263"/>
            <ac:picMk id="35" creationId="{B4F7409C-57D6-06CF-BDCD-65889A683039}"/>
          </ac:picMkLst>
        </pc:picChg>
      </pc:sldChg>
      <pc:sldChg chg="addSp delSp modSp add mod ord">
        <pc:chgData name="Сергей Сидоров" userId="3e1ccb28b09c229d" providerId="LiveId" clId="{5D54D93F-9C53-4264-977F-15D0B4D3F554}" dt="2024-01-30T13:50:14.768" v="9093" actId="1076"/>
        <pc:sldMkLst>
          <pc:docMk/>
          <pc:sldMk cId="261679372" sldId="264"/>
        </pc:sldMkLst>
        <pc:spChg chg="add del mod">
          <ac:chgData name="Сергей Сидоров" userId="3e1ccb28b09c229d" providerId="LiveId" clId="{5D54D93F-9C53-4264-977F-15D0B4D3F554}" dt="2024-01-23T15:05:55.591" v="1412" actId="478"/>
          <ac:spMkLst>
            <pc:docMk/>
            <pc:sldMk cId="261679372" sldId="264"/>
            <ac:spMk id="10" creationId="{401805D8-6348-16ED-F72D-A6BED6C3FFA2}"/>
          </ac:spMkLst>
        </pc:spChg>
        <pc:spChg chg="add del mod">
          <ac:chgData name="Сергей Сидоров" userId="3e1ccb28b09c229d" providerId="LiveId" clId="{5D54D93F-9C53-4264-977F-15D0B4D3F554}" dt="2024-01-23T15:05:30.526" v="1410" actId="1038"/>
          <ac:spMkLst>
            <pc:docMk/>
            <pc:sldMk cId="261679372" sldId="264"/>
            <ac:spMk id="11" creationId="{80313FAC-2E24-A558-96FB-79AC2E7C2C6B}"/>
          </ac:spMkLst>
        </pc:spChg>
        <pc:spChg chg="add mod ord">
          <ac:chgData name="Сергей Сидоров" userId="3e1ccb28b09c229d" providerId="LiveId" clId="{5D54D93F-9C53-4264-977F-15D0B4D3F554}" dt="2024-01-23T15:36:40.009" v="1608" actId="1038"/>
          <ac:spMkLst>
            <pc:docMk/>
            <pc:sldMk cId="261679372" sldId="264"/>
            <ac:spMk id="14" creationId="{EF421903-923B-2B37-10EC-DF76BB98F12F}"/>
          </ac:spMkLst>
        </pc:spChg>
        <pc:spChg chg="add mod">
          <ac:chgData name="Сергей Сидоров" userId="3e1ccb28b09c229d" providerId="LiveId" clId="{5D54D93F-9C53-4264-977F-15D0B4D3F554}" dt="2024-01-23T16:11:43.749" v="1785" actId="1036"/>
          <ac:spMkLst>
            <pc:docMk/>
            <pc:sldMk cId="261679372" sldId="264"/>
            <ac:spMk id="15" creationId="{975DF707-6B94-B209-53DC-6CC3D3BEACCF}"/>
          </ac:spMkLst>
        </pc:spChg>
        <pc:spChg chg="add mod">
          <ac:chgData name="Сергей Сидоров" userId="3e1ccb28b09c229d" providerId="LiveId" clId="{5D54D93F-9C53-4264-977F-15D0B4D3F554}" dt="2024-01-23T16:11:24.214" v="1769" actId="14100"/>
          <ac:spMkLst>
            <pc:docMk/>
            <pc:sldMk cId="261679372" sldId="264"/>
            <ac:spMk id="16" creationId="{E35930A8-4F6F-1564-803A-B864E6D2EE18}"/>
          </ac:spMkLst>
        </pc:spChg>
        <pc:spChg chg="add mod">
          <ac:chgData name="Сергей Сидоров" userId="3e1ccb28b09c229d" providerId="LiveId" clId="{5D54D93F-9C53-4264-977F-15D0B4D3F554}" dt="2024-01-23T16:12:03.971" v="1830" actId="1037"/>
          <ac:spMkLst>
            <pc:docMk/>
            <pc:sldMk cId="261679372" sldId="264"/>
            <ac:spMk id="17" creationId="{FF7C6258-470D-EE45-93E4-53601E472226}"/>
          </ac:spMkLst>
        </pc:spChg>
        <pc:spChg chg="add mod">
          <ac:chgData name="Сергей Сидоров" userId="3e1ccb28b09c229d" providerId="LiveId" clId="{5D54D93F-9C53-4264-977F-15D0B4D3F554}" dt="2024-01-23T16:12:03.971" v="1830" actId="1037"/>
          <ac:spMkLst>
            <pc:docMk/>
            <pc:sldMk cId="261679372" sldId="264"/>
            <ac:spMk id="18" creationId="{289CE21C-BE6E-9D4D-C871-6101B78BE581}"/>
          </ac:spMkLst>
        </pc:spChg>
        <pc:spChg chg="add del mod ord">
          <ac:chgData name="Сергей Сидоров" userId="3e1ccb28b09c229d" providerId="LiveId" clId="{5D54D93F-9C53-4264-977F-15D0B4D3F554}" dt="2024-01-23T15:39:17.054" v="1699" actId="478"/>
          <ac:spMkLst>
            <pc:docMk/>
            <pc:sldMk cId="261679372" sldId="264"/>
            <ac:spMk id="19" creationId="{0BF27184-BE76-B2A6-E902-3958B01E1150}"/>
          </ac:spMkLst>
        </pc:spChg>
        <pc:spChg chg="add mod ord">
          <ac:chgData name="Сергей Сидоров" userId="3e1ccb28b09c229d" providerId="LiveId" clId="{5D54D93F-9C53-4264-977F-15D0B4D3F554}" dt="2024-01-23T16:20:05.643" v="1930" actId="12789"/>
          <ac:spMkLst>
            <pc:docMk/>
            <pc:sldMk cId="261679372" sldId="264"/>
            <ac:spMk id="20" creationId="{3B318F3E-9CC1-9C94-9537-FB867C8E32A3}"/>
          </ac:spMkLst>
        </pc:spChg>
        <pc:spChg chg="add mod ord">
          <ac:chgData name="Сергей Сидоров" userId="3e1ccb28b09c229d" providerId="LiveId" clId="{5D54D93F-9C53-4264-977F-15D0B4D3F554}" dt="2024-01-23T16:17:22.980" v="1913" actId="12789"/>
          <ac:spMkLst>
            <pc:docMk/>
            <pc:sldMk cId="261679372" sldId="264"/>
            <ac:spMk id="21" creationId="{E3479FEE-ABBE-24FB-804A-365BA78C0351}"/>
          </ac:spMkLst>
        </pc:spChg>
        <pc:spChg chg="add mod ord">
          <ac:chgData name="Сергей Сидоров" userId="3e1ccb28b09c229d" providerId="LiveId" clId="{5D54D93F-9C53-4264-977F-15D0B4D3F554}" dt="2024-01-23T16:17:14.988" v="1911" actId="12789"/>
          <ac:spMkLst>
            <pc:docMk/>
            <pc:sldMk cId="261679372" sldId="264"/>
            <ac:spMk id="22" creationId="{69D6FAAC-0B4B-9D95-1F22-AAC30121454B}"/>
          </ac:spMkLst>
        </pc:spChg>
        <pc:spChg chg="add mod ord">
          <ac:chgData name="Сергей Сидоров" userId="3e1ccb28b09c229d" providerId="LiveId" clId="{5D54D93F-9C53-4264-977F-15D0B4D3F554}" dt="2024-01-23T16:17:08.361" v="1909" actId="12788"/>
          <ac:spMkLst>
            <pc:docMk/>
            <pc:sldMk cId="261679372" sldId="264"/>
            <ac:spMk id="23" creationId="{F45C7F65-F4AB-150F-8FC9-86409661E963}"/>
          </ac:spMkLst>
        </pc:spChg>
        <pc:spChg chg="add mod">
          <ac:chgData name="Сергей Сидоров" userId="3e1ccb28b09c229d" providerId="LiveId" clId="{5D54D93F-9C53-4264-977F-15D0B4D3F554}" dt="2024-01-30T13:50:14.768" v="9093" actId="1076"/>
          <ac:spMkLst>
            <pc:docMk/>
            <pc:sldMk cId="261679372" sldId="264"/>
            <ac:spMk id="24" creationId="{4F94BFE7-7F76-B7DE-546D-8BE7463E1EB1}"/>
          </ac:spMkLst>
        </pc:spChg>
        <pc:spChg chg="add mod">
          <ac:chgData name="Сергей Сидоров" userId="3e1ccb28b09c229d" providerId="LiveId" clId="{5D54D93F-9C53-4264-977F-15D0B4D3F554}" dt="2024-01-24T15:13:50.381" v="4304" actId="1076"/>
          <ac:spMkLst>
            <pc:docMk/>
            <pc:sldMk cId="261679372" sldId="264"/>
            <ac:spMk id="25" creationId="{0A3502C5-EF12-ED88-C42D-549376E3AA38}"/>
          </ac:spMkLst>
        </pc:spChg>
        <pc:spChg chg="add mod">
          <ac:chgData name="Сергей Сидоров" userId="3e1ccb28b09c229d" providerId="LiveId" clId="{5D54D93F-9C53-4264-977F-15D0B4D3F554}" dt="2024-01-24T15:14:15.093" v="4306" actId="688"/>
          <ac:spMkLst>
            <pc:docMk/>
            <pc:sldMk cId="261679372" sldId="264"/>
            <ac:spMk id="26" creationId="{030DFE9E-8A30-401D-8B1E-B64C0D01E085}"/>
          </ac:spMkLst>
        </pc:spChg>
        <pc:spChg chg="add mod">
          <ac:chgData name="Сергей Сидоров" userId="3e1ccb28b09c229d" providerId="LiveId" clId="{5D54D93F-9C53-4264-977F-15D0B4D3F554}" dt="2024-01-24T15:13:54.265" v="4305" actId="571"/>
          <ac:spMkLst>
            <pc:docMk/>
            <pc:sldMk cId="261679372" sldId="264"/>
            <ac:spMk id="37" creationId="{37D47707-6650-8194-298A-E529E3072542}"/>
          </ac:spMkLst>
        </pc:spChg>
        <pc:picChg chg="add del mod">
          <ac:chgData name="Сергей Сидоров" userId="3e1ccb28b09c229d" providerId="LiveId" clId="{5D54D93F-9C53-4264-977F-15D0B4D3F554}" dt="2024-01-23T14:56:37.778" v="1371" actId="478"/>
          <ac:picMkLst>
            <pc:docMk/>
            <pc:sldMk cId="261679372" sldId="264"/>
            <ac:picMk id="2" creationId="{099AB4F1-18D7-3B16-5C64-7CEDA445488F}"/>
          </ac:picMkLst>
        </pc:picChg>
        <pc:picChg chg="add del mod">
          <ac:chgData name="Сергей Сидоров" userId="3e1ccb28b09c229d" providerId="LiveId" clId="{5D54D93F-9C53-4264-977F-15D0B4D3F554}" dt="2024-01-23T14:57:43.505" v="1376" actId="478"/>
          <ac:picMkLst>
            <pc:docMk/>
            <pc:sldMk cId="261679372" sldId="264"/>
            <ac:picMk id="4" creationId="{865FE657-7E50-AC7F-AC60-B21347BED72D}"/>
          </ac:picMkLst>
        </pc:picChg>
        <pc:picChg chg="add del mod">
          <ac:chgData name="Сергей Сидоров" userId="3e1ccb28b09c229d" providerId="LiveId" clId="{5D54D93F-9C53-4264-977F-15D0B4D3F554}" dt="2024-01-23T15:03:22.448" v="1381" actId="478"/>
          <ac:picMkLst>
            <pc:docMk/>
            <pc:sldMk cId="261679372" sldId="264"/>
            <ac:picMk id="6" creationId="{7D006787-F037-0356-E948-3142D5C59F54}"/>
          </ac:picMkLst>
        </pc:picChg>
        <pc:picChg chg="add del mod">
          <ac:chgData name="Сергей Сидоров" userId="3e1ccb28b09c229d" providerId="LiveId" clId="{5D54D93F-9C53-4264-977F-15D0B4D3F554}" dt="2024-01-23T15:08:52.157" v="1421" actId="478"/>
          <ac:picMkLst>
            <pc:docMk/>
            <pc:sldMk cId="261679372" sldId="264"/>
            <ac:picMk id="13" creationId="{B9598B8C-5CAC-4FA2-3999-7F5FF673B417}"/>
          </ac:picMkLst>
        </pc:picChg>
        <pc:picChg chg="add mod">
          <ac:chgData name="Сергей Сидоров" userId="3e1ccb28b09c229d" providerId="LiveId" clId="{5D54D93F-9C53-4264-977F-15D0B4D3F554}" dt="2024-01-23T16:17:14.988" v="1911" actId="12789"/>
          <ac:picMkLst>
            <pc:docMk/>
            <pc:sldMk cId="261679372" sldId="264"/>
            <ac:picMk id="28" creationId="{277F80E4-5264-C43F-3972-44ACB332E2FF}"/>
          </ac:picMkLst>
        </pc:picChg>
        <pc:picChg chg="add mod">
          <ac:chgData name="Сергей Сидоров" userId="3e1ccb28b09c229d" providerId="LiveId" clId="{5D54D93F-9C53-4264-977F-15D0B4D3F554}" dt="2024-01-23T16:17:22.980" v="1913" actId="12789"/>
          <ac:picMkLst>
            <pc:docMk/>
            <pc:sldMk cId="261679372" sldId="264"/>
            <ac:picMk id="30" creationId="{8FCA800A-40AA-763E-9126-FCADEC30F2DC}"/>
          </ac:picMkLst>
        </pc:picChg>
        <pc:picChg chg="add del mod">
          <ac:chgData name="Сергей Сидоров" userId="3e1ccb28b09c229d" providerId="LiveId" clId="{5D54D93F-9C53-4264-977F-15D0B4D3F554}" dt="2024-01-23T16:17:26.995" v="1914" actId="478"/>
          <ac:picMkLst>
            <pc:docMk/>
            <pc:sldMk cId="261679372" sldId="264"/>
            <ac:picMk id="32" creationId="{5EF0E0D3-6E6C-EAF6-FBE1-4B1B147C1D30}"/>
          </ac:picMkLst>
        </pc:picChg>
        <pc:picChg chg="add mod">
          <ac:chgData name="Сергей Сидоров" userId="3e1ccb28b09c229d" providerId="LiveId" clId="{5D54D93F-9C53-4264-977F-15D0B4D3F554}" dt="2024-01-23T16:17:08.361" v="1909" actId="12788"/>
          <ac:picMkLst>
            <pc:docMk/>
            <pc:sldMk cId="261679372" sldId="264"/>
            <ac:picMk id="34" creationId="{DEC24CFE-9024-BD15-8270-3002217C89FA}"/>
          </ac:picMkLst>
        </pc:picChg>
        <pc:picChg chg="add mod">
          <ac:chgData name="Сергей Сидоров" userId="3e1ccb28b09c229d" providerId="LiveId" clId="{5D54D93F-9C53-4264-977F-15D0B4D3F554}" dt="2024-01-23T16:20:05.643" v="1930" actId="12789"/>
          <ac:picMkLst>
            <pc:docMk/>
            <pc:sldMk cId="261679372" sldId="264"/>
            <ac:picMk id="36" creationId="{E2A9BAE6-965C-D6BF-B884-67403465E950}"/>
          </ac:picMkLst>
        </pc:picChg>
      </pc:sldChg>
      <pc:sldChg chg="delSp modSp add del mod">
        <pc:chgData name="Сергей Сидоров" userId="3e1ccb28b09c229d" providerId="LiveId" clId="{5D54D93F-9C53-4264-977F-15D0B4D3F554}" dt="2024-01-23T08:41:23.814" v="737" actId="47"/>
        <pc:sldMkLst>
          <pc:docMk/>
          <pc:sldMk cId="2367044067" sldId="264"/>
        </pc:sldMkLst>
        <pc:spChg chg="mod">
          <ac:chgData name="Сергей Сидоров" userId="3e1ccb28b09c229d" providerId="LiveId" clId="{5D54D93F-9C53-4264-977F-15D0B4D3F554}" dt="2024-01-23T08:27:20.733" v="720" actId="1036"/>
          <ac:spMkLst>
            <pc:docMk/>
            <pc:sldMk cId="2367044067" sldId="264"/>
            <ac:spMk id="4" creationId="{CC8EF903-C165-CCED-BB9A-52C3A8BAD89A}"/>
          </ac:spMkLst>
        </pc:spChg>
        <pc:spChg chg="mod">
          <ac:chgData name="Сергей Сидоров" userId="3e1ccb28b09c229d" providerId="LiveId" clId="{5D54D93F-9C53-4264-977F-15D0B4D3F554}" dt="2024-01-23T08:29:07.570" v="736" actId="1037"/>
          <ac:spMkLst>
            <pc:docMk/>
            <pc:sldMk cId="2367044067" sldId="264"/>
            <ac:spMk id="10" creationId="{F3A57DAC-AEF8-AF09-9A9E-EBA0E9DA2CB1}"/>
          </ac:spMkLst>
        </pc:spChg>
        <pc:spChg chg="mod">
          <ac:chgData name="Сергей Сидоров" userId="3e1ccb28b09c229d" providerId="LiveId" clId="{5D54D93F-9C53-4264-977F-15D0B4D3F554}" dt="2024-01-23T08:27:20.733" v="720" actId="1036"/>
          <ac:spMkLst>
            <pc:docMk/>
            <pc:sldMk cId="2367044067" sldId="264"/>
            <ac:spMk id="12" creationId="{AD2381B6-0233-B81C-F25C-46ECA68CFC84}"/>
          </ac:spMkLst>
        </pc:spChg>
        <pc:spChg chg="del">
          <ac:chgData name="Сергей Сидоров" userId="3e1ccb28b09c229d" providerId="LiveId" clId="{5D54D93F-9C53-4264-977F-15D0B4D3F554}" dt="2024-01-23T08:27:04.732" v="690" actId="478"/>
          <ac:spMkLst>
            <pc:docMk/>
            <pc:sldMk cId="2367044067" sldId="264"/>
            <ac:spMk id="14" creationId="{856A1E75-2C17-0D70-98C4-ECEB7CCF4886}"/>
          </ac:spMkLst>
        </pc:spChg>
      </pc:sldChg>
      <pc:sldChg chg="addSp modSp add del mod ord">
        <pc:chgData name="Сергей Сидоров" userId="3e1ccb28b09c229d" providerId="LiveId" clId="{5D54D93F-9C53-4264-977F-15D0B4D3F554}" dt="2024-01-30T12:03:48.945" v="8112" actId="47"/>
        <pc:sldMkLst>
          <pc:docMk/>
          <pc:sldMk cId="3611517892" sldId="265"/>
        </pc:sldMkLst>
        <pc:spChg chg="add mod">
          <ac:chgData name="Сергей Сидоров" userId="3e1ccb28b09c229d" providerId="LiveId" clId="{5D54D93F-9C53-4264-977F-15D0B4D3F554}" dt="2024-01-24T10:09:40.727" v="4025" actId="20577"/>
          <ac:spMkLst>
            <pc:docMk/>
            <pc:sldMk cId="3611517892" sldId="265"/>
            <ac:spMk id="2" creationId="{D15F8CF6-C919-73CD-53B3-16C36E8CF172}"/>
          </ac:spMkLst>
        </pc:spChg>
      </pc:sldChg>
      <pc:sldChg chg="addSp delSp modSp add mod ord setBg">
        <pc:chgData name="Сергей Сидоров" userId="3e1ccb28b09c229d" providerId="LiveId" clId="{5D54D93F-9C53-4264-977F-15D0B4D3F554}" dt="2024-01-30T14:53:25.028" v="9628" actId="1076"/>
        <pc:sldMkLst>
          <pc:docMk/>
          <pc:sldMk cId="1862916293" sldId="266"/>
        </pc:sldMkLst>
        <pc:spChg chg="add mod">
          <ac:chgData name="Сергей Сидоров" userId="3e1ccb28b09c229d" providerId="LiveId" clId="{5D54D93F-9C53-4264-977F-15D0B4D3F554}" dt="2024-01-30T13:55:07.551" v="9171" actId="1076"/>
          <ac:spMkLst>
            <pc:docMk/>
            <pc:sldMk cId="1862916293" sldId="266"/>
            <ac:spMk id="2" creationId="{B56BEE16-D124-A0F9-EAD3-4046B874C696}"/>
          </ac:spMkLst>
        </pc:spChg>
        <pc:spChg chg="del mod">
          <ac:chgData name="Сергей Сидоров" userId="3e1ccb28b09c229d" providerId="LiveId" clId="{5D54D93F-9C53-4264-977F-15D0B4D3F554}" dt="2024-01-24T05:52:12.073" v="1971" actId="478"/>
          <ac:spMkLst>
            <pc:docMk/>
            <pc:sldMk cId="1862916293" sldId="266"/>
            <ac:spMk id="3" creationId="{63F3F23C-DA23-00BF-B878-5E2F642163BF}"/>
          </ac:spMkLst>
        </pc:spChg>
        <pc:spChg chg="del">
          <ac:chgData name="Сергей Сидоров" userId="3e1ccb28b09c229d" providerId="LiveId" clId="{5D54D93F-9C53-4264-977F-15D0B4D3F554}" dt="2024-01-24T05:52:08.136" v="1969" actId="478"/>
          <ac:spMkLst>
            <pc:docMk/>
            <pc:sldMk cId="1862916293" sldId="266"/>
            <ac:spMk id="4" creationId="{6C9C0796-7985-8232-2CFE-E6CBF35A1FB4}"/>
          </ac:spMkLst>
        </pc:spChg>
        <pc:spChg chg="del">
          <ac:chgData name="Сергей Сидоров" userId="3e1ccb28b09c229d" providerId="LiveId" clId="{5D54D93F-9C53-4264-977F-15D0B4D3F554}" dt="2024-01-24T05:52:07.035" v="1968" actId="478"/>
          <ac:spMkLst>
            <pc:docMk/>
            <pc:sldMk cId="1862916293" sldId="266"/>
            <ac:spMk id="5" creationId="{4007EB3F-DC48-7707-ACBE-B7CD54656353}"/>
          </ac:spMkLst>
        </pc:spChg>
        <pc:spChg chg="add mod">
          <ac:chgData name="Сергей Сидоров" userId="3e1ccb28b09c229d" providerId="LiveId" clId="{5D54D93F-9C53-4264-977F-15D0B4D3F554}" dt="2024-01-30T13:56:43.724" v="9213" actId="1038"/>
          <ac:spMkLst>
            <pc:docMk/>
            <pc:sldMk cId="1862916293" sldId="266"/>
            <ac:spMk id="6" creationId="{0BC4A2AC-2C14-EE88-6858-F97E7E974500}"/>
          </ac:spMkLst>
        </pc:spChg>
        <pc:spChg chg="add mod">
          <ac:chgData name="Сергей Сидоров" userId="3e1ccb28b09c229d" providerId="LiveId" clId="{5D54D93F-9C53-4264-977F-15D0B4D3F554}" dt="2024-01-30T13:56:18.251" v="9208" actId="1038"/>
          <ac:spMkLst>
            <pc:docMk/>
            <pc:sldMk cId="1862916293" sldId="266"/>
            <ac:spMk id="7" creationId="{29B9EE81-8165-FDE3-858B-3AF719A63434}"/>
          </ac:spMkLst>
        </pc:spChg>
        <pc:spChg chg="add mod">
          <ac:chgData name="Сергей Сидоров" userId="3e1ccb28b09c229d" providerId="LiveId" clId="{5D54D93F-9C53-4264-977F-15D0B4D3F554}" dt="2024-01-30T13:56:25.999" v="9210" actId="1038"/>
          <ac:spMkLst>
            <pc:docMk/>
            <pc:sldMk cId="1862916293" sldId="266"/>
            <ac:spMk id="8" creationId="{CB8BB14E-B3C0-00B1-1CA7-75C3FD778B0F}"/>
          </ac:spMkLst>
        </pc:spChg>
        <pc:spChg chg="mod">
          <ac:chgData name="Сергей Сидоров" userId="3e1ccb28b09c229d" providerId="LiveId" clId="{5D54D93F-9C53-4264-977F-15D0B4D3F554}" dt="2024-01-30T13:55:45.576" v="9201" actId="1035"/>
          <ac:spMkLst>
            <pc:docMk/>
            <pc:sldMk cId="1862916293" sldId="266"/>
            <ac:spMk id="9" creationId="{07473AEF-25CB-5D37-9C91-96F868DB784A}"/>
          </ac:spMkLst>
        </pc:spChg>
        <pc:spChg chg="del">
          <ac:chgData name="Сергей Сидоров" userId="3e1ccb28b09c229d" providerId="LiveId" clId="{5D54D93F-9C53-4264-977F-15D0B4D3F554}" dt="2024-01-24T05:52:30.867" v="1972" actId="478"/>
          <ac:spMkLst>
            <pc:docMk/>
            <pc:sldMk cId="1862916293" sldId="266"/>
            <ac:spMk id="11" creationId="{93768F2A-2CD2-9EF9-0C8E-AD08006690D0}"/>
          </ac:spMkLst>
        </pc:spChg>
        <pc:spChg chg="del">
          <ac:chgData name="Сергей Сидоров" userId="3e1ccb28b09c229d" providerId="LiveId" clId="{5D54D93F-9C53-4264-977F-15D0B4D3F554}" dt="2024-01-24T05:52:46.780" v="1978" actId="478"/>
          <ac:spMkLst>
            <pc:docMk/>
            <pc:sldMk cId="1862916293" sldId="266"/>
            <ac:spMk id="12" creationId="{8A60190A-972A-AE06-AF96-6701AAE5D455}"/>
          </ac:spMkLst>
        </pc:spChg>
        <pc:spChg chg="add mod ord">
          <ac:chgData name="Сергей Сидоров" userId="3e1ccb28b09c229d" providerId="LiveId" clId="{5D54D93F-9C53-4264-977F-15D0B4D3F554}" dt="2024-01-30T14:53:19.681" v="9626" actId="167"/>
          <ac:spMkLst>
            <pc:docMk/>
            <pc:sldMk cId="1862916293" sldId="266"/>
            <ac:spMk id="13" creationId="{04869517-03D4-D115-0F15-8CFA0C8C444A}"/>
          </ac:spMkLst>
        </pc:spChg>
        <pc:spChg chg="del">
          <ac:chgData name="Сергей Сидоров" userId="3e1ccb28b09c229d" providerId="LiveId" clId="{5D54D93F-9C53-4264-977F-15D0B4D3F554}" dt="2024-01-24T05:52:46.780" v="1978" actId="478"/>
          <ac:spMkLst>
            <pc:docMk/>
            <pc:sldMk cId="1862916293" sldId="266"/>
            <ac:spMk id="14" creationId="{58C0B966-30D4-54B6-F61C-3836E26B22A3}"/>
          </ac:spMkLst>
        </pc:spChg>
        <pc:spChg chg="del mod">
          <ac:chgData name="Сергей Сидоров" userId="3e1ccb28b09c229d" providerId="LiveId" clId="{5D54D93F-9C53-4264-977F-15D0B4D3F554}" dt="2024-01-24T05:52:46.780" v="1978" actId="478"/>
          <ac:spMkLst>
            <pc:docMk/>
            <pc:sldMk cId="1862916293" sldId="266"/>
            <ac:spMk id="15" creationId="{59D84ADD-4E68-7406-8CC5-D7156C16DDEF}"/>
          </ac:spMkLst>
        </pc:spChg>
        <pc:spChg chg="del mod">
          <ac:chgData name="Сергей Сидоров" userId="3e1ccb28b09c229d" providerId="LiveId" clId="{5D54D93F-9C53-4264-977F-15D0B4D3F554}" dt="2024-01-24T05:52:46.780" v="1978" actId="478"/>
          <ac:spMkLst>
            <pc:docMk/>
            <pc:sldMk cId="1862916293" sldId="266"/>
            <ac:spMk id="17" creationId="{F0EFFE8C-71C5-B2AF-2368-1AEE556DAF22}"/>
          </ac:spMkLst>
        </pc:spChg>
        <pc:spChg chg="del">
          <ac:chgData name="Сергей Сидоров" userId="3e1ccb28b09c229d" providerId="LiveId" clId="{5D54D93F-9C53-4264-977F-15D0B4D3F554}" dt="2024-01-24T05:53:10.620" v="1983" actId="478"/>
          <ac:spMkLst>
            <pc:docMk/>
            <pc:sldMk cId="1862916293" sldId="266"/>
            <ac:spMk id="18" creationId="{116E38E7-76CE-C56C-B54C-C8F40E5E87F5}"/>
          </ac:spMkLst>
        </pc:spChg>
        <pc:spChg chg="del">
          <ac:chgData name="Сергей Сидоров" userId="3e1ccb28b09c229d" providerId="LiveId" clId="{5D54D93F-9C53-4264-977F-15D0B4D3F554}" dt="2024-01-24T05:53:10.620" v="1983" actId="478"/>
          <ac:spMkLst>
            <pc:docMk/>
            <pc:sldMk cId="1862916293" sldId="266"/>
            <ac:spMk id="19" creationId="{1F68D060-DB4E-1818-F68B-988643B5CD74}"/>
          </ac:spMkLst>
        </pc:spChg>
        <pc:spChg chg="del">
          <ac:chgData name="Сергей Сидоров" userId="3e1ccb28b09c229d" providerId="LiveId" clId="{5D54D93F-9C53-4264-977F-15D0B4D3F554}" dt="2024-01-24T05:53:10.620" v="1983" actId="478"/>
          <ac:spMkLst>
            <pc:docMk/>
            <pc:sldMk cId="1862916293" sldId="266"/>
            <ac:spMk id="20" creationId="{335831BF-55FA-47E1-32EB-B0030501F821}"/>
          </ac:spMkLst>
        </pc:spChg>
        <pc:spChg chg="del">
          <ac:chgData name="Сергей Сидоров" userId="3e1ccb28b09c229d" providerId="LiveId" clId="{5D54D93F-9C53-4264-977F-15D0B4D3F554}" dt="2024-01-24T05:53:10.620" v="1983" actId="478"/>
          <ac:spMkLst>
            <pc:docMk/>
            <pc:sldMk cId="1862916293" sldId="266"/>
            <ac:spMk id="21" creationId="{56C4B738-4047-D465-5D6D-B807D0F9837B}"/>
          </ac:spMkLst>
        </pc:spChg>
        <pc:spChg chg="del">
          <ac:chgData name="Сергей Сидоров" userId="3e1ccb28b09c229d" providerId="LiveId" clId="{5D54D93F-9C53-4264-977F-15D0B4D3F554}" dt="2024-01-24T05:52:30.867" v="1972" actId="478"/>
          <ac:spMkLst>
            <pc:docMk/>
            <pc:sldMk cId="1862916293" sldId="266"/>
            <ac:spMk id="22" creationId="{940EADF7-3824-111D-FB15-0EB3ED2186F1}"/>
          </ac:spMkLst>
        </pc:spChg>
        <pc:spChg chg="del">
          <ac:chgData name="Сергей Сидоров" userId="3e1ccb28b09c229d" providerId="LiveId" clId="{5D54D93F-9C53-4264-977F-15D0B4D3F554}" dt="2024-01-24T05:52:30.867" v="1972" actId="478"/>
          <ac:spMkLst>
            <pc:docMk/>
            <pc:sldMk cId="1862916293" sldId="266"/>
            <ac:spMk id="23" creationId="{9FCDB882-79BC-328E-300C-2F83878B9AE3}"/>
          </ac:spMkLst>
        </pc:spChg>
        <pc:spChg chg="del">
          <ac:chgData name="Сергей Сидоров" userId="3e1ccb28b09c229d" providerId="LiveId" clId="{5D54D93F-9C53-4264-977F-15D0B4D3F554}" dt="2024-01-24T05:52:30.867" v="1972" actId="478"/>
          <ac:spMkLst>
            <pc:docMk/>
            <pc:sldMk cId="1862916293" sldId="266"/>
            <ac:spMk id="24" creationId="{4B675EFB-CEB0-EF8F-8C2C-DC782F4D7B10}"/>
          </ac:spMkLst>
        </pc:spChg>
        <pc:spChg chg="del">
          <ac:chgData name="Сергей Сидоров" userId="3e1ccb28b09c229d" providerId="LiveId" clId="{5D54D93F-9C53-4264-977F-15D0B4D3F554}" dt="2024-01-24T05:52:30.867" v="1972" actId="478"/>
          <ac:spMkLst>
            <pc:docMk/>
            <pc:sldMk cId="1862916293" sldId="266"/>
            <ac:spMk id="25" creationId="{4CBFA0DA-264F-12AC-7DDA-9450D671B806}"/>
          </ac:spMkLst>
        </pc:spChg>
        <pc:spChg chg="add mod">
          <ac:chgData name="Сергей Сидоров" userId="3e1ccb28b09c229d" providerId="LiveId" clId="{5D54D93F-9C53-4264-977F-15D0B4D3F554}" dt="2024-01-30T13:56:33.050" v="9211" actId="1037"/>
          <ac:spMkLst>
            <pc:docMk/>
            <pc:sldMk cId="1862916293" sldId="266"/>
            <ac:spMk id="26" creationId="{E6D48BB0-159C-3ABF-FCFD-F6A925929FB6}"/>
          </ac:spMkLst>
        </pc:spChg>
        <pc:spChg chg="del">
          <ac:chgData name="Сергей Сидоров" userId="3e1ccb28b09c229d" providerId="LiveId" clId="{5D54D93F-9C53-4264-977F-15D0B4D3F554}" dt="2024-01-24T05:52:03.056" v="1967" actId="478"/>
          <ac:spMkLst>
            <pc:docMk/>
            <pc:sldMk cId="1862916293" sldId="266"/>
            <ac:spMk id="27" creationId="{D8673824-5663-A568-DF8E-1CBB5027FE10}"/>
          </ac:spMkLst>
        </pc:spChg>
        <pc:spChg chg="del">
          <ac:chgData name="Сергей Сидоров" userId="3e1ccb28b09c229d" providerId="LiveId" clId="{5D54D93F-9C53-4264-977F-15D0B4D3F554}" dt="2024-01-24T05:52:54.255" v="1981" actId="478"/>
          <ac:spMkLst>
            <pc:docMk/>
            <pc:sldMk cId="1862916293" sldId="266"/>
            <ac:spMk id="28" creationId="{1412827C-FC12-E4BB-8CB0-1E81B9BA0CD8}"/>
          </ac:spMkLst>
        </pc:spChg>
        <pc:spChg chg="del">
          <ac:chgData name="Сергей Сидоров" userId="3e1ccb28b09c229d" providerId="LiveId" clId="{5D54D93F-9C53-4264-977F-15D0B4D3F554}" dt="2024-01-24T05:52:30.867" v="1972" actId="478"/>
          <ac:spMkLst>
            <pc:docMk/>
            <pc:sldMk cId="1862916293" sldId="266"/>
            <ac:spMk id="29" creationId="{6ECECB46-8806-DAE9-DB64-280CEEC012A2}"/>
          </ac:spMkLst>
        </pc:spChg>
        <pc:spChg chg="del">
          <ac:chgData name="Сергей Сидоров" userId="3e1ccb28b09c229d" providerId="LiveId" clId="{5D54D93F-9C53-4264-977F-15D0B4D3F554}" dt="2024-01-24T05:52:37.391" v="1974" actId="478"/>
          <ac:spMkLst>
            <pc:docMk/>
            <pc:sldMk cId="1862916293" sldId="266"/>
            <ac:spMk id="30" creationId="{4C61BBB0-9E1D-DDF7-2A09-BD0DA7D3E9CD}"/>
          </ac:spMkLst>
        </pc:spChg>
        <pc:spChg chg="add mod">
          <ac:chgData name="Сергей Сидоров" userId="3e1ccb28b09c229d" providerId="LiveId" clId="{5D54D93F-9C53-4264-977F-15D0B4D3F554}" dt="2024-01-30T13:56:37.938" v="9212" actId="1038"/>
          <ac:spMkLst>
            <pc:docMk/>
            <pc:sldMk cId="1862916293" sldId="266"/>
            <ac:spMk id="31" creationId="{C90D784D-1385-9905-5BCE-CE243485B75F}"/>
          </ac:spMkLst>
        </pc:spChg>
        <pc:spChg chg="del">
          <ac:chgData name="Сергей Сидоров" userId="3e1ccb28b09c229d" providerId="LiveId" clId="{5D54D93F-9C53-4264-977F-15D0B4D3F554}" dt="2024-01-24T05:52:41.287" v="1975" actId="478"/>
          <ac:spMkLst>
            <pc:docMk/>
            <pc:sldMk cId="1862916293" sldId="266"/>
            <ac:spMk id="33" creationId="{ABC42BB8-B21D-3252-484E-3277A2DB845D}"/>
          </ac:spMkLst>
        </pc:spChg>
        <pc:spChg chg="del">
          <ac:chgData name="Сергей Сидоров" userId="3e1ccb28b09c229d" providerId="LiveId" clId="{5D54D93F-9C53-4264-977F-15D0B4D3F554}" dt="2024-01-24T05:52:41.287" v="1975" actId="478"/>
          <ac:spMkLst>
            <pc:docMk/>
            <pc:sldMk cId="1862916293" sldId="266"/>
            <ac:spMk id="34" creationId="{40E167DB-E376-256F-C489-0B9ABD151C65}"/>
          </ac:spMkLst>
        </pc:spChg>
        <pc:spChg chg="del">
          <ac:chgData name="Сергей Сидоров" userId="3e1ccb28b09c229d" providerId="LiveId" clId="{5D54D93F-9C53-4264-977F-15D0B4D3F554}" dt="2024-01-24T05:52:41.287" v="1975" actId="478"/>
          <ac:spMkLst>
            <pc:docMk/>
            <pc:sldMk cId="1862916293" sldId="266"/>
            <ac:spMk id="35" creationId="{C03951B3-81C3-2F0E-3F31-01A594C690A0}"/>
          </ac:spMkLst>
        </pc:spChg>
        <pc:spChg chg="del">
          <ac:chgData name="Сергей Сидоров" userId="3e1ccb28b09c229d" providerId="LiveId" clId="{5D54D93F-9C53-4264-977F-15D0B4D3F554}" dt="2024-01-24T05:52:41.287" v="1975" actId="478"/>
          <ac:spMkLst>
            <pc:docMk/>
            <pc:sldMk cId="1862916293" sldId="266"/>
            <ac:spMk id="36" creationId="{0837F09E-53F4-8F47-50E7-1406EC25CFA5}"/>
          </ac:spMkLst>
        </pc:spChg>
        <pc:spChg chg="del">
          <ac:chgData name="Сергей Сидоров" userId="3e1ccb28b09c229d" providerId="LiveId" clId="{5D54D93F-9C53-4264-977F-15D0B4D3F554}" dt="2024-01-24T05:52:41.287" v="1975" actId="478"/>
          <ac:spMkLst>
            <pc:docMk/>
            <pc:sldMk cId="1862916293" sldId="266"/>
            <ac:spMk id="37" creationId="{758ABAEE-5F79-654B-07EC-134E95025ABA}"/>
          </ac:spMkLst>
        </pc:spChg>
        <pc:spChg chg="del">
          <ac:chgData name="Сергей Сидоров" userId="3e1ccb28b09c229d" providerId="LiveId" clId="{5D54D93F-9C53-4264-977F-15D0B4D3F554}" dt="2024-01-24T05:52:41.287" v="1975" actId="478"/>
          <ac:spMkLst>
            <pc:docMk/>
            <pc:sldMk cId="1862916293" sldId="266"/>
            <ac:spMk id="38" creationId="{9FA2C865-C30B-0B39-9658-387E70020E3E}"/>
          </ac:spMkLst>
        </pc:spChg>
        <pc:spChg chg="del">
          <ac:chgData name="Сергей Сидоров" userId="3e1ccb28b09c229d" providerId="LiveId" clId="{5D54D93F-9C53-4264-977F-15D0B4D3F554}" dt="2024-01-24T06:34:45.637" v="2451" actId="478"/>
          <ac:spMkLst>
            <pc:docMk/>
            <pc:sldMk cId="1862916293" sldId="266"/>
            <ac:spMk id="42" creationId="{60540179-3498-A501-CA6C-13A44A50CB4C}"/>
          </ac:spMkLst>
        </pc:spChg>
        <pc:spChg chg="add del mod">
          <ac:chgData name="Сергей Сидоров" userId="3e1ccb28b09c229d" providerId="LiveId" clId="{5D54D93F-9C53-4264-977F-15D0B4D3F554}" dt="2024-01-30T12:04:53.724" v="8120" actId="478"/>
          <ac:spMkLst>
            <pc:docMk/>
            <pc:sldMk cId="1862916293" sldId="266"/>
            <ac:spMk id="45" creationId="{C18E3E31-026F-261C-496E-D2DDF0360558}"/>
          </ac:spMkLst>
        </pc:spChg>
        <pc:spChg chg="add del mod">
          <ac:chgData name="Сергей Сидоров" userId="3e1ccb28b09c229d" providerId="LiveId" clId="{5D54D93F-9C53-4264-977F-15D0B4D3F554}" dt="2024-01-30T12:04:53.724" v="8120" actId="478"/>
          <ac:spMkLst>
            <pc:docMk/>
            <pc:sldMk cId="1862916293" sldId="266"/>
            <ac:spMk id="46" creationId="{A2B99E7C-1796-4028-57F8-B13F41177328}"/>
          </ac:spMkLst>
        </pc:spChg>
        <pc:spChg chg="add del mod">
          <ac:chgData name="Сергей Сидоров" userId="3e1ccb28b09c229d" providerId="LiveId" clId="{5D54D93F-9C53-4264-977F-15D0B4D3F554}" dt="2024-01-30T12:04:53.724" v="8120" actId="478"/>
          <ac:spMkLst>
            <pc:docMk/>
            <pc:sldMk cId="1862916293" sldId="266"/>
            <ac:spMk id="47" creationId="{8D0EB56B-03E2-A48C-D65A-7C83A8190E37}"/>
          </ac:spMkLst>
        </pc:spChg>
        <pc:spChg chg="add mod">
          <ac:chgData name="Сергей Сидоров" userId="3e1ccb28b09c229d" providerId="LiveId" clId="{5D54D93F-9C53-4264-977F-15D0B4D3F554}" dt="2024-01-30T13:52:49.814" v="9156" actId="1076"/>
          <ac:spMkLst>
            <pc:docMk/>
            <pc:sldMk cId="1862916293" sldId="266"/>
            <ac:spMk id="48" creationId="{3813BC40-FA5B-AAAF-3601-E22CA73778E5}"/>
          </ac:spMkLst>
        </pc:spChg>
        <pc:spChg chg="add del mod">
          <ac:chgData name="Сергей Сидоров" userId="3e1ccb28b09c229d" providerId="LiveId" clId="{5D54D93F-9C53-4264-977F-15D0B4D3F554}" dt="2024-01-30T12:05:03.851" v="8122" actId="478"/>
          <ac:spMkLst>
            <pc:docMk/>
            <pc:sldMk cId="1862916293" sldId="266"/>
            <ac:spMk id="49" creationId="{9DA5B0B4-E36A-B5C2-86E9-F188CDD80FF5}"/>
          </ac:spMkLst>
        </pc:spChg>
        <pc:spChg chg="add del mod">
          <ac:chgData name="Сергей Сидоров" userId="3e1ccb28b09c229d" providerId="LiveId" clId="{5D54D93F-9C53-4264-977F-15D0B4D3F554}" dt="2024-01-30T12:05:03.851" v="8122" actId="478"/>
          <ac:spMkLst>
            <pc:docMk/>
            <pc:sldMk cId="1862916293" sldId="266"/>
            <ac:spMk id="50" creationId="{DB19FCAE-5635-F2CE-01AE-A8757D321471}"/>
          </ac:spMkLst>
        </pc:spChg>
        <pc:spChg chg="add del mod">
          <ac:chgData name="Сергей Сидоров" userId="3e1ccb28b09c229d" providerId="LiveId" clId="{5D54D93F-9C53-4264-977F-15D0B4D3F554}" dt="2024-01-30T12:05:03.851" v="8122" actId="478"/>
          <ac:spMkLst>
            <pc:docMk/>
            <pc:sldMk cId="1862916293" sldId="266"/>
            <ac:spMk id="51" creationId="{0EC44B47-4F4C-7191-10F2-2F81A226BE02}"/>
          </ac:spMkLst>
        </pc:spChg>
        <pc:spChg chg="add mod ord">
          <ac:chgData name="Сергей Сидоров" userId="3e1ccb28b09c229d" providerId="LiveId" clId="{5D54D93F-9C53-4264-977F-15D0B4D3F554}" dt="2024-01-30T13:52:55.262" v="9157" actId="1076"/>
          <ac:spMkLst>
            <pc:docMk/>
            <pc:sldMk cId="1862916293" sldId="266"/>
            <ac:spMk id="52" creationId="{1F9E60EB-AF62-0666-F7A6-C74730ACA21A}"/>
          </ac:spMkLst>
        </pc:spChg>
        <pc:spChg chg="add del mod ord">
          <ac:chgData name="Сергей Сидоров" userId="3e1ccb28b09c229d" providerId="LiveId" clId="{5D54D93F-9C53-4264-977F-15D0B4D3F554}" dt="2024-01-30T13:51:32.824" v="9095" actId="478"/>
          <ac:spMkLst>
            <pc:docMk/>
            <pc:sldMk cId="1862916293" sldId="266"/>
            <ac:spMk id="53" creationId="{566F3AAB-13D0-B641-3513-F05D6FAC98FE}"/>
          </ac:spMkLst>
        </pc:spChg>
        <pc:spChg chg="add del mod ord">
          <ac:chgData name="Сергей Сидоров" userId="3e1ccb28b09c229d" providerId="LiveId" clId="{5D54D93F-9C53-4264-977F-15D0B4D3F554}" dt="2024-01-30T13:51:29.745" v="9094" actId="478"/>
          <ac:spMkLst>
            <pc:docMk/>
            <pc:sldMk cId="1862916293" sldId="266"/>
            <ac:spMk id="57" creationId="{A0B31F65-4D37-1026-BEFF-DE9146214934}"/>
          </ac:spMkLst>
        </pc:spChg>
        <pc:spChg chg="add del mod">
          <ac:chgData name="Сергей Сидоров" userId="3e1ccb28b09c229d" providerId="LiveId" clId="{5D54D93F-9C53-4264-977F-15D0B4D3F554}" dt="2024-01-30T12:04:53.724" v="8120" actId="478"/>
          <ac:spMkLst>
            <pc:docMk/>
            <pc:sldMk cId="1862916293" sldId="266"/>
            <ac:spMk id="59" creationId="{E067A640-39BB-A03C-9AB8-DAA53281B3F8}"/>
          </ac:spMkLst>
        </pc:spChg>
        <pc:spChg chg="add del mod">
          <ac:chgData name="Сергей Сидоров" userId="3e1ccb28b09c229d" providerId="LiveId" clId="{5D54D93F-9C53-4264-977F-15D0B4D3F554}" dt="2024-01-30T12:04:26.416" v="8117" actId="478"/>
          <ac:spMkLst>
            <pc:docMk/>
            <pc:sldMk cId="1862916293" sldId="266"/>
            <ac:spMk id="60" creationId="{52D45793-B5AE-B635-6623-B70695A80566}"/>
          </ac:spMkLst>
        </pc:spChg>
        <pc:spChg chg="add del mod">
          <ac:chgData name="Сергей Сидоров" userId="3e1ccb28b09c229d" providerId="LiveId" clId="{5D54D93F-9C53-4264-977F-15D0B4D3F554}" dt="2024-01-30T12:04:24.437" v="8116" actId="478"/>
          <ac:spMkLst>
            <pc:docMk/>
            <pc:sldMk cId="1862916293" sldId="266"/>
            <ac:spMk id="61" creationId="{4FD8BA12-206A-2573-ACE9-B0E0AC8B0DBD}"/>
          </ac:spMkLst>
        </pc:spChg>
        <pc:spChg chg="add del mod">
          <ac:chgData name="Сергей Сидоров" userId="3e1ccb28b09c229d" providerId="LiveId" clId="{5D54D93F-9C53-4264-977F-15D0B4D3F554}" dt="2024-01-30T12:04:28.489" v="8118" actId="478"/>
          <ac:spMkLst>
            <pc:docMk/>
            <pc:sldMk cId="1862916293" sldId="266"/>
            <ac:spMk id="62" creationId="{836E3CB8-245F-3DD0-E734-AE87235420E6}"/>
          </ac:spMkLst>
        </pc:spChg>
        <pc:spChg chg="add del mod">
          <ac:chgData name="Сергей Сидоров" userId="3e1ccb28b09c229d" providerId="LiveId" clId="{5D54D93F-9C53-4264-977F-15D0B4D3F554}" dt="2024-01-30T12:04:22.892" v="8115" actId="478"/>
          <ac:spMkLst>
            <pc:docMk/>
            <pc:sldMk cId="1862916293" sldId="266"/>
            <ac:spMk id="63" creationId="{1971D6DF-C1AC-1246-BC28-152726D5DC9B}"/>
          </ac:spMkLst>
        </pc:spChg>
        <pc:spChg chg="add mod">
          <ac:chgData name="Сергей Сидоров" userId="3e1ccb28b09c229d" providerId="LiveId" clId="{5D54D93F-9C53-4264-977F-15D0B4D3F554}" dt="2024-01-30T13:54:02.194" v="9164" actId="14100"/>
          <ac:spMkLst>
            <pc:docMk/>
            <pc:sldMk cId="1862916293" sldId="266"/>
            <ac:spMk id="64" creationId="{1DC5B77F-003A-A6A5-6DA9-AC7D2E29231F}"/>
          </ac:spMkLst>
        </pc:spChg>
        <pc:graphicFrameChg chg="mod">
          <ac:chgData name="Сергей Сидоров" userId="3e1ccb28b09c229d" providerId="LiveId" clId="{5D54D93F-9C53-4264-977F-15D0B4D3F554}" dt="2024-01-30T14:53:25.028" v="9628" actId="1076"/>
          <ac:graphicFrameMkLst>
            <pc:docMk/>
            <pc:sldMk cId="1862916293" sldId="266"/>
            <ac:graphicFrameMk id="10" creationId="{00000000-0000-0000-0000-000000000000}"/>
          </ac:graphicFrameMkLst>
        </pc:graphicFrameChg>
        <pc:graphicFrameChg chg="del">
          <ac:chgData name="Сергей Сидоров" userId="3e1ccb28b09c229d" providerId="LiveId" clId="{5D54D93F-9C53-4264-977F-15D0B4D3F554}" dt="2024-01-24T05:52:30.867" v="1972" actId="478"/>
          <ac:graphicFrameMkLst>
            <pc:docMk/>
            <pc:sldMk cId="1862916293" sldId="266"/>
            <ac:graphicFrameMk id="13" creationId="{00000000-0000-0000-0000-000000000000}"/>
          </ac:graphicFrameMkLst>
        </pc:graphicFrameChg>
        <pc:graphicFrameChg chg="del">
          <ac:chgData name="Сергей Сидоров" userId="3e1ccb28b09c229d" providerId="LiveId" clId="{5D54D93F-9C53-4264-977F-15D0B4D3F554}" dt="2024-01-24T05:52:34.531" v="1973" actId="478"/>
          <ac:graphicFrameMkLst>
            <pc:docMk/>
            <pc:sldMk cId="1862916293" sldId="266"/>
            <ac:graphicFrameMk id="16" creationId="{00000000-0000-0000-0000-000000000000}"/>
          </ac:graphicFrameMkLst>
        </pc:graphicFrameChg>
        <pc:graphicFrameChg chg="add del mod">
          <ac:chgData name="Сергей Сидоров" userId="3e1ccb28b09c229d" providerId="LiveId" clId="{5D54D93F-9C53-4264-977F-15D0B4D3F554}" dt="2024-01-30T12:04:58.126" v="8121" actId="478"/>
          <ac:graphicFrameMkLst>
            <pc:docMk/>
            <pc:sldMk cId="1862916293" sldId="266"/>
            <ac:graphicFrameMk id="44" creationId="{91CC50F1-19E8-75D3-1103-A61F5407FB27}"/>
          </ac:graphicFrameMkLst>
        </pc:graphicFrameChg>
        <pc:picChg chg="add del mod">
          <ac:chgData name="Сергей Сидоров" userId="3e1ccb28b09c229d" providerId="LiveId" clId="{5D54D93F-9C53-4264-977F-15D0B4D3F554}" dt="2024-01-30T14:51:22.499" v="9613" actId="478"/>
          <ac:picMkLst>
            <pc:docMk/>
            <pc:sldMk cId="1862916293" sldId="266"/>
            <ac:picMk id="5" creationId="{502A4C4F-8A90-8059-894F-042574EAD52E}"/>
          </ac:picMkLst>
        </pc:picChg>
        <pc:picChg chg="add mod">
          <ac:chgData name="Сергей Сидоров" userId="3e1ccb28b09c229d" providerId="LiveId" clId="{5D54D93F-9C53-4264-977F-15D0B4D3F554}" dt="2024-01-30T14:52:16.253" v="9622" actId="1076"/>
          <ac:picMkLst>
            <pc:docMk/>
            <pc:sldMk cId="1862916293" sldId="266"/>
            <ac:picMk id="12" creationId="{E7D5F52C-673C-2DC6-83AA-EAA62A4077F2}"/>
          </ac:picMkLst>
        </pc:picChg>
        <pc:cxnChg chg="add mod">
          <ac:chgData name="Сергей Сидоров" userId="3e1ccb28b09c229d" providerId="LiveId" clId="{5D54D93F-9C53-4264-977F-15D0B4D3F554}" dt="2024-01-30T13:54:09.994" v="9165" actId="14100"/>
          <ac:cxnSpMkLst>
            <pc:docMk/>
            <pc:sldMk cId="1862916293" sldId="266"/>
            <ac:cxnSpMk id="39" creationId="{9D23400D-1404-EC19-9D1C-50E989569A05}"/>
          </ac:cxnSpMkLst>
        </pc:cxnChg>
        <pc:cxnChg chg="del">
          <ac:chgData name="Сергей Сидоров" userId="3e1ccb28b09c229d" providerId="LiveId" clId="{5D54D93F-9C53-4264-977F-15D0B4D3F554}" dt="2024-01-24T05:52:30.867" v="1972" actId="478"/>
          <ac:cxnSpMkLst>
            <pc:docMk/>
            <pc:sldMk cId="1862916293" sldId="266"/>
            <ac:cxnSpMk id="40" creationId="{D7D52D39-56CA-D9A3-4071-08584BA58923}"/>
          </ac:cxnSpMkLst>
        </pc:cxnChg>
        <pc:cxnChg chg="del">
          <ac:chgData name="Сергей Сидоров" userId="3e1ccb28b09c229d" providerId="LiveId" clId="{5D54D93F-9C53-4264-977F-15D0B4D3F554}" dt="2024-01-24T05:53:10.620" v="1983" actId="478"/>
          <ac:cxnSpMkLst>
            <pc:docMk/>
            <pc:sldMk cId="1862916293" sldId="266"/>
            <ac:cxnSpMk id="41" creationId="{0B5F8281-0347-347F-9D84-69C0C01EA4C4}"/>
          </ac:cxnSpMkLst>
        </pc:cxnChg>
        <pc:cxnChg chg="add del mod">
          <ac:chgData name="Сергей Сидоров" userId="3e1ccb28b09c229d" providerId="LiveId" clId="{5D54D93F-9C53-4264-977F-15D0B4D3F554}" dt="2024-01-30T12:05:03.851" v="8122" actId="478"/>
          <ac:cxnSpMkLst>
            <pc:docMk/>
            <pc:sldMk cId="1862916293" sldId="266"/>
            <ac:cxnSpMk id="58" creationId="{38BC46D6-97A0-BDA2-4D2D-A9ED3EB535CF}"/>
          </ac:cxnSpMkLst>
        </pc:cxnChg>
      </pc:sldChg>
      <pc:sldChg chg="addSp delSp modSp new del mod ord">
        <pc:chgData name="Сергей Сидоров" userId="3e1ccb28b09c229d" providerId="LiveId" clId="{5D54D93F-9C53-4264-977F-15D0B4D3F554}" dt="2024-01-30T13:46:37.427" v="9046" actId="47"/>
        <pc:sldMkLst>
          <pc:docMk/>
          <pc:sldMk cId="3927323621" sldId="267"/>
        </pc:sldMkLst>
        <pc:spChg chg="del">
          <ac:chgData name="Сергей Сидоров" userId="3e1ccb28b09c229d" providerId="LiveId" clId="{5D54D93F-9C53-4264-977F-15D0B4D3F554}" dt="2024-01-24T09:52:06.840" v="3916" actId="478"/>
          <ac:spMkLst>
            <pc:docMk/>
            <pc:sldMk cId="3927323621" sldId="267"/>
            <ac:spMk id="2" creationId="{E6B25787-7D7F-43B9-4DFD-6061EC00C6D9}"/>
          </ac:spMkLst>
        </pc:spChg>
        <pc:spChg chg="del">
          <ac:chgData name="Сергей Сидоров" userId="3e1ccb28b09c229d" providerId="LiveId" clId="{5D54D93F-9C53-4264-977F-15D0B4D3F554}" dt="2024-01-24T09:52:03.244" v="3915" actId="478"/>
          <ac:spMkLst>
            <pc:docMk/>
            <pc:sldMk cId="3927323621" sldId="267"/>
            <ac:spMk id="3" creationId="{563A48DB-2536-9EDB-691A-B71DAAE5B082}"/>
          </ac:spMkLst>
        </pc:spChg>
        <pc:spChg chg="add del mod">
          <ac:chgData name="Сергей Сидоров" userId="3e1ccb28b09c229d" providerId="LiveId" clId="{5D54D93F-9C53-4264-977F-15D0B4D3F554}" dt="2024-01-30T08:04:45.668" v="6565" actId="478"/>
          <ac:spMkLst>
            <pc:docMk/>
            <pc:sldMk cId="3927323621" sldId="267"/>
            <ac:spMk id="4" creationId="{DB9DD4DE-5DB7-28CA-CBBD-48A67D740DA9}"/>
          </ac:spMkLst>
        </pc:spChg>
        <pc:spChg chg="add del mod">
          <ac:chgData name="Сергей Сидоров" userId="3e1ccb28b09c229d" providerId="LiveId" clId="{5D54D93F-9C53-4264-977F-15D0B4D3F554}" dt="2024-01-30T08:04:45.668" v="6565" actId="478"/>
          <ac:spMkLst>
            <pc:docMk/>
            <pc:sldMk cId="3927323621" sldId="267"/>
            <ac:spMk id="5" creationId="{E2C43B68-6196-3A56-EF87-53D514CCA2B2}"/>
          </ac:spMkLst>
        </pc:spChg>
        <pc:picChg chg="add mod modCrop">
          <ac:chgData name="Сергей Сидоров" userId="3e1ccb28b09c229d" providerId="LiveId" clId="{5D54D93F-9C53-4264-977F-15D0B4D3F554}" dt="2024-01-30T08:09:22.222" v="6603" actId="1076"/>
          <ac:picMkLst>
            <pc:docMk/>
            <pc:sldMk cId="3927323621" sldId="267"/>
            <ac:picMk id="3" creationId="{37D5511E-22B3-AC38-1261-C6EEA8DD9BDC}"/>
          </ac:picMkLst>
        </pc:picChg>
        <pc:picChg chg="add mod modCrop">
          <ac:chgData name="Сергей Сидоров" userId="3e1ccb28b09c229d" providerId="LiveId" clId="{5D54D93F-9C53-4264-977F-15D0B4D3F554}" dt="2024-01-30T08:09:04.906" v="6599" actId="1076"/>
          <ac:picMkLst>
            <pc:docMk/>
            <pc:sldMk cId="3927323621" sldId="267"/>
            <ac:picMk id="7" creationId="{DA15F6AA-7007-AE8E-04C2-23DD834FECBC}"/>
          </ac:picMkLst>
        </pc:picChg>
        <pc:picChg chg="add mod modCrop">
          <ac:chgData name="Сергей Сидоров" userId="3e1ccb28b09c229d" providerId="LiveId" clId="{5D54D93F-9C53-4264-977F-15D0B4D3F554}" dt="2024-01-30T08:19:21.703" v="6616" actId="1076"/>
          <ac:picMkLst>
            <pc:docMk/>
            <pc:sldMk cId="3927323621" sldId="267"/>
            <ac:picMk id="9" creationId="{292137BC-C253-DE3E-7459-181AB77F2EE3}"/>
          </ac:picMkLst>
        </pc:picChg>
        <pc:picChg chg="add mod modCrop">
          <ac:chgData name="Сергей Сидоров" userId="3e1ccb28b09c229d" providerId="LiveId" clId="{5D54D93F-9C53-4264-977F-15D0B4D3F554}" dt="2024-01-30T08:06:50.237" v="6594" actId="732"/>
          <ac:picMkLst>
            <pc:docMk/>
            <pc:sldMk cId="3927323621" sldId="267"/>
            <ac:picMk id="11" creationId="{54AFF527-8B45-9897-0767-AD21DC6EF72D}"/>
          </ac:picMkLst>
        </pc:picChg>
      </pc:sldChg>
      <pc:sldChg chg="addSp delSp modSp add mod">
        <pc:chgData name="Сергей Сидоров" userId="3e1ccb28b09c229d" providerId="LiveId" clId="{5D54D93F-9C53-4264-977F-15D0B4D3F554}" dt="2024-01-30T11:57:42.130" v="8085" actId="207"/>
        <pc:sldMkLst>
          <pc:docMk/>
          <pc:sldMk cId="2658840206" sldId="268"/>
        </pc:sldMkLst>
        <pc:spChg chg="add del mod">
          <ac:chgData name="Сергей Сидоров" userId="3e1ccb28b09c229d" providerId="LiveId" clId="{5D54D93F-9C53-4264-977F-15D0B4D3F554}" dt="2024-01-30T10:00:47.906" v="7545" actId="478"/>
          <ac:spMkLst>
            <pc:docMk/>
            <pc:sldMk cId="2658840206" sldId="268"/>
            <ac:spMk id="2" creationId="{3A1CBE17-9358-47AF-6D24-0C95F555889A}"/>
          </ac:spMkLst>
        </pc:spChg>
        <pc:spChg chg="add mod">
          <ac:chgData name="Сергей Сидоров" userId="3e1ccb28b09c229d" providerId="LiveId" clId="{5D54D93F-9C53-4264-977F-15D0B4D3F554}" dt="2024-01-30T10:18:08.473" v="7821" actId="207"/>
          <ac:spMkLst>
            <pc:docMk/>
            <pc:sldMk cId="2658840206" sldId="268"/>
            <ac:spMk id="9" creationId="{58373EA2-D124-1C50-EA38-FCC6616CB66B}"/>
          </ac:spMkLst>
        </pc:spChg>
        <pc:spChg chg="add mod">
          <ac:chgData name="Сергей Сидоров" userId="3e1ccb28b09c229d" providerId="LiveId" clId="{5D54D93F-9C53-4264-977F-15D0B4D3F554}" dt="2024-01-30T10:18:19.488" v="7822" actId="207"/>
          <ac:spMkLst>
            <pc:docMk/>
            <pc:sldMk cId="2658840206" sldId="268"/>
            <ac:spMk id="10" creationId="{D16C0D85-D6B5-D2A0-B412-D650A3CF77BA}"/>
          </ac:spMkLst>
        </pc:spChg>
        <pc:spChg chg="add mod">
          <ac:chgData name="Сергей Сидоров" userId="3e1ccb28b09c229d" providerId="LiveId" clId="{5D54D93F-9C53-4264-977F-15D0B4D3F554}" dt="2024-01-30T10:18:08.473" v="7821" actId="207"/>
          <ac:spMkLst>
            <pc:docMk/>
            <pc:sldMk cId="2658840206" sldId="268"/>
            <ac:spMk id="11" creationId="{6D8E36E5-8437-52F4-ED8D-74E1EBB4FE9E}"/>
          </ac:spMkLst>
        </pc:spChg>
        <pc:spChg chg="add mod">
          <ac:chgData name="Сергей Сидоров" userId="3e1ccb28b09c229d" providerId="LiveId" clId="{5D54D93F-9C53-4264-977F-15D0B4D3F554}" dt="2024-01-30T10:18:19.488" v="7822" actId="207"/>
          <ac:spMkLst>
            <pc:docMk/>
            <pc:sldMk cId="2658840206" sldId="268"/>
            <ac:spMk id="12" creationId="{063A00F5-BDFC-1366-6A72-8194EB5E626D}"/>
          </ac:spMkLst>
        </pc:spChg>
        <pc:spChg chg="add mod">
          <ac:chgData name="Сергей Сидоров" userId="3e1ccb28b09c229d" providerId="LiveId" clId="{5D54D93F-9C53-4264-977F-15D0B4D3F554}" dt="2024-01-30T10:18:08.473" v="7821" actId="207"/>
          <ac:spMkLst>
            <pc:docMk/>
            <pc:sldMk cId="2658840206" sldId="268"/>
            <ac:spMk id="13" creationId="{247A0343-2DAE-96F4-54B5-E95CE2B96581}"/>
          </ac:spMkLst>
        </pc:spChg>
        <pc:spChg chg="add mod">
          <ac:chgData name="Сергей Сидоров" userId="3e1ccb28b09c229d" providerId="LiveId" clId="{5D54D93F-9C53-4264-977F-15D0B4D3F554}" dt="2024-01-30T10:18:19.488" v="7822" actId="207"/>
          <ac:spMkLst>
            <pc:docMk/>
            <pc:sldMk cId="2658840206" sldId="268"/>
            <ac:spMk id="14" creationId="{35E05D60-1AD7-1148-6512-67A89448E59C}"/>
          </ac:spMkLst>
        </pc:spChg>
        <pc:spChg chg="add mod">
          <ac:chgData name="Сергей Сидоров" userId="3e1ccb28b09c229d" providerId="LiveId" clId="{5D54D93F-9C53-4264-977F-15D0B4D3F554}" dt="2024-01-30T11:57:42.130" v="8085" actId="207"/>
          <ac:spMkLst>
            <pc:docMk/>
            <pc:sldMk cId="2658840206" sldId="268"/>
            <ac:spMk id="15" creationId="{92018182-6E02-B0D1-52EC-17D65CB765D0}"/>
          </ac:spMkLst>
        </pc:spChg>
        <pc:spChg chg="add mod">
          <ac:chgData name="Сергей Сидоров" userId="3e1ccb28b09c229d" providerId="LiveId" clId="{5D54D93F-9C53-4264-977F-15D0B4D3F554}" dt="2024-01-30T10:25:35.826" v="7888" actId="1076"/>
          <ac:spMkLst>
            <pc:docMk/>
            <pc:sldMk cId="2658840206" sldId="268"/>
            <ac:spMk id="18" creationId="{A1411C4E-4A0C-23C5-9B37-1B0712393EDF}"/>
          </ac:spMkLst>
        </pc:spChg>
        <pc:spChg chg="add mod">
          <ac:chgData name="Сергей Сидоров" userId="3e1ccb28b09c229d" providerId="LiveId" clId="{5D54D93F-9C53-4264-977F-15D0B4D3F554}" dt="2024-01-30T10:25:46.259" v="7891" actId="1076"/>
          <ac:spMkLst>
            <pc:docMk/>
            <pc:sldMk cId="2658840206" sldId="268"/>
            <ac:spMk id="19" creationId="{1F5882F6-C6E2-2B0E-0920-10B6F19F468D}"/>
          </ac:spMkLst>
        </pc:spChg>
        <pc:spChg chg="add mod">
          <ac:chgData name="Сергей Сидоров" userId="3e1ccb28b09c229d" providerId="LiveId" clId="{5D54D93F-9C53-4264-977F-15D0B4D3F554}" dt="2024-01-30T10:24:37.999" v="7886" actId="1076"/>
          <ac:spMkLst>
            <pc:docMk/>
            <pc:sldMk cId="2658840206" sldId="268"/>
            <ac:spMk id="20" creationId="{F4C3ED36-7FE2-41B4-FAAF-2F6C2206323F}"/>
          </ac:spMkLst>
        </pc:spChg>
        <pc:spChg chg="add mod">
          <ac:chgData name="Сергей Сидоров" userId="3e1ccb28b09c229d" providerId="LiveId" clId="{5D54D93F-9C53-4264-977F-15D0B4D3F554}" dt="2024-01-30T10:25:06.512" v="7887" actId="207"/>
          <ac:spMkLst>
            <pc:docMk/>
            <pc:sldMk cId="2658840206" sldId="268"/>
            <ac:spMk id="21" creationId="{478E61BB-87A0-0C88-2FF8-FC960049217E}"/>
          </ac:spMkLst>
        </pc:spChg>
        <pc:picChg chg="add mod modCrop">
          <ac:chgData name="Сергей Сидоров" userId="3e1ccb28b09c229d" providerId="LiveId" clId="{5D54D93F-9C53-4264-977F-15D0B4D3F554}" dt="2024-01-30T10:03:31.450" v="7578" actId="732"/>
          <ac:picMkLst>
            <pc:docMk/>
            <pc:sldMk cId="2658840206" sldId="268"/>
            <ac:picMk id="4" creationId="{DA3E2272-0113-601D-091F-F1AAC40FD754}"/>
          </ac:picMkLst>
        </pc:picChg>
        <pc:picChg chg="add mod modCrop">
          <ac:chgData name="Сергей Сидоров" userId="3e1ccb28b09c229d" providerId="LiveId" clId="{5D54D93F-9C53-4264-977F-15D0B4D3F554}" dt="2024-01-30T10:04:12.356" v="7579" actId="1038"/>
          <ac:picMkLst>
            <pc:docMk/>
            <pc:sldMk cId="2658840206" sldId="268"/>
            <ac:picMk id="6" creationId="{43B05AB5-0D95-6869-25CE-773F02912BBE}"/>
          </ac:picMkLst>
        </pc:picChg>
        <pc:picChg chg="add mod modCrop">
          <ac:chgData name="Сергей Сидоров" userId="3e1ccb28b09c229d" providerId="LiveId" clId="{5D54D93F-9C53-4264-977F-15D0B4D3F554}" dt="2024-01-30T10:02:44.630" v="7569" actId="732"/>
          <ac:picMkLst>
            <pc:docMk/>
            <pc:sldMk cId="2658840206" sldId="268"/>
            <ac:picMk id="8" creationId="{84AC4A73-AD07-3F77-7FD8-4F73FE53F8E5}"/>
          </ac:picMkLst>
        </pc:picChg>
        <pc:cxnChg chg="add mod">
          <ac:chgData name="Сергей Сидоров" userId="3e1ccb28b09c229d" providerId="LiveId" clId="{5D54D93F-9C53-4264-977F-15D0B4D3F554}" dt="2024-01-30T10:24:07.189" v="7884" actId="692"/>
          <ac:cxnSpMkLst>
            <pc:docMk/>
            <pc:sldMk cId="2658840206" sldId="268"/>
            <ac:cxnSpMk id="16" creationId="{EEB9FE71-D003-8A1A-ED0E-6E973B8F85A0}"/>
          </ac:cxnSpMkLst>
        </pc:cxnChg>
        <pc:cxnChg chg="add mod">
          <ac:chgData name="Сергей Сидоров" userId="3e1ccb28b09c229d" providerId="LiveId" clId="{5D54D93F-9C53-4264-977F-15D0B4D3F554}" dt="2024-01-30T10:24:07.189" v="7884" actId="692"/>
          <ac:cxnSpMkLst>
            <pc:docMk/>
            <pc:sldMk cId="2658840206" sldId="268"/>
            <ac:cxnSpMk id="17" creationId="{F76B2F13-DA85-4A24-BCFB-0DC561502202}"/>
          </ac:cxnSpMkLst>
        </pc:cxnChg>
      </pc:sldChg>
      <pc:sldChg chg="addSp delSp modSp add del mod">
        <pc:chgData name="Сергей Сидоров" userId="3e1ccb28b09c229d" providerId="LiveId" clId="{5D54D93F-9C53-4264-977F-15D0B4D3F554}" dt="2024-01-30T12:03:59.961" v="8113" actId="47"/>
        <pc:sldMkLst>
          <pc:docMk/>
          <pc:sldMk cId="2096863834" sldId="269"/>
        </pc:sldMkLst>
        <pc:spChg chg="add mod">
          <ac:chgData name="Сергей Сидоров" userId="3e1ccb28b09c229d" providerId="LiveId" clId="{5D54D93F-9C53-4264-977F-15D0B4D3F554}" dt="2024-01-24T15:41:19.151" v="4549" actId="1036"/>
          <ac:spMkLst>
            <pc:docMk/>
            <pc:sldMk cId="2096863834" sldId="269"/>
            <ac:spMk id="2" creationId="{8D7D54B9-F26A-25B5-683F-8F9C6D582371}"/>
          </ac:spMkLst>
        </pc:spChg>
        <pc:spChg chg="add mod ord">
          <ac:chgData name="Сергей Сидоров" userId="3e1ccb28b09c229d" providerId="LiveId" clId="{5D54D93F-9C53-4264-977F-15D0B4D3F554}" dt="2024-01-24T15:51:40.826" v="4648" actId="1035"/>
          <ac:spMkLst>
            <pc:docMk/>
            <pc:sldMk cId="2096863834" sldId="269"/>
            <ac:spMk id="3" creationId="{A10F2F5A-6E56-AA73-DF61-9F6DE938C471}"/>
          </ac:spMkLst>
        </pc:spChg>
        <pc:spChg chg="mod">
          <ac:chgData name="Сергей Сидоров" userId="3e1ccb28b09c229d" providerId="LiveId" clId="{5D54D93F-9C53-4264-977F-15D0B4D3F554}" dt="2024-01-24T16:09:07.812" v="4649" actId="207"/>
          <ac:spMkLst>
            <pc:docMk/>
            <pc:sldMk cId="2096863834" sldId="269"/>
            <ac:spMk id="4" creationId="{2EA2F447-6F2F-BE25-7DA6-D0C4D7EC077A}"/>
          </ac:spMkLst>
        </pc:spChg>
        <pc:spChg chg="add mod">
          <ac:chgData name="Сергей Сидоров" userId="3e1ccb28b09c229d" providerId="LiveId" clId="{5D54D93F-9C53-4264-977F-15D0B4D3F554}" dt="2024-01-24T15:41:40.578" v="4559" actId="1036"/>
          <ac:spMkLst>
            <pc:docMk/>
            <pc:sldMk cId="2096863834" sldId="269"/>
            <ac:spMk id="7" creationId="{E57D36EC-E191-67C6-F163-37A8673E53DC}"/>
          </ac:spMkLst>
        </pc:spChg>
        <pc:spChg chg="add mod">
          <ac:chgData name="Сергей Сидоров" userId="3e1ccb28b09c229d" providerId="LiveId" clId="{5D54D93F-9C53-4264-977F-15D0B4D3F554}" dt="2024-01-24T15:41:40.578" v="4559" actId="1036"/>
          <ac:spMkLst>
            <pc:docMk/>
            <pc:sldMk cId="2096863834" sldId="269"/>
            <ac:spMk id="9" creationId="{5F6804A4-AA0F-5B01-0172-D79D162601D0}"/>
          </ac:spMkLst>
        </pc:spChg>
        <pc:spChg chg="add mod">
          <ac:chgData name="Сергей Сидоров" userId="3e1ccb28b09c229d" providerId="LiveId" clId="{5D54D93F-9C53-4264-977F-15D0B4D3F554}" dt="2024-01-24T15:41:40.578" v="4559" actId="1036"/>
          <ac:spMkLst>
            <pc:docMk/>
            <pc:sldMk cId="2096863834" sldId="269"/>
            <ac:spMk id="10" creationId="{1CE3211A-FA34-36C6-F817-79E8552664AA}"/>
          </ac:spMkLst>
        </pc:spChg>
        <pc:spChg chg="add mod">
          <ac:chgData name="Сергей Сидоров" userId="3e1ccb28b09c229d" providerId="LiveId" clId="{5D54D93F-9C53-4264-977F-15D0B4D3F554}" dt="2024-01-24T15:41:40.578" v="4559" actId="1036"/>
          <ac:spMkLst>
            <pc:docMk/>
            <pc:sldMk cId="2096863834" sldId="269"/>
            <ac:spMk id="11" creationId="{C4CC2B12-13AE-49A4-4EBC-CB7C9420DC94}"/>
          </ac:spMkLst>
        </pc:spChg>
        <pc:spChg chg="add mod">
          <ac:chgData name="Сергей Сидоров" userId="3e1ccb28b09c229d" providerId="LiveId" clId="{5D54D93F-9C53-4264-977F-15D0B4D3F554}" dt="2024-01-24T16:27:02.828" v="4823" actId="1036"/>
          <ac:spMkLst>
            <pc:docMk/>
            <pc:sldMk cId="2096863834" sldId="269"/>
            <ac:spMk id="13" creationId="{8885AEF7-1BAE-5C98-7B25-2A5B23B87E43}"/>
          </ac:spMkLst>
        </pc:spChg>
        <pc:spChg chg="add mod ord">
          <ac:chgData name="Сергей Сидоров" userId="3e1ccb28b09c229d" providerId="LiveId" clId="{5D54D93F-9C53-4264-977F-15D0B4D3F554}" dt="2024-01-24T16:26:47.808" v="4816" actId="167"/>
          <ac:spMkLst>
            <pc:docMk/>
            <pc:sldMk cId="2096863834" sldId="269"/>
            <ac:spMk id="28" creationId="{EFE10A4D-6A5E-92CA-CC52-A3676839CC3D}"/>
          </ac:spMkLst>
        </pc:spChg>
        <pc:spChg chg="add mod ord">
          <ac:chgData name="Сергей Сидоров" userId="3e1ccb28b09c229d" providerId="LiveId" clId="{5D54D93F-9C53-4264-977F-15D0B4D3F554}" dt="2024-01-24T16:25:29.108" v="4794" actId="1076"/>
          <ac:spMkLst>
            <pc:docMk/>
            <pc:sldMk cId="2096863834" sldId="269"/>
            <ac:spMk id="29" creationId="{BB0AEBF2-47E7-E674-31D9-96270CCC7C7F}"/>
          </ac:spMkLst>
        </pc:spChg>
        <pc:spChg chg="add mod ord">
          <ac:chgData name="Сергей Сидоров" userId="3e1ccb28b09c229d" providerId="LiveId" clId="{5D54D93F-9C53-4264-977F-15D0B4D3F554}" dt="2024-01-24T16:26:09.551" v="4799" actId="1076"/>
          <ac:spMkLst>
            <pc:docMk/>
            <pc:sldMk cId="2096863834" sldId="269"/>
            <ac:spMk id="30" creationId="{D3FA97B8-9155-D569-DD11-52ED739F7118}"/>
          </ac:spMkLst>
        </pc:spChg>
        <pc:spChg chg="add mod ord">
          <ac:chgData name="Сергей Сидоров" userId="3e1ccb28b09c229d" providerId="LiveId" clId="{5D54D93F-9C53-4264-977F-15D0B4D3F554}" dt="2024-01-24T16:25:58.406" v="4795" actId="1076"/>
          <ac:spMkLst>
            <pc:docMk/>
            <pc:sldMk cId="2096863834" sldId="269"/>
            <ac:spMk id="31" creationId="{0D7E8BCE-8AD1-C039-4345-4E9553639032}"/>
          </ac:spMkLst>
        </pc:spChg>
        <pc:picChg chg="add del mod">
          <ac:chgData name="Сергей Сидоров" userId="3e1ccb28b09c229d" providerId="LiveId" clId="{5D54D93F-9C53-4264-977F-15D0B4D3F554}" dt="2024-01-24T16:11:19.679" v="4667" actId="478"/>
          <ac:picMkLst>
            <pc:docMk/>
            <pc:sldMk cId="2096863834" sldId="269"/>
            <ac:picMk id="15" creationId="{5D15504B-84F9-F989-17C3-6EDD9F1AD182}"/>
          </ac:picMkLst>
        </pc:picChg>
        <pc:picChg chg="add mod">
          <ac:chgData name="Сергей Сидоров" userId="3e1ccb28b09c229d" providerId="LiveId" clId="{5D54D93F-9C53-4264-977F-15D0B4D3F554}" dt="2024-01-24T16:20:33.616" v="4761" actId="1076"/>
          <ac:picMkLst>
            <pc:docMk/>
            <pc:sldMk cId="2096863834" sldId="269"/>
            <ac:picMk id="17" creationId="{68ADFBE3-34E3-38FE-70D4-571FB5C54D82}"/>
          </ac:picMkLst>
        </pc:picChg>
        <pc:picChg chg="add mod">
          <ac:chgData name="Сергей Сидоров" userId="3e1ccb28b09c229d" providerId="LiveId" clId="{5D54D93F-9C53-4264-977F-15D0B4D3F554}" dt="2024-01-24T16:19:37.147" v="4758" actId="408"/>
          <ac:picMkLst>
            <pc:docMk/>
            <pc:sldMk cId="2096863834" sldId="269"/>
            <ac:picMk id="19" creationId="{5638EE9D-BF8A-D107-0F59-1A7DF651F54E}"/>
          </ac:picMkLst>
        </pc:picChg>
        <pc:picChg chg="add mod">
          <ac:chgData name="Сергей Сидоров" userId="3e1ccb28b09c229d" providerId="LiveId" clId="{5D54D93F-9C53-4264-977F-15D0B4D3F554}" dt="2024-01-24T16:19:37.147" v="4758" actId="408"/>
          <ac:picMkLst>
            <pc:docMk/>
            <pc:sldMk cId="2096863834" sldId="269"/>
            <ac:picMk id="21" creationId="{23DAD519-26F3-91A0-6407-72F9719A9650}"/>
          </ac:picMkLst>
        </pc:picChg>
        <pc:picChg chg="add mod">
          <ac:chgData name="Сергей Сидоров" userId="3e1ccb28b09c229d" providerId="LiveId" clId="{5D54D93F-9C53-4264-977F-15D0B4D3F554}" dt="2024-01-24T16:20:38.994" v="4762" actId="1076"/>
          <ac:picMkLst>
            <pc:docMk/>
            <pc:sldMk cId="2096863834" sldId="269"/>
            <ac:picMk id="23" creationId="{49A9DFD5-132F-1C10-A85E-D9AA554363E8}"/>
          </ac:picMkLst>
        </pc:picChg>
        <pc:picChg chg="add mod">
          <ac:chgData name="Сергей Сидоров" userId="3e1ccb28b09c229d" providerId="LiveId" clId="{5D54D93F-9C53-4264-977F-15D0B4D3F554}" dt="2024-01-24T16:20:26.234" v="4760" actId="1076"/>
          <ac:picMkLst>
            <pc:docMk/>
            <pc:sldMk cId="2096863834" sldId="269"/>
            <ac:picMk id="25" creationId="{D1FFD7A4-A427-7DE8-3CA5-E44DF7C07398}"/>
          </ac:picMkLst>
        </pc:picChg>
        <pc:picChg chg="add mod">
          <ac:chgData name="Сергей Сидоров" userId="3e1ccb28b09c229d" providerId="LiveId" clId="{5D54D93F-9C53-4264-977F-15D0B4D3F554}" dt="2024-01-24T16:19:37.147" v="4758" actId="408"/>
          <ac:picMkLst>
            <pc:docMk/>
            <pc:sldMk cId="2096863834" sldId="269"/>
            <ac:picMk id="27" creationId="{40819B95-89E5-7243-9527-A02F7AAF9C33}"/>
          </ac:picMkLst>
        </pc:picChg>
      </pc:sldChg>
      <pc:sldChg chg="addSp delSp modSp add del mod ord setBg">
        <pc:chgData name="Сергей Сидоров" userId="3e1ccb28b09c229d" providerId="LiveId" clId="{5D54D93F-9C53-4264-977F-15D0B4D3F554}" dt="2024-01-30T14:44:39.997" v="9611" actId="47"/>
        <pc:sldMkLst>
          <pc:docMk/>
          <pc:sldMk cId="65701652" sldId="270"/>
        </pc:sldMkLst>
        <pc:spChg chg="add del mod">
          <ac:chgData name="Сергей Сидоров" userId="3e1ccb28b09c229d" providerId="LiveId" clId="{5D54D93F-9C53-4264-977F-15D0B4D3F554}" dt="2024-01-30T09:06:50.543" v="7213" actId="478"/>
          <ac:spMkLst>
            <pc:docMk/>
            <pc:sldMk cId="65701652" sldId="270"/>
            <ac:spMk id="2" creationId="{99DA16D0-ACDC-AB57-07C1-6FB2F5927046}"/>
          </ac:spMkLst>
        </pc:spChg>
        <pc:spChg chg="add del mod">
          <ac:chgData name="Сергей Сидоров" userId="3e1ccb28b09c229d" providerId="LiveId" clId="{5D54D93F-9C53-4264-977F-15D0B4D3F554}" dt="2024-01-30T12:39:31.971" v="8328" actId="478"/>
          <ac:spMkLst>
            <pc:docMk/>
            <pc:sldMk cId="65701652" sldId="270"/>
            <ac:spMk id="22" creationId="{18FCC74E-57D5-0B1F-4A55-FC107A48BB4E}"/>
          </ac:spMkLst>
        </pc:spChg>
        <pc:spChg chg="add del mod">
          <ac:chgData name="Сергей Сидоров" userId="3e1ccb28b09c229d" providerId="LiveId" clId="{5D54D93F-9C53-4264-977F-15D0B4D3F554}" dt="2024-01-30T12:42:32.031" v="8348" actId="478"/>
          <ac:spMkLst>
            <pc:docMk/>
            <pc:sldMk cId="65701652" sldId="270"/>
            <ac:spMk id="23" creationId="{E8CBDA6F-6D1F-E408-CB5F-E86C5D86D6F4}"/>
          </ac:spMkLst>
        </pc:spChg>
        <pc:spChg chg="add del mod">
          <ac:chgData name="Сергей Сидоров" userId="3e1ccb28b09c229d" providerId="LiveId" clId="{5D54D93F-9C53-4264-977F-15D0B4D3F554}" dt="2024-01-30T12:40:38.001" v="8333" actId="478"/>
          <ac:spMkLst>
            <pc:docMk/>
            <pc:sldMk cId="65701652" sldId="270"/>
            <ac:spMk id="24" creationId="{5B89DE5B-356C-7986-EA44-6EF799F7A407}"/>
          </ac:spMkLst>
        </pc:spChg>
        <pc:spChg chg="add del mod ord">
          <ac:chgData name="Сергей Сидоров" userId="3e1ccb28b09c229d" providerId="LiveId" clId="{5D54D93F-9C53-4264-977F-15D0B4D3F554}" dt="2024-01-30T12:40:28.747" v="8332" actId="478"/>
          <ac:spMkLst>
            <pc:docMk/>
            <pc:sldMk cId="65701652" sldId="270"/>
            <ac:spMk id="25" creationId="{C936D4FF-3B88-1CCB-A63E-7CFF89D4B0CF}"/>
          </ac:spMkLst>
        </pc:spChg>
        <pc:spChg chg="add mod">
          <ac:chgData name="Сергей Сидоров" userId="3e1ccb28b09c229d" providerId="LiveId" clId="{5D54D93F-9C53-4264-977F-15D0B4D3F554}" dt="2024-01-30T09:34:34.367" v="7399" actId="571"/>
          <ac:spMkLst>
            <pc:docMk/>
            <pc:sldMk cId="65701652" sldId="270"/>
            <ac:spMk id="26" creationId="{409B5242-69AE-1630-34D2-7815531F6D76}"/>
          </ac:spMkLst>
        </pc:spChg>
        <pc:spChg chg="add del mod ord">
          <ac:chgData name="Сергей Сидоров" userId="3e1ccb28b09c229d" providerId="LiveId" clId="{5D54D93F-9C53-4264-977F-15D0B4D3F554}" dt="2024-01-30T12:39:31.971" v="8328" actId="478"/>
          <ac:spMkLst>
            <pc:docMk/>
            <pc:sldMk cId="65701652" sldId="270"/>
            <ac:spMk id="27" creationId="{72732DAF-7082-5490-74E7-C7453F9801AF}"/>
          </ac:spMkLst>
        </pc:spChg>
        <pc:spChg chg="add mod">
          <ac:chgData name="Сергей Сидоров" userId="3e1ccb28b09c229d" providerId="LiveId" clId="{5D54D93F-9C53-4264-977F-15D0B4D3F554}" dt="2024-01-30T09:35:14.619" v="7403" actId="571"/>
          <ac:spMkLst>
            <pc:docMk/>
            <pc:sldMk cId="65701652" sldId="270"/>
            <ac:spMk id="28" creationId="{698B9F52-373D-7CD0-3DAD-038E6D59BF89}"/>
          </ac:spMkLst>
        </pc:spChg>
        <pc:spChg chg="add mod">
          <ac:chgData name="Сергей Сидоров" userId="3e1ccb28b09c229d" providerId="LiveId" clId="{5D54D93F-9C53-4264-977F-15D0B4D3F554}" dt="2024-01-30T09:35:14.619" v="7403" actId="571"/>
          <ac:spMkLst>
            <pc:docMk/>
            <pc:sldMk cId="65701652" sldId="270"/>
            <ac:spMk id="29" creationId="{0685F1ED-BBC4-0BBB-7740-D469016FAF6E}"/>
          </ac:spMkLst>
        </pc:spChg>
        <pc:spChg chg="add del mod">
          <ac:chgData name="Сергей Сидоров" userId="3e1ccb28b09c229d" providerId="LiveId" clId="{5D54D93F-9C53-4264-977F-15D0B4D3F554}" dt="2024-01-30T12:40:24.291" v="8330" actId="478"/>
          <ac:spMkLst>
            <pc:docMk/>
            <pc:sldMk cId="65701652" sldId="270"/>
            <ac:spMk id="30" creationId="{18384CA4-09A5-E17E-75FE-EE1D300C5130}"/>
          </ac:spMkLst>
        </pc:spChg>
        <pc:spChg chg="add del mod ord">
          <ac:chgData name="Сергей Сидоров" userId="3e1ccb28b09c229d" providerId="LiveId" clId="{5D54D93F-9C53-4264-977F-15D0B4D3F554}" dt="2024-01-30T12:40:26.641" v="8331" actId="478"/>
          <ac:spMkLst>
            <pc:docMk/>
            <pc:sldMk cId="65701652" sldId="270"/>
            <ac:spMk id="31" creationId="{A58360FD-35BD-5815-1CC5-3948BFB33F90}"/>
          </ac:spMkLst>
        </pc:spChg>
        <pc:spChg chg="add del mod">
          <ac:chgData name="Сергей Сидоров" userId="3e1ccb28b09c229d" providerId="LiveId" clId="{5D54D93F-9C53-4264-977F-15D0B4D3F554}" dt="2024-01-30T09:44:09.718" v="7449" actId="478"/>
          <ac:spMkLst>
            <pc:docMk/>
            <pc:sldMk cId="65701652" sldId="270"/>
            <ac:spMk id="38" creationId="{87598BF8-46FE-7416-D988-E1F9F231B3EB}"/>
          </ac:spMkLst>
        </pc:spChg>
        <pc:spChg chg="add mod">
          <ac:chgData name="Сергей Сидоров" userId="3e1ccb28b09c229d" providerId="LiveId" clId="{5D54D93F-9C53-4264-977F-15D0B4D3F554}" dt="2024-01-30T13:46:14.240" v="9045" actId="1076"/>
          <ac:spMkLst>
            <pc:docMk/>
            <pc:sldMk cId="65701652" sldId="270"/>
            <ac:spMk id="39" creationId="{8532B55F-9257-5533-DC76-A7DBC2CD14D9}"/>
          </ac:spMkLst>
        </pc:spChg>
        <pc:spChg chg="add mod ord">
          <ac:chgData name="Сергей Сидоров" userId="3e1ccb28b09c229d" providerId="LiveId" clId="{5D54D93F-9C53-4264-977F-15D0B4D3F554}" dt="2024-01-30T13:45:27.690" v="9044" actId="171"/>
          <ac:spMkLst>
            <pc:docMk/>
            <pc:sldMk cId="65701652" sldId="270"/>
            <ac:spMk id="40" creationId="{B01F40A7-1FFC-0914-40BC-12D3927D4EE0}"/>
          </ac:spMkLst>
        </pc:spChg>
        <pc:spChg chg="add del mod">
          <ac:chgData name="Сергей Сидоров" userId="3e1ccb28b09c229d" providerId="LiveId" clId="{5D54D93F-9C53-4264-977F-15D0B4D3F554}" dt="2024-01-30T12:52:22.203" v="8464" actId="478"/>
          <ac:spMkLst>
            <pc:docMk/>
            <pc:sldMk cId="65701652" sldId="270"/>
            <ac:spMk id="41" creationId="{D0C98033-1225-CBAF-3419-F00A2E768602}"/>
          </ac:spMkLst>
        </pc:spChg>
        <pc:spChg chg="add mod ord">
          <ac:chgData name="Сергей Сидоров" userId="3e1ccb28b09c229d" providerId="LiveId" clId="{5D54D93F-9C53-4264-977F-15D0B4D3F554}" dt="2024-01-30T13:36:10.747" v="8897" actId="1038"/>
          <ac:spMkLst>
            <pc:docMk/>
            <pc:sldMk cId="65701652" sldId="270"/>
            <ac:spMk id="42" creationId="{8E5DB61B-2EC4-041A-907C-E6E95557A88A}"/>
          </ac:spMkLst>
        </pc:spChg>
        <pc:spChg chg="add del mod">
          <ac:chgData name="Сергей Сидоров" userId="3e1ccb28b09c229d" providerId="LiveId" clId="{5D54D93F-9C53-4264-977F-15D0B4D3F554}" dt="2024-01-30T12:44:16.051" v="8358" actId="478"/>
          <ac:spMkLst>
            <pc:docMk/>
            <pc:sldMk cId="65701652" sldId="270"/>
            <ac:spMk id="47" creationId="{99D3BC55-011F-1D03-6765-329763B05EE8}"/>
          </ac:spMkLst>
        </pc:spChg>
        <pc:spChg chg="add del mod">
          <ac:chgData name="Сергей Сидоров" userId="3e1ccb28b09c229d" providerId="LiveId" clId="{5D54D93F-9C53-4264-977F-15D0B4D3F554}" dt="2024-01-30T12:44:16.051" v="8358" actId="478"/>
          <ac:spMkLst>
            <pc:docMk/>
            <pc:sldMk cId="65701652" sldId="270"/>
            <ac:spMk id="48" creationId="{34FEE680-12B2-F1B9-4FF7-172C044D69F1}"/>
          </ac:spMkLst>
        </pc:spChg>
        <pc:spChg chg="add del mod">
          <ac:chgData name="Сергей Сидоров" userId="3e1ccb28b09c229d" providerId="LiveId" clId="{5D54D93F-9C53-4264-977F-15D0B4D3F554}" dt="2024-01-30T12:44:16.051" v="8358" actId="478"/>
          <ac:spMkLst>
            <pc:docMk/>
            <pc:sldMk cId="65701652" sldId="270"/>
            <ac:spMk id="49" creationId="{C15E4356-0CF8-E1CD-7BBE-C51FC4891BCF}"/>
          </ac:spMkLst>
        </pc:spChg>
        <pc:spChg chg="add mod">
          <ac:chgData name="Сергей Сидоров" userId="3e1ccb28b09c229d" providerId="LiveId" clId="{5D54D93F-9C53-4264-977F-15D0B4D3F554}" dt="2024-01-30T12:47:32.966" v="8426" actId="1035"/>
          <ac:spMkLst>
            <pc:docMk/>
            <pc:sldMk cId="65701652" sldId="270"/>
            <ac:spMk id="50" creationId="{87500FDE-1AA4-3702-9DD0-BF06980D871B}"/>
          </ac:spMkLst>
        </pc:spChg>
        <pc:spChg chg="add mod">
          <ac:chgData name="Сергей Сидоров" userId="3e1ccb28b09c229d" providerId="LiveId" clId="{5D54D93F-9C53-4264-977F-15D0B4D3F554}" dt="2024-01-30T12:47:38.361" v="8428" actId="1037"/>
          <ac:spMkLst>
            <pc:docMk/>
            <pc:sldMk cId="65701652" sldId="270"/>
            <ac:spMk id="51" creationId="{A378A04E-D17A-249A-259C-4A493CD64ACE}"/>
          </ac:spMkLst>
        </pc:spChg>
        <pc:spChg chg="add mod">
          <ac:chgData name="Сергей Сидоров" userId="3e1ccb28b09c229d" providerId="LiveId" clId="{5D54D93F-9C53-4264-977F-15D0B4D3F554}" dt="2024-01-30T12:48:45.104" v="8431" actId="14100"/>
          <ac:spMkLst>
            <pc:docMk/>
            <pc:sldMk cId="65701652" sldId="270"/>
            <ac:spMk id="52" creationId="{61C0B82C-77F6-251E-2EF0-286A0E484028}"/>
          </ac:spMkLst>
        </pc:spChg>
        <pc:spChg chg="add mod">
          <ac:chgData name="Сергей Сидоров" userId="3e1ccb28b09c229d" providerId="LiveId" clId="{5D54D93F-9C53-4264-977F-15D0B4D3F554}" dt="2024-01-30T12:45:33.851" v="8366" actId="14100"/>
          <ac:spMkLst>
            <pc:docMk/>
            <pc:sldMk cId="65701652" sldId="270"/>
            <ac:spMk id="53" creationId="{B3EE1F15-593A-9D40-8547-A0CE037344D3}"/>
          </ac:spMkLst>
        </pc:spChg>
        <pc:spChg chg="add mod ord">
          <ac:chgData name="Сергей Сидоров" userId="3e1ccb28b09c229d" providerId="LiveId" clId="{5D54D93F-9C53-4264-977F-15D0B4D3F554}" dt="2024-01-30T12:53:00.762" v="8467" actId="14100"/>
          <ac:spMkLst>
            <pc:docMk/>
            <pc:sldMk cId="65701652" sldId="270"/>
            <ac:spMk id="54" creationId="{158082FE-B21C-BA1B-9B00-1D0056632C4D}"/>
          </ac:spMkLst>
        </pc:spChg>
        <pc:spChg chg="add mod">
          <ac:chgData name="Сергей Сидоров" userId="3e1ccb28b09c229d" providerId="LiveId" clId="{5D54D93F-9C53-4264-977F-15D0B4D3F554}" dt="2024-01-30T12:51:09.593" v="8459" actId="571"/>
          <ac:spMkLst>
            <pc:docMk/>
            <pc:sldMk cId="65701652" sldId="270"/>
            <ac:spMk id="55" creationId="{4C5D5D85-4242-4090-B7A8-75995401C622}"/>
          </ac:spMkLst>
        </pc:spChg>
        <pc:spChg chg="add del mod">
          <ac:chgData name="Сергей Сидоров" userId="3e1ccb28b09c229d" providerId="LiveId" clId="{5D54D93F-9C53-4264-977F-15D0B4D3F554}" dt="2024-01-30T13:41:14.233" v="9000" actId="478"/>
          <ac:spMkLst>
            <pc:docMk/>
            <pc:sldMk cId="65701652" sldId="270"/>
            <ac:spMk id="56" creationId="{0C837201-7B8D-B872-F56B-EB6B8E2312F1}"/>
          </ac:spMkLst>
        </pc:spChg>
        <pc:spChg chg="add mod">
          <ac:chgData name="Сергей Сидоров" userId="3e1ccb28b09c229d" providerId="LiveId" clId="{5D54D93F-9C53-4264-977F-15D0B4D3F554}" dt="2024-01-30T13:36:10.747" v="8897" actId="1038"/>
          <ac:spMkLst>
            <pc:docMk/>
            <pc:sldMk cId="65701652" sldId="270"/>
            <ac:spMk id="57" creationId="{724E386D-1197-4819-E2B2-669DCA798EBC}"/>
          </ac:spMkLst>
        </pc:spChg>
        <pc:spChg chg="add mod">
          <ac:chgData name="Сергей Сидоров" userId="3e1ccb28b09c229d" providerId="LiveId" clId="{5D54D93F-9C53-4264-977F-15D0B4D3F554}" dt="2024-01-30T13:36:10.747" v="8897" actId="1038"/>
          <ac:spMkLst>
            <pc:docMk/>
            <pc:sldMk cId="65701652" sldId="270"/>
            <ac:spMk id="58" creationId="{E84CBC2E-FFEE-B8E2-A865-9BB618BEF456}"/>
          </ac:spMkLst>
        </pc:spChg>
        <pc:spChg chg="add mod">
          <ac:chgData name="Сергей Сидоров" userId="3e1ccb28b09c229d" providerId="LiveId" clId="{5D54D93F-9C53-4264-977F-15D0B4D3F554}" dt="2024-01-30T13:39:37.591" v="8999" actId="1037"/>
          <ac:spMkLst>
            <pc:docMk/>
            <pc:sldMk cId="65701652" sldId="270"/>
            <ac:spMk id="59" creationId="{638DBEFA-1322-7642-DFF5-B7F64F891ADD}"/>
          </ac:spMkLst>
        </pc:spChg>
        <pc:spChg chg="add mod">
          <ac:chgData name="Сергей Сидоров" userId="3e1ccb28b09c229d" providerId="LiveId" clId="{5D54D93F-9C53-4264-977F-15D0B4D3F554}" dt="2024-01-30T13:44:45.424" v="9039" actId="1076"/>
          <ac:spMkLst>
            <pc:docMk/>
            <pc:sldMk cId="65701652" sldId="270"/>
            <ac:spMk id="60" creationId="{30E75998-D4A5-64FF-0D01-654759A6CDF2}"/>
          </ac:spMkLst>
        </pc:spChg>
        <pc:spChg chg="add mod">
          <ac:chgData name="Сергей Сидоров" userId="3e1ccb28b09c229d" providerId="LiveId" clId="{5D54D93F-9C53-4264-977F-15D0B4D3F554}" dt="2024-01-30T13:43:36.251" v="9029" actId="14100"/>
          <ac:spMkLst>
            <pc:docMk/>
            <pc:sldMk cId="65701652" sldId="270"/>
            <ac:spMk id="61" creationId="{9CA1EAC0-D36B-13BE-5C99-64A07015A6C4}"/>
          </ac:spMkLst>
        </pc:spChg>
        <pc:picChg chg="add del mod">
          <ac:chgData name="Сергей Сидоров" userId="3e1ccb28b09c229d" providerId="LiveId" clId="{5D54D93F-9C53-4264-977F-15D0B4D3F554}" dt="2024-01-30T09:15:03.478" v="7256" actId="478"/>
          <ac:picMkLst>
            <pc:docMk/>
            <pc:sldMk cId="65701652" sldId="270"/>
            <ac:picMk id="4" creationId="{E72C32C1-39F5-6385-A763-844B5C9568D6}"/>
          </ac:picMkLst>
        </pc:picChg>
        <pc:picChg chg="add del mod">
          <ac:chgData name="Сергей Сидоров" userId="3e1ccb28b09c229d" providerId="LiveId" clId="{5D54D93F-9C53-4264-977F-15D0B4D3F554}" dt="2024-01-30T09:15:03.478" v="7256" actId="478"/>
          <ac:picMkLst>
            <pc:docMk/>
            <pc:sldMk cId="65701652" sldId="270"/>
            <ac:picMk id="6" creationId="{37EBB927-3347-F7A3-74DB-16B72E1CFD13}"/>
          </ac:picMkLst>
        </pc:picChg>
        <pc:picChg chg="add del mod modCrop">
          <ac:chgData name="Сергей Сидоров" userId="3e1ccb28b09c229d" providerId="LiveId" clId="{5D54D93F-9C53-4264-977F-15D0B4D3F554}" dt="2024-01-30T09:15:03.478" v="7256" actId="478"/>
          <ac:picMkLst>
            <pc:docMk/>
            <pc:sldMk cId="65701652" sldId="270"/>
            <ac:picMk id="11" creationId="{9BE83C0D-0C36-CB91-3464-685F86D23B69}"/>
          </ac:picMkLst>
        </pc:picChg>
        <pc:picChg chg="add del mod modCrop">
          <ac:chgData name="Сергей Сидоров" userId="3e1ccb28b09c229d" providerId="LiveId" clId="{5D54D93F-9C53-4264-977F-15D0B4D3F554}" dt="2024-01-30T09:15:03.478" v="7256" actId="478"/>
          <ac:picMkLst>
            <pc:docMk/>
            <pc:sldMk cId="65701652" sldId="270"/>
            <ac:picMk id="13" creationId="{22AAC162-A63F-210E-479B-C5FEA56648FA}"/>
          </ac:picMkLst>
        </pc:picChg>
        <pc:picChg chg="add mod ord modCrop">
          <ac:chgData name="Сергей Сидоров" userId="3e1ccb28b09c229d" providerId="LiveId" clId="{5D54D93F-9C53-4264-977F-15D0B4D3F554}" dt="2024-01-30T13:45:22.069" v="9043" actId="13244"/>
          <ac:picMkLst>
            <pc:docMk/>
            <pc:sldMk cId="65701652" sldId="270"/>
            <ac:picMk id="15" creationId="{4E9E9C37-EF43-4FDC-DF7F-72DD61A4F332}"/>
          </ac:picMkLst>
        </pc:picChg>
        <pc:picChg chg="add del mod modCrop">
          <ac:chgData name="Сергей Сидоров" userId="3e1ccb28b09c229d" providerId="LiveId" clId="{5D54D93F-9C53-4264-977F-15D0B4D3F554}" dt="2024-01-30T09:27:03.168" v="7304" actId="478"/>
          <ac:picMkLst>
            <pc:docMk/>
            <pc:sldMk cId="65701652" sldId="270"/>
            <ac:picMk id="17" creationId="{4DDF67DD-BDFB-9556-190B-2D2B337CA51A}"/>
          </ac:picMkLst>
        </pc:picChg>
        <pc:picChg chg="add mod modCrop">
          <ac:chgData name="Сергей Сидоров" userId="3e1ccb28b09c229d" providerId="LiveId" clId="{5D54D93F-9C53-4264-977F-15D0B4D3F554}" dt="2024-01-30T12:48:36.061" v="8430" actId="18131"/>
          <ac:picMkLst>
            <pc:docMk/>
            <pc:sldMk cId="65701652" sldId="270"/>
            <ac:picMk id="19" creationId="{42949840-7069-7519-D2EF-68348B974E53}"/>
          </ac:picMkLst>
        </pc:picChg>
        <pc:picChg chg="add mod modCrop">
          <ac:chgData name="Сергей Сидоров" userId="3e1ccb28b09c229d" providerId="LiveId" clId="{5D54D93F-9C53-4264-977F-15D0B4D3F554}" dt="2024-01-30T09:28:34.790" v="7308" actId="732"/>
          <ac:picMkLst>
            <pc:docMk/>
            <pc:sldMk cId="65701652" sldId="270"/>
            <ac:picMk id="21" creationId="{C0CDF19A-AA3C-2E18-2CEF-1BF84D08C39F}"/>
          </ac:picMkLst>
        </pc:picChg>
        <pc:picChg chg="add mod">
          <ac:chgData name="Сергей Сидоров" userId="3e1ccb28b09c229d" providerId="LiveId" clId="{5D54D93F-9C53-4264-977F-15D0B4D3F554}" dt="2024-01-30T09:51:39.331" v="7518" actId="571"/>
          <ac:picMkLst>
            <pc:docMk/>
            <pc:sldMk cId="65701652" sldId="270"/>
            <ac:picMk id="43" creationId="{331C9E67-D8D7-BD02-B767-8D60F8FD9B14}"/>
          </ac:picMkLst>
        </pc:picChg>
        <pc:cxnChg chg="add mod ord">
          <ac:chgData name="Сергей Сидоров" userId="3e1ccb28b09c229d" providerId="LiveId" clId="{5D54D93F-9C53-4264-977F-15D0B4D3F554}" dt="2024-01-30T13:43:42.501" v="9030" actId="166"/>
          <ac:cxnSpMkLst>
            <pc:docMk/>
            <pc:sldMk cId="65701652" sldId="270"/>
            <ac:cxnSpMk id="33" creationId="{A96126BA-63F5-4D79-441B-B7D442ABD222}"/>
          </ac:cxnSpMkLst>
        </pc:cxnChg>
        <pc:cxnChg chg="add mod ord">
          <ac:chgData name="Сергей Сидоров" userId="3e1ccb28b09c229d" providerId="LiveId" clId="{5D54D93F-9C53-4264-977F-15D0B4D3F554}" dt="2024-01-30T13:43:47.463" v="9031" actId="166"/>
          <ac:cxnSpMkLst>
            <pc:docMk/>
            <pc:sldMk cId="65701652" sldId="270"/>
            <ac:cxnSpMk id="34" creationId="{46273612-223B-1557-57C7-7BB4536E1D88}"/>
          </ac:cxnSpMkLst>
        </pc:cxnChg>
        <pc:cxnChg chg="add mod">
          <ac:chgData name="Сергей Сидоров" userId="3e1ccb28b09c229d" providerId="LiveId" clId="{5D54D93F-9C53-4264-977F-15D0B4D3F554}" dt="2024-01-30T09:51:39.331" v="7518" actId="571"/>
          <ac:cxnSpMkLst>
            <pc:docMk/>
            <pc:sldMk cId="65701652" sldId="270"/>
            <ac:cxnSpMk id="44" creationId="{827DA557-9E7A-48EC-9147-56DBFDCC3D11}"/>
          </ac:cxnSpMkLst>
        </pc:cxnChg>
        <pc:cxnChg chg="add mod ord">
          <ac:chgData name="Сергей Сидоров" userId="3e1ccb28b09c229d" providerId="LiveId" clId="{5D54D93F-9C53-4264-977F-15D0B4D3F554}" dt="2024-01-30T09:52:46.258" v="7533" actId="171"/>
          <ac:cxnSpMkLst>
            <pc:docMk/>
            <pc:sldMk cId="65701652" sldId="270"/>
            <ac:cxnSpMk id="45" creationId="{0E1C90F5-EF05-EFB3-BC43-11A17ADE623C}"/>
          </ac:cxnSpMkLst>
        </pc:cxnChg>
        <pc:cxnChg chg="add del mod ord">
          <ac:chgData name="Сергей Сидоров" userId="3e1ccb28b09c229d" providerId="LiveId" clId="{5D54D93F-9C53-4264-977F-15D0B4D3F554}" dt="2024-01-30T12:45:00.031" v="8363" actId="478"/>
          <ac:cxnSpMkLst>
            <pc:docMk/>
            <pc:sldMk cId="65701652" sldId="270"/>
            <ac:cxnSpMk id="46" creationId="{3A014476-794F-CB0A-AE46-7BB31A73249A}"/>
          </ac:cxnSpMkLst>
        </pc:cxnChg>
      </pc:sldChg>
      <pc:sldChg chg="addSp delSp modSp add mod ord">
        <pc:chgData name="Сергей Сидоров" userId="3e1ccb28b09c229d" providerId="LiveId" clId="{5D54D93F-9C53-4264-977F-15D0B4D3F554}" dt="2024-01-30T14:01:05.763" v="9225" actId="1076"/>
        <pc:sldMkLst>
          <pc:docMk/>
          <pc:sldMk cId="1854457167" sldId="271"/>
        </pc:sldMkLst>
        <pc:spChg chg="add del mod">
          <ac:chgData name="Сергей Сидоров" userId="3e1ccb28b09c229d" providerId="LiveId" clId="{5D54D93F-9C53-4264-977F-15D0B4D3F554}" dt="2024-01-30T05:53:57.117" v="5912" actId="478"/>
          <ac:spMkLst>
            <pc:docMk/>
            <pc:sldMk cId="1854457167" sldId="271"/>
            <ac:spMk id="2" creationId="{358F212B-9B67-0276-D166-69B744DE5AE4}"/>
          </ac:spMkLst>
        </pc:spChg>
        <pc:spChg chg="add del mod">
          <ac:chgData name="Сергей Сидоров" userId="3e1ccb28b09c229d" providerId="LiveId" clId="{5D54D93F-9C53-4264-977F-15D0B4D3F554}" dt="2024-01-30T12:22:35.653" v="8225" actId="478"/>
          <ac:spMkLst>
            <pc:docMk/>
            <pc:sldMk cId="1854457167" sldId="271"/>
            <ac:spMk id="4" creationId="{0C05F011-7957-04A5-9AD1-FDA9229EE5CA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3" creationId="{7F02392B-BCD7-72C1-0D0B-17BAD78D4D4A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4" creationId="{1EF4D6B6-6954-A07A-8207-D1611FF51CF9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5" creationId="{8F3C4471-DFD6-BBEC-7E4C-63CC142950F3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6" creationId="{6375EF7B-4F64-D044-36D6-2A2B7F8BDA41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7" creationId="{1E0F4C2C-5304-6AE2-F885-0BB2491CD4BA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8" creationId="{ADB26495-8C45-989D-2F0B-2519157F675F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19" creationId="{ED4B4838-0BF0-8E86-F1B5-E151F7340472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20" creationId="{A8C01DB2-7828-E069-23D3-0D21D2567092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21" creationId="{5C380C02-D8E7-DC71-29DE-4F2635104FEB}"/>
          </ac:spMkLst>
        </pc:spChg>
        <pc:spChg chg="add mod">
          <ac:chgData name="Сергей Сидоров" userId="3e1ccb28b09c229d" providerId="LiveId" clId="{5D54D93F-9C53-4264-977F-15D0B4D3F554}" dt="2024-01-30T05:52:02.521" v="5906" actId="1036"/>
          <ac:spMkLst>
            <pc:docMk/>
            <pc:sldMk cId="1854457167" sldId="271"/>
            <ac:spMk id="22" creationId="{AD433834-9579-AB3E-9252-874BB4CF1F3C}"/>
          </ac:spMkLst>
        </pc:spChg>
        <pc:spChg chg="add mod">
          <ac:chgData name="Сергей Сидоров" userId="3e1ccb28b09c229d" providerId="LiveId" clId="{5D54D93F-9C53-4264-977F-15D0B4D3F554}" dt="2024-01-30T12:57:28.021" v="8483" actId="1038"/>
          <ac:spMkLst>
            <pc:docMk/>
            <pc:sldMk cId="1854457167" sldId="271"/>
            <ac:spMk id="23" creationId="{87FBDB1B-0BDB-3FD7-C2CE-3D0B894A4DCC}"/>
          </ac:spMkLst>
        </pc:spChg>
        <pc:spChg chg="add mod">
          <ac:chgData name="Сергей Сидоров" userId="3e1ccb28b09c229d" providerId="LiveId" clId="{5D54D93F-9C53-4264-977F-15D0B4D3F554}" dt="2024-01-30T12:58:13.270" v="8507" actId="1036"/>
          <ac:spMkLst>
            <pc:docMk/>
            <pc:sldMk cId="1854457167" sldId="271"/>
            <ac:spMk id="24" creationId="{9F6BAF3A-C45E-1F68-59B7-B3D638E035FF}"/>
          </ac:spMkLst>
        </pc:spChg>
        <pc:spChg chg="add mod">
          <ac:chgData name="Сергей Сидоров" userId="3e1ccb28b09c229d" providerId="LiveId" clId="{5D54D93F-9C53-4264-977F-15D0B4D3F554}" dt="2024-01-30T06:02:32.775" v="6068" actId="1036"/>
          <ac:spMkLst>
            <pc:docMk/>
            <pc:sldMk cId="1854457167" sldId="271"/>
            <ac:spMk id="25" creationId="{3CE6C40F-1B95-0C57-F439-D260C0B08930}"/>
          </ac:spMkLst>
        </pc:spChg>
        <pc:spChg chg="add mod">
          <ac:chgData name="Сергей Сидоров" userId="3e1ccb28b09c229d" providerId="LiveId" clId="{5D54D93F-9C53-4264-977F-15D0B4D3F554}" dt="2024-01-30T06:02:32.775" v="6068" actId="1036"/>
          <ac:spMkLst>
            <pc:docMk/>
            <pc:sldMk cId="1854457167" sldId="271"/>
            <ac:spMk id="26" creationId="{3F97A757-C169-1677-1505-35ACB5857DAC}"/>
          </ac:spMkLst>
        </pc:spChg>
        <pc:spChg chg="add mod">
          <ac:chgData name="Сергей Сидоров" userId="3e1ccb28b09c229d" providerId="LiveId" clId="{5D54D93F-9C53-4264-977F-15D0B4D3F554}" dt="2024-01-30T06:02:32.775" v="6068" actId="1036"/>
          <ac:spMkLst>
            <pc:docMk/>
            <pc:sldMk cId="1854457167" sldId="271"/>
            <ac:spMk id="27" creationId="{B7627EB2-7CB6-F0F9-83F9-622D420F44BE}"/>
          </ac:spMkLst>
        </pc:spChg>
        <pc:spChg chg="add mod">
          <ac:chgData name="Сергей Сидоров" userId="3e1ccb28b09c229d" providerId="LiveId" clId="{5D54D93F-9C53-4264-977F-15D0B4D3F554}" dt="2024-01-30T06:02:32.775" v="6068" actId="1036"/>
          <ac:spMkLst>
            <pc:docMk/>
            <pc:sldMk cId="1854457167" sldId="271"/>
            <ac:spMk id="28" creationId="{97B2464A-2221-F71F-8456-F8D46DA73211}"/>
          </ac:spMkLst>
        </pc:spChg>
        <pc:spChg chg="add mod ord">
          <ac:chgData name="Сергей Сидоров" userId="3e1ccb28b09c229d" providerId="LiveId" clId="{5D54D93F-9C53-4264-977F-15D0B4D3F554}" dt="2024-01-30T06:03:10.404" v="6075" actId="1076"/>
          <ac:spMkLst>
            <pc:docMk/>
            <pc:sldMk cId="1854457167" sldId="271"/>
            <ac:spMk id="29" creationId="{13820FC2-D374-A206-D12C-7082D113376E}"/>
          </ac:spMkLst>
        </pc:spChg>
        <pc:spChg chg="add mod">
          <ac:chgData name="Сергей Сидоров" userId="3e1ccb28b09c229d" providerId="LiveId" clId="{5D54D93F-9C53-4264-977F-15D0B4D3F554}" dt="2024-01-30T06:06:06.275" v="6100" actId="1035"/>
          <ac:spMkLst>
            <pc:docMk/>
            <pc:sldMk cId="1854457167" sldId="271"/>
            <ac:spMk id="30" creationId="{04F4D592-95C9-6A1D-6C81-465F7A53C696}"/>
          </ac:spMkLst>
        </pc:spChg>
        <pc:spChg chg="add mod">
          <ac:chgData name="Сергей Сидоров" userId="3e1ccb28b09c229d" providerId="LiveId" clId="{5D54D93F-9C53-4264-977F-15D0B4D3F554}" dt="2024-01-30T06:06:18.926" v="6101" actId="14100"/>
          <ac:spMkLst>
            <pc:docMk/>
            <pc:sldMk cId="1854457167" sldId="271"/>
            <ac:spMk id="31" creationId="{DBC06BFB-BC62-F77C-1E27-9B4FDC473A68}"/>
          </ac:spMkLst>
        </pc:spChg>
        <pc:spChg chg="add mod">
          <ac:chgData name="Сергей Сидоров" userId="3e1ccb28b09c229d" providerId="LiveId" clId="{5D54D93F-9C53-4264-977F-15D0B4D3F554}" dt="2024-01-30T12:23:02.579" v="8249" actId="1037"/>
          <ac:spMkLst>
            <pc:docMk/>
            <pc:sldMk cId="1854457167" sldId="271"/>
            <ac:spMk id="32" creationId="{2CB93CBF-1409-A255-CEC9-4FE652472780}"/>
          </ac:spMkLst>
        </pc:spChg>
        <pc:spChg chg="add mod">
          <ac:chgData name="Сергей Сидоров" userId="3e1ccb28b09c229d" providerId="LiveId" clId="{5D54D93F-9C53-4264-977F-15D0B4D3F554}" dt="2024-01-30T12:24:20.798" v="8257" actId="207"/>
          <ac:spMkLst>
            <pc:docMk/>
            <pc:sldMk cId="1854457167" sldId="271"/>
            <ac:spMk id="33" creationId="{1B9A36ED-D82A-7F22-44AC-CAE88B385422}"/>
          </ac:spMkLst>
        </pc:spChg>
        <pc:graphicFrameChg chg="add del mod">
          <ac:chgData name="Сергей Сидоров" userId="3e1ccb28b09c229d" providerId="LiveId" clId="{5D54D93F-9C53-4264-977F-15D0B4D3F554}" dt="2024-01-30T05:04:45.142" v="5341" actId="478"/>
          <ac:graphicFrameMkLst>
            <pc:docMk/>
            <pc:sldMk cId="1854457167" sldId="271"/>
            <ac:graphicFrameMk id="3" creationId="{CB6E8E04-6D0E-FC27-12C5-D00C79322F67}"/>
          </ac:graphicFrameMkLst>
        </pc:graphicFrameChg>
        <pc:graphicFrameChg chg="add del mod">
          <ac:chgData name="Сергей Сидоров" userId="3e1ccb28b09c229d" providerId="LiveId" clId="{5D54D93F-9C53-4264-977F-15D0B4D3F554}" dt="2024-01-30T05:06:40.678" v="5351" actId="478"/>
          <ac:graphicFrameMkLst>
            <pc:docMk/>
            <pc:sldMk cId="1854457167" sldId="271"/>
            <ac:graphicFrameMk id="7" creationId="{098CDD56-17ED-BCED-11BE-B50D743C08BB}"/>
          </ac:graphicFrameMkLst>
        </pc:graphicFrameChg>
        <pc:graphicFrameChg chg="add mod">
          <ac:chgData name="Сергей Сидоров" userId="3e1ccb28b09c229d" providerId="LiveId" clId="{5D54D93F-9C53-4264-977F-15D0B4D3F554}" dt="2024-01-30T05:52:02.521" v="5906" actId="1036"/>
          <ac:graphicFrameMkLst>
            <pc:docMk/>
            <pc:sldMk cId="1854457167" sldId="271"/>
            <ac:graphicFrameMk id="10" creationId="{90CDBE59-C3AF-844D-96A6-E40EB70D0149}"/>
          </ac:graphicFrameMkLst>
        </pc:graphicFrameChg>
        <pc:picChg chg="add mod">
          <ac:chgData name="Сергей Сидоров" userId="3e1ccb28b09c229d" providerId="LiveId" clId="{5D54D93F-9C53-4264-977F-15D0B4D3F554}" dt="2024-01-30T14:01:05.763" v="9225" actId="1076"/>
          <ac:picMkLst>
            <pc:docMk/>
            <pc:sldMk cId="1854457167" sldId="271"/>
            <ac:picMk id="35" creationId="{5CEEBA95-4C1A-7E14-E5AF-3696E6907DDA}"/>
          </ac:picMkLst>
        </pc:picChg>
        <pc:cxnChg chg="add mod">
          <ac:chgData name="Сергей Сидоров" userId="3e1ccb28b09c229d" providerId="LiveId" clId="{5D54D93F-9C53-4264-977F-15D0B4D3F554}" dt="2024-01-30T05:52:02.521" v="5906" actId="1036"/>
          <ac:cxnSpMkLst>
            <pc:docMk/>
            <pc:sldMk cId="1854457167" sldId="271"/>
            <ac:cxnSpMk id="11" creationId="{AB67785A-44E0-6C85-B259-D7E5985A34CD}"/>
          </ac:cxnSpMkLst>
        </pc:cxnChg>
      </pc:sldChg>
      <pc:sldChg chg="addSp delSp modSp add mod ord">
        <pc:chgData name="Сергей Сидоров" userId="3e1ccb28b09c229d" providerId="LiveId" clId="{5D54D93F-9C53-4264-977F-15D0B4D3F554}" dt="2024-01-30T13:29:12.296" v="8831" actId="688"/>
        <pc:sldMkLst>
          <pc:docMk/>
          <pc:sldMk cId="1883442333" sldId="272"/>
        </pc:sldMkLst>
        <pc:spChg chg="add del mod">
          <ac:chgData name="Сергей Сидоров" userId="3e1ccb28b09c229d" providerId="LiveId" clId="{5D54D93F-9C53-4264-977F-15D0B4D3F554}" dt="2024-01-30T08:59:48.990" v="6862" actId="478"/>
          <ac:spMkLst>
            <pc:docMk/>
            <pc:sldMk cId="1883442333" sldId="272"/>
            <ac:spMk id="2" creationId="{2302B72A-199B-9163-A00A-264990EF74DB}"/>
          </ac:spMkLst>
        </pc:spChg>
        <pc:spChg chg="add del mod">
          <ac:chgData name="Сергей Сидоров" userId="3e1ccb28b09c229d" providerId="LiveId" clId="{5D54D93F-9C53-4264-977F-15D0B4D3F554}" dt="2024-01-30T08:54:48.420" v="6847" actId="478"/>
          <ac:spMkLst>
            <pc:docMk/>
            <pc:sldMk cId="1883442333" sldId="272"/>
            <ac:spMk id="3" creationId="{839796C8-B4EC-CE95-F77C-CC3E604F296A}"/>
          </ac:spMkLst>
        </pc:spChg>
        <pc:spChg chg="add del mod">
          <ac:chgData name="Сергей Сидоров" userId="3e1ccb28b09c229d" providerId="LiveId" clId="{5D54D93F-9C53-4264-977F-15D0B4D3F554}" dt="2024-01-30T08:54:48.420" v="6847" actId="478"/>
          <ac:spMkLst>
            <pc:docMk/>
            <pc:sldMk cId="1883442333" sldId="272"/>
            <ac:spMk id="4" creationId="{CA1DE348-4FD7-BC11-1424-49B2C164C4AA}"/>
          </ac:spMkLst>
        </pc:spChg>
        <pc:spChg chg="add del mod">
          <ac:chgData name="Сергей Сидоров" userId="3e1ccb28b09c229d" providerId="LiveId" clId="{5D54D93F-9C53-4264-977F-15D0B4D3F554}" dt="2024-01-30T08:54:48.420" v="6847" actId="478"/>
          <ac:spMkLst>
            <pc:docMk/>
            <pc:sldMk cId="1883442333" sldId="272"/>
            <ac:spMk id="5" creationId="{4AEFC18A-0882-8C60-9941-11A0711FAF41}"/>
          </ac:spMkLst>
        </pc:spChg>
        <pc:spChg chg="add del mod">
          <ac:chgData name="Сергей Сидоров" userId="3e1ccb28b09c229d" providerId="LiveId" clId="{5D54D93F-9C53-4264-977F-15D0B4D3F554}" dt="2024-01-30T08:54:48.420" v="6847" actId="478"/>
          <ac:spMkLst>
            <pc:docMk/>
            <pc:sldMk cId="1883442333" sldId="272"/>
            <ac:spMk id="6" creationId="{AF6A0466-8E5B-CFBF-20A7-E52290129F4E}"/>
          </ac:spMkLst>
        </pc:spChg>
        <pc:spChg chg="add del mod ord">
          <ac:chgData name="Сергей Сидоров" userId="3e1ccb28b09c229d" providerId="LiveId" clId="{5D54D93F-9C53-4264-977F-15D0B4D3F554}" dt="2024-01-30T08:57:32.900" v="6861"/>
          <ac:spMkLst>
            <pc:docMk/>
            <pc:sldMk cId="1883442333" sldId="272"/>
            <ac:spMk id="10" creationId="{4E2ACA21-3454-B36A-6214-884681CD3230}"/>
          </ac:spMkLst>
        </pc:spChg>
        <pc:spChg chg="add del mod">
          <ac:chgData name="Сергей Сидоров" userId="3e1ccb28b09c229d" providerId="LiveId" clId="{5D54D93F-9C53-4264-977F-15D0B4D3F554}" dt="2024-01-30T09:02:37.763" v="6920" actId="478"/>
          <ac:spMkLst>
            <pc:docMk/>
            <pc:sldMk cId="1883442333" sldId="272"/>
            <ac:spMk id="11" creationId="{CB5F03FE-4DE2-C5DC-DD79-2A4E10CB2FBF}"/>
          </ac:spMkLst>
        </pc:spChg>
        <pc:spChg chg="add mod">
          <ac:chgData name="Сергей Сидоров" userId="3e1ccb28b09c229d" providerId="LiveId" clId="{5D54D93F-9C53-4264-977F-15D0B4D3F554}" dt="2024-01-30T09:03:54.919" v="7041" actId="1035"/>
          <ac:spMkLst>
            <pc:docMk/>
            <pc:sldMk cId="1883442333" sldId="272"/>
            <ac:spMk id="12" creationId="{805029AC-28AA-A609-A17E-3D4D443C2EE9}"/>
          </ac:spMkLst>
        </pc:spChg>
        <pc:spChg chg="add del mod">
          <ac:chgData name="Сергей Сидоров" userId="3e1ccb28b09c229d" providerId="LiveId" clId="{5D54D93F-9C53-4264-977F-15D0B4D3F554}" dt="2024-01-30T09:05:29.240" v="7203" actId="1038"/>
          <ac:spMkLst>
            <pc:docMk/>
            <pc:sldMk cId="1883442333" sldId="272"/>
            <ac:spMk id="13" creationId="{1BDB20FD-56C4-81D0-287F-A5A27C156EBE}"/>
          </ac:spMkLst>
        </pc:spChg>
        <pc:spChg chg="add del mod">
          <ac:chgData name="Сергей Сидоров" userId="3e1ccb28b09c229d" providerId="LiveId" clId="{5D54D93F-9C53-4264-977F-15D0B4D3F554}" dt="2024-01-30T09:02:37.763" v="6920" actId="478"/>
          <ac:spMkLst>
            <pc:docMk/>
            <pc:sldMk cId="1883442333" sldId="272"/>
            <ac:spMk id="14" creationId="{95DF3DC9-F426-28B7-E8CF-FBFDFDFE392D}"/>
          </ac:spMkLst>
        </pc:spChg>
        <pc:spChg chg="add mod">
          <ac:chgData name="Сергей Сидоров" userId="3e1ccb28b09c229d" providerId="LiveId" clId="{5D54D93F-9C53-4264-977F-15D0B4D3F554}" dt="2024-01-30T13:28:34.584" v="8822" actId="688"/>
          <ac:spMkLst>
            <pc:docMk/>
            <pc:sldMk cId="1883442333" sldId="272"/>
            <ac:spMk id="25" creationId="{52C2268C-E467-2847-7E5D-0F7EAA7A9E1A}"/>
          </ac:spMkLst>
        </pc:spChg>
        <pc:spChg chg="add del mod">
          <ac:chgData name="Сергей Сидоров" userId="3e1ccb28b09c229d" providerId="LiveId" clId="{5D54D93F-9C53-4264-977F-15D0B4D3F554}" dt="2024-01-24T17:04:18.038" v="4995" actId="478"/>
          <ac:spMkLst>
            <pc:docMk/>
            <pc:sldMk cId="1883442333" sldId="272"/>
            <ac:spMk id="25" creationId="{56E76B11-374F-8665-A0F4-CF07BDE1D780}"/>
          </ac:spMkLst>
        </pc:spChg>
        <pc:spChg chg="add del mod ord">
          <ac:chgData name="Сергей Сидоров" userId="3e1ccb28b09c229d" providerId="LiveId" clId="{5D54D93F-9C53-4264-977F-15D0B4D3F554}" dt="2024-01-30T09:00:08.322" v="6867" actId="478"/>
          <ac:spMkLst>
            <pc:docMk/>
            <pc:sldMk cId="1883442333" sldId="272"/>
            <ac:spMk id="26" creationId="{FD4048E4-5982-B852-EAFD-E29C0E0B3185}"/>
          </ac:spMkLst>
        </pc:spChg>
        <pc:spChg chg="add del mod ord">
          <ac:chgData name="Сергей Сидоров" userId="3e1ccb28b09c229d" providerId="LiveId" clId="{5D54D93F-9C53-4264-977F-15D0B4D3F554}" dt="2024-01-30T09:00:08.322" v="6867" actId="478"/>
          <ac:spMkLst>
            <pc:docMk/>
            <pc:sldMk cId="1883442333" sldId="272"/>
            <ac:spMk id="27" creationId="{923F7F62-BD52-3DE8-3811-950440C4E95E}"/>
          </ac:spMkLst>
        </pc:spChg>
        <pc:spChg chg="add del mod ord">
          <ac:chgData name="Сергей Сидоров" userId="3e1ccb28b09c229d" providerId="LiveId" clId="{5D54D93F-9C53-4264-977F-15D0B4D3F554}" dt="2024-01-30T09:00:08.322" v="6867" actId="478"/>
          <ac:spMkLst>
            <pc:docMk/>
            <pc:sldMk cId="1883442333" sldId="272"/>
            <ac:spMk id="28" creationId="{CFC1310C-FCCC-321D-7D9C-67ED037D2E74}"/>
          </ac:spMkLst>
        </pc:spChg>
        <pc:spChg chg="add del mod ord">
          <ac:chgData name="Сергей Сидоров" userId="3e1ccb28b09c229d" providerId="LiveId" clId="{5D54D93F-9C53-4264-977F-15D0B4D3F554}" dt="2024-01-30T09:00:08.322" v="6867" actId="478"/>
          <ac:spMkLst>
            <pc:docMk/>
            <pc:sldMk cId="1883442333" sldId="272"/>
            <ac:spMk id="29" creationId="{278238AE-DA4A-ADCE-8F1C-0DE4378D7FD0}"/>
          </ac:spMkLst>
        </pc:spChg>
        <pc:spChg chg="add mod">
          <ac:chgData name="Сергей Сидоров" userId="3e1ccb28b09c229d" providerId="LiveId" clId="{5D54D93F-9C53-4264-977F-15D0B4D3F554}" dt="2024-01-30T09:06:08.533" v="7212" actId="1076"/>
          <ac:spMkLst>
            <pc:docMk/>
            <pc:sldMk cId="1883442333" sldId="272"/>
            <ac:spMk id="30" creationId="{B93C5012-FAE5-53CC-EFBE-463308C1811E}"/>
          </ac:spMkLst>
        </pc:spChg>
        <pc:spChg chg="add mod">
          <ac:chgData name="Сергей Сидоров" userId="3e1ccb28b09c229d" providerId="LiveId" clId="{5D54D93F-9C53-4264-977F-15D0B4D3F554}" dt="2024-01-30T09:06:06.841" v="7211" actId="1076"/>
          <ac:spMkLst>
            <pc:docMk/>
            <pc:sldMk cId="1883442333" sldId="272"/>
            <ac:spMk id="31" creationId="{B14E6F69-D5D6-195C-7841-3576C96AC2DF}"/>
          </ac:spMkLst>
        </pc:spChg>
        <pc:spChg chg="add mod ord">
          <ac:chgData name="Сергей Сидоров" userId="3e1ccb28b09c229d" providerId="LiveId" clId="{5D54D93F-9C53-4264-977F-15D0B4D3F554}" dt="2024-01-30T09:04:20.071" v="7098" actId="1076"/>
          <ac:spMkLst>
            <pc:docMk/>
            <pc:sldMk cId="1883442333" sldId="272"/>
            <ac:spMk id="32" creationId="{D617A461-BD02-31ED-75FA-802907469A2E}"/>
          </ac:spMkLst>
        </pc:spChg>
        <pc:spChg chg="add mod">
          <ac:chgData name="Сергей Сидоров" userId="3e1ccb28b09c229d" providerId="LiveId" clId="{5D54D93F-9C53-4264-977F-15D0B4D3F554}" dt="2024-01-30T09:05:15.486" v="7101" actId="1076"/>
          <ac:spMkLst>
            <pc:docMk/>
            <pc:sldMk cId="1883442333" sldId="272"/>
            <ac:spMk id="33" creationId="{A4C75604-EBB3-336A-1DDF-6EC1677E5CAD}"/>
          </ac:spMkLst>
        </pc:spChg>
        <pc:spChg chg="add del mod">
          <ac:chgData name="Сергей Сидоров" userId="3e1ccb28b09c229d" providerId="LiveId" clId="{5D54D93F-9C53-4264-977F-15D0B4D3F554}" dt="2024-01-30T13:27:11.185" v="8809"/>
          <ac:spMkLst>
            <pc:docMk/>
            <pc:sldMk cId="1883442333" sldId="272"/>
            <ac:spMk id="34" creationId="{48DE95B8-CEC1-AEB8-70C0-D62B3723A486}"/>
          </ac:spMkLst>
        </pc:spChg>
        <pc:spChg chg="add mod">
          <ac:chgData name="Сергей Сидоров" userId="3e1ccb28b09c229d" providerId="LiveId" clId="{5D54D93F-9C53-4264-977F-15D0B4D3F554}" dt="2024-01-30T13:29:12.296" v="8831" actId="688"/>
          <ac:spMkLst>
            <pc:docMk/>
            <pc:sldMk cId="1883442333" sldId="272"/>
            <ac:spMk id="35" creationId="{298B34D9-E6FD-3885-DF56-A5C14C175136}"/>
          </ac:spMkLst>
        </pc:spChg>
        <pc:picChg chg="add del mod">
          <ac:chgData name="Сергей Сидоров" userId="3e1ccb28b09c229d" providerId="LiveId" clId="{5D54D93F-9C53-4264-977F-15D0B4D3F554}" dt="2024-01-30T08:57:32.900" v="6861"/>
          <ac:picMkLst>
            <pc:docMk/>
            <pc:sldMk cId="1883442333" sldId="272"/>
            <ac:picMk id="16" creationId="{54451D0E-2AF9-463D-85B8-135A09109B30}"/>
          </ac:picMkLst>
        </pc:picChg>
        <pc:picChg chg="add del mod">
          <ac:chgData name="Сергей Сидоров" userId="3e1ccb28b09c229d" providerId="LiveId" clId="{5D54D93F-9C53-4264-977F-15D0B4D3F554}" dt="2024-01-24T16:53:25.933" v="4914" actId="478"/>
          <ac:picMkLst>
            <pc:docMk/>
            <pc:sldMk cId="1883442333" sldId="272"/>
            <ac:picMk id="16" creationId="{93569BEF-B5FE-1C8A-E738-67E997D56711}"/>
          </ac:picMkLst>
        </pc:picChg>
        <pc:picChg chg="mod">
          <ac:chgData name="Сергей Сидоров" userId="3e1ccb28b09c229d" providerId="LiveId" clId="{5D54D93F-9C53-4264-977F-15D0B4D3F554}" dt="2024-01-30T09:05:12.773" v="7100" actId="1076"/>
          <ac:picMkLst>
            <pc:docMk/>
            <pc:sldMk cId="1883442333" sldId="272"/>
            <ac:picMk id="17" creationId="{3FE4A924-1C5F-3471-85D4-94C78FB4D682}"/>
          </ac:picMkLst>
        </pc:picChg>
        <pc:picChg chg="add del mod">
          <ac:chgData name="Сергей Сидоров" userId="3e1ccb28b09c229d" providerId="LiveId" clId="{5D54D93F-9C53-4264-977F-15D0B4D3F554}" dt="2024-01-30T08:59:54.485" v="6863" actId="21"/>
          <ac:picMkLst>
            <pc:docMk/>
            <pc:sldMk cId="1883442333" sldId="272"/>
            <ac:picMk id="18" creationId="{14929952-98B0-1964-68C4-BFE3AA9FA08A}"/>
          </ac:picMkLst>
        </pc:picChg>
        <pc:picChg chg="add del mod">
          <ac:chgData name="Сергей Сидоров" userId="3e1ccb28b09c229d" providerId="LiveId" clId="{5D54D93F-9C53-4264-977F-15D0B4D3F554}" dt="2024-01-30T08:59:57.609" v="6864" actId="478"/>
          <ac:picMkLst>
            <pc:docMk/>
            <pc:sldMk cId="1883442333" sldId="272"/>
            <ac:picMk id="20" creationId="{5529820F-6F04-DADE-270D-AE8F8B6DB6B5}"/>
          </ac:picMkLst>
        </pc:picChg>
        <pc:picChg chg="add del mod">
          <ac:chgData name="Сергей Сидоров" userId="3e1ccb28b09c229d" providerId="LiveId" clId="{5D54D93F-9C53-4264-977F-15D0B4D3F554}" dt="2024-01-30T13:27:11.185" v="8809"/>
          <ac:picMkLst>
            <pc:docMk/>
            <pc:sldMk cId="1883442333" sldId="272"/>
            <ac:picMk id="21" creationId="{6693A2DB-31CD-80B8-1F6F-7924987A0B3B}"/>
          </ac:picMkLst>
        </pc:picChg>
        <pc:picChg chg="add del mod">
          <ac:chgData name="Сергей Сидоров" userId="3e1ccb28b09c229d" providerId="LiveId" clId="{5D54D93F-9C53-4264-977F-15D0B4D3F554}" dt="2024-01-30T08:59:57.609" v="6864" actId="478"/>
          <ac:picMkLst>
            <pc:docMk/>
            <pc:sldMk cId="1883442333" sldId="272"/>
            <ac:picMk id="22" creationId="{332A845C-3485-9B1C-0C94-D7CBAF1DC611}"/>
          </ac:picMkLst>
        </pc:picChg>
        <pc:picChg chg="mod">
          <ac:chgData name="Сергей Сидоров" userId="3e1ccb28b09c229d" providerId="LiveId" clId="{5D54D93F-9C53-4264-977F-15D0B4D3F554}" dt="2024-01-30T13:27:11.185" v="8809"/>
          <ac:picMkLst>
            <pc:docMk/>
            <pc:sldMk cId="1883442333" sldId="272"/>
            <ac:picMk id="23" creationId="{7DAA439B-6979-F988-66F9-6183A8A5B100}"/>
          </ac:picMkLst>
        </pc:picChg>
        <pc:picChg chg="add del mod">
          <ac:chgData name="Сергей Сидоров" userId="3e1ccb28b09c229d" providerId="LiveId" clId="{5D54D93F-9C53-4264-977F-15D0B4D3F554}" dt="2024-01-30T08:59:54.485" v="6863" actId="21"/>
          <ac:picMkLst>
            <pc:docMk/>
            <pc:sldMk cId="1883442333" sldId="272"/>
            <ac:picMk id="24" creationId="{A0A86514-1FC3-7C1F-9BEA-DD4506514842}"/>
          </ac:picMkLst>
        </pc:picChg>
      </pc:sldChg>
      <pc:sldChg chg="addSp delSp modSp add mod ord setBg">
        <pc:chgData name="Сергей Сидоров" userId="3e1ccb28b09c229d" providerId="LiveId" clId="{5D54D93F-9C53-4264-977F-15D0B4D3F554}" dt="2024-01-30T12:14:21.685" v="8217" actId="1076"/>
        <pc:sldMkLst>
          <pc:docMk/>
          <pc:sldMk cId="197014376" sldId="273"/>
        </pc:sldMkLst>
        <pc:spChg chg="add del mod">
          <ac:chgData name="Сергей Сидоров" userId="3e1ccb28b09c229d" providerId="LiveId" clId="{5D54D93F-9C53-4264-977F-15D0B4D3F554}" dt="2024-01-30T10:29:24.445" v="7893" actId="478"/>
          <ac:spMkLst>
            <pc:docMk/>
            <pc:sldMk cId="197014376" sldId="273"/>
            <ac:spMk id="2" creationId="{2928D14E-4541-83DA-BB29-8CC3D2B70DD5}"/>
          </ac:spMkLst>
        </pc:spChg>
        <pc:spChg chg="add del mod">
          <ac:chgData name="Сергей Сидоров" userId="3e1ccb28b09c229d" providerId="LiveId" clId="{5D54D93F-9C53-4264-977F-15D0B4D3F554}" dt="2024-01-30T11:51:06.265" v="8084" actId="478"/>
          <ac:spMkLst>
            <pc:docMk/>
            <pc:sldMk cId="197014376" sldId="273"/>
            <ac:spMk id="5" creationId="{E4A5A3ED-998A-F09A-5F93-B3FEEB814B64}"/>
          </ac:spMkLst>
        </pc:spChg>
        <pc:spChg chg="add mod ord">
          <ac:chgData name="Сергей Сидоров" userId="3e1ccb28b09c229d" providerId="LiveId" clId="{5D54D93F-9C53-4264-977F-15D0B4D3F554}" dt="2024-01-30T11:48:14.250" v="8075" actId="167"/>
          <ac:spMkLst>
            <pc:docMk/>
            <pc:sldMk cId="197014376" sldId="273"/>
            <ac:spMk id="27" creationId="{B4F30E0D-6856-A060-A345-645DEB6F2FAA}"/>
          </ac:spMkLst>
        </pc:spChg>
        <pc:spChg chg="add del mod">
          <ac:chgData name="Сергей Сидоров" userId="3e1ccb28b09c229d" providerId="LiveId" clId="{5D54D93F-9C53-4264-977F-15D0B4D3F554}" dt="2024-01-30T11:46:08.779" v="8057" actId="478"/>
          <ac:spMkLst>
            <pc:docMk/>
            <pc:sldMk cId="197014376" sldId="273"/>
            <ac:spMk id="28" creationId="{7D7049B0-54F9-FF3F-2BA3-3A9F800CBBA1}"/>
          </ac:spMkLst>
        </pc:spChg>
        <pc:spChg chg="add mod ord">
          <ac:chgData name="Сергей Сидоров" userId="3e1ccb28b09c229d" providerId="LiveId" clId="{5D54D93F-9C53-4264-977F-15D0B4D3F554}" dt="2024-01-30T11:48:14.250" v="8075" actId="167"/>
          <ac:spMkLst>
            <pc:docMk/>
            <pc:sldMk cId="197014376" sldId="273"/>
            <ac:spMk id="29" creationId="{FEB7B09F-B295-489E-DBC0-64D9D72FC947}"/>
          </ac:spMkLst>
        </pc:spChg>
        <pc:spChg chg="add mod">
          <ac:chgData name="Сергей Сидоров" userId="3e1ccb28b09c229d" providerId="LiveId" clId="{5D54D93F-9C53-4264-977F-15D0B4D3F554}" dt="2024-01-30T12:13:04.237" v="8204" actId="1035"/>
          <ac:spMkLst>
            <pc:docMk/>
            <pc:sldMk cId="197014376" sldId="273"/>
            <ac:spMk id="32" creationId="{107DCF7D-69A2-A8C6-F663-AD0A81143420}"/>
          </ac:spMkLst>
        </pc:spChg>
        <pc:spChg chg="add mod">
          <ac:chgData name="Сергей Сидоров" userId="3e1ccb28b09c229d" providerId="LiveId" clId="{5D54D93F-9C53-4264-977F-15D0B4D3F554}" dt="2024-01-30T12:01:05.326" v="8098" actId="571"/>
          <ac:spMkLst>
            <pc:docMk/>
            <pc:sldMk cId="197014376" sldId="273"/>
            <ac:spMk id="34" creationId="{8101A7D7-0EDC-81CF-8112-872B751766E0}"/>
          </ac:spMkLst>
        </pc:spChg>
        <pc:spChg chg="add mod">
          <ac:chgData name="Сергей Сидоров" userId="3e1ccb28b09c229d" providerId="LiveId" clId="{5D54D93F-9C53-4264-977F-15D0B4D3F554}" dt="2024-01-30T12:13:04.237" v="8204" actId="1035"/>
          <ac:spMkLst>
            <pc:docMk/>
            <pc:sldMk cId="197014376" sldId="273"/>
            <ac:spMk id="35" creationId="{B43463E3-B8B3-F384-44AD-5582BFFDCC87}"/>
          </ac:spMkLst>
        </pc:spChg>
        <pc:spChg chg="add mod">
          <ac:chgData name="Сергей Сидоров" userId="3e1ccb28b09c229d" providerId="LiveId" clId="{5D54D93F-9C53-4264-977F-15D0B4D3F554}" dt="2024-01-30T12:13:04.237" v="8204" actId="1035"/>
          <ac:spMkLst>
            <pc:docMk/>
            <pc:sldMk cId="197014376" sldId="273"/>
            <ac:spMk id="36" creationId="{FC7007DA-005A-B300-BAC3-87463534709B}"/>
          </ac:spMkLst>
        </pc:spChg>
        <pc:spChg chg="add mod">
          <ac:chgData name="Сергей Сидоров" userId="3e1ccb28b09c229d" providerId="LiveId" clId="{5D54D93F-9C53-4264-977F-15D0B4D3F554}" dt="2024-01-30T12:13:04.237" v="8204" actId="1035"/>
          <ac:spMkLst>
            <pc:docMk/>
            <pc:sldMk cId="197014376" sldId="273"/>
            <ac:spMk id="37" creationId="{F7ABCBA4-98EA-566E-DB3E-9FBECF9CD035}"/>
          </ac:spMkLst>
        </pc:spChg>
        <pc:spChg chg="add mod">
          <ac:chgData name="Сергей Сидоров" userId="3e1ccb28b09c229d" providerId="LiveId" clId="{5D54D93F-9C53-4264-977F-15D0B4D3F554}" dt="2024-01-30T12:13:29.377" v="8209" actId="14100"/>
          <ac:spMkLst>
            <pc:docMk/>
            <pc:sldMk cId="197014376" sldId="273"/>
            <ac:spMk id="38" creationId="{935D49C5-2921-3D53-6747-6F750C7B0AEE}"/>
          </ac:spMkLst>
        </pc:spChg>
        <pc:spChg chg="add mod">
          <ac:chgData name="Сергей Сидоров" userId="3e1ccb28b09c229d" providerId="LiveId" clId="{5D54D93F-9C53-4264-977F-15D0B4D3F554}" dt="2024-01-30T12:14:19.960" v="8216" actId="1076"/>
          <ac:spMkLst>
            <pc:docMk/>
            <pc:sldMk cId="197014376" sldId="273"/>
            <ac:spMk id="39" creationId="{D6F64B57-2763-BBEF-5F1E-8CCA53D03A3A}"/>
          </ac:spMkLst>
        </pc:spChg>
        <pc:spChg chg="add mod">
          <ac:chgData name="Сергей Сидоров" userId="3e1ccb28b09c229d" providerId="LiveId" clId="{5D54D93F-9C53-4264-977F-15D0B4D3F554}" dt="2024-01-30T12:13:36.319" v="8210" actId="1076"/>
          <ac:spMkLst>
            <pc:docMk/>
            <pc:sldMk cId="197014376" sldId="273"/>
            <ac:spMk id="40" creationId="{17C5A081-D4CC-8194-B115-D3C2C3EF0B16}"/>
          </ac:spMkLst>
        </pc:spChg>
        <pc:spChg chg="add mod">
          <ac:chgData name="Сергей Сидоров" userId="3e1ccb28b09c229d" providerId="LiveId" clId="{5D54D93F-9C53-4264-977F-15D0B4D3F554}" dt="2024-01-30T12:14:15.689" v="8215" actId="1076"/>
          <ac:spMkLst>
            <pc:docMk/>
            <pc:sldMk cId="197014376" sldId="273"/>
            <ac:spMk id="41" creationId="{B7918F7F-3A7D-CD74-4F13-A237593B989E}"/>
          </ac:spMkLst>
        </pc:spChg>
        <pc:spChg chg="add mod">
          <ac:chgData name="Сергей Сидоров" userId="3e1ccb28b09c229d" providerId="LiveId" clId="{5D54D93F-9C53-4264-977F-15D0B4D3F554}" dt="2024-01-30T12:14:21.685" v="8217" actId="1076"/>
          <ac:spMkLst>
            <pc:docMk/>
            <pc:sldMk cId="197014376" sldId="273"/>
            <ac:spMk id="42" creationId="{9B5684C6-4CB6-89B9-2F43-6336C8B1C036}"/>
          </ac:spMkLst>
        </pc:spChg>
        <pc:spChg chg="add mod">
          <ac:chgData name="Сергей Сидоров" userId="3e1ccb28b09c229d" providerId="LiveId" clId="{5D54D93F-9C53-4264-977F-15D0B4D3F554}" dt="2024-01-30T12:13:11.761" v="8205" actId="1076"/>
          <ac:spMkLst>
            <pc:docMk/>
            <pc:sldMk cId="197014376" sldId="273"/>
            <ac:spMk id="43" creationId="{986BCF8C-4F06-A2AB-3F0E-0EDD17604BF7}"/>
          </ac:spMkLst>
        </pc:spChg>
        <pc:picChg chg="add del mod">
          <ac:chgData name="Сергей Сидоров" userId="3e1ccb28b09c229d" providerId="LiveId" clId="{5D54D93F-9C53-4264-977F-15D0B4D3F554}" dt="2024-01-30T10:31:29.778" v="7899" actId="478"/>
          <ac:picMkLst>
            <pc:docMk/>
            <pc:sldMk cId="197014376" sldId="273"/>
            <ac:picMk id="4" creationId="{BA50DBEA-8C84-FE47-C2BE-DF6E56DDBB22}"/>
          </ac:picMkLst>
        </pc:picChg>
        <pc:picChg chg="add del mod ord modCrop">
          <ac:chgData name="Сергей Сидоров" userId="3e1ccb28b09c229d" providerId="LiveId" clId="{5D54D93F-9C53-4264-977F-15D0B4D3F554}" dt="2024-01-30T11:37:02.669" v="7988" actId="478"/>
          <ac:picMkLst>
            <pc:docMk/>
            <pc:sldMk cId="197014376" sldId="273"/>
            <ac:picMk id="10" creationId="{90878A78-F238-AC48-72A8-EF07A766B92D}"/>
          </ac:picMkLst>
        </pc:picChg>
        <pc:picChg chg="add mod">
          <ac:chgData name="Сергей Сидоров" userId="3e1ccb28b09c229d" providerId="LiveId" clId="{5D54D93F-9C53-4264-977F-15D0B4D3F554}" dt="2024-01-30T12:13:04.237" v="8204" actId="1035"/>
          <ac:picMkLst>
            <pc:docMk/>
            <pc:sldMk cId="197014376" sldId="273"/>
            <ac:picMk id="12" creationId="{88A3F4B3-CF3F-BEBE-0558-B4915E7AC768}"/>
          </ac:picMkLst>
        </pc:picChg>
        <pc:picChg chg="add del mod">
          <ac:chgData name="Сергей Сидоров" userId="3e1ccb28b09c229d" providerId="LiveId" clId="{5D54D93F-9C53-4264-977F-15D0B4D3F554}" dt="2024-01-30T11:37:07.100" v="7989" actId="478"/>
          <ac:picMkLst>
            <pc:docMk/>
            <pc:sldMk cId="197014376" sldId="273"/>
            <ac:picMk id="14" creationId="{DFA96ED7-5F5E-6C13-52D5-6EC5CC0CDF60}"/>
          </ac:picMkLst>
        </pc:picChg>
        <pc:picChg chg="add del mod">
          <ac:chgData name="Сергей Сидоров" userId="3e1ccb28b09c229d" providerId="LiveId" clId="{5D54D93F-9C53-4264-977F-15D0B4D3F554}" dt="2024-01-30T11:35:52.908" v="7987" actId="478"/>
          <ac:picMkLst>
            <pc:docMk/>
            <pc:sldMk cId="197014376" sldId="273"/>
            <ac:picMk id="16" creationId="{2F81D8A4-31CB-4C94-BEB8-025CFD1D623F}"/>
          </ac:picMkLst>
        </pc:picChg>
        <pc:picChg chg="add del mod">
          <ac:chgData name="Сергей Сидоров" userId="3e1ccb28b09c229d" providerId="LiveId" clId="{5D54D93F-9C53-4264-977F-15D0B4D3F554}" dt="2024-01-30T11:38:13.567" v="7998" actId="478"/>
          <ac:picMkLst>
            <pc:docMk/>
            <pc:sldMk cId="197014376" sldId="273"/>
            <ac:picMk id="18" creationId="{BAE1BBCB-B63C-A681-D4A3-4233E39DF3B1}"/>
          </ac:picMkLst>
        </pc:picChg>
        <pc:picChg chg="add del mod ord modCrop">
          <ac:chgData name="Сергей Сидоров" userId="3e1ccb28b09c229d" providerId="LiveId" clId="{5D54D93F-9C53-4264-977F-15D0B4D3F554}" dt="2024-01-30T11:43:59.899" v="8034" actId="478"/>
          <ac:picMkLst>
            <pc:docMk/>
            <pc:sldMk cId="197014376" sldId="273"/>
            <ac:picMk id="20" creationId="{E63C45BC-8262-FA74-B4AA-C18234FDAE68}"/>
          </ac:picMkLst>
        </pc:picChg>
        <pc:picChg chg="add del mod">
          <ac:chgData name="Сергей Сидоров" userId="3e1ccb28b09c229d" providerId="LiveId" clId="{5D54D93F-9C53-4264-977F-15D0B4D3F554}" dt="2024-01-30T11:38:41.097" v="8002" actId="478"/>
          <ac:picMkLst>
            <pc:docMk/>
            <pc:sldMk cId="197014376" sldId="273"/>
            <ac:picMk id="22" creationId="{F33C9CCA-37EF-7137-E9F3-D05B66AB9B6C}"/>
          </ac:picMkLst>
        </pc:picChg>
        <pc:picChg chg="add mod">
          <ac:chgData name="Сергей Сидоров" userId="3e1ccb28b09c229d" providerId="LiveId" clId="{5D54D93F-9C53-4264-977F-15D0B4D3F554}" dt="2024-01-30T11:49:56.988" v="8080" actId="1076"/>
          <ac:picMkLst>
            <pc:docMk/>
            <pc:sldMk cId="197014376" sldId="273"/>
            <ac:picMk id="24" creationId="{6D907AC1-A5F0-B969-5EC2-6CAE4114F8F9}"/>
          </ac:picMkLst>
        </pc:picChg>
        <pc:picChg chg="add mod ord modCrop">
          <ac:chgData name="Сергей Сидоров" userId="3e1ccb28b09c229d" providerId="LiveId" clId="{5D54D93F-9C53-4264-977F-15D0B4D3F554}" dt="2024-01-30T11:48:31.986" v="8076" actId="167"/>
          <ac:picMkLst>
            <pc:docMk/>
            <pc:sldMk cId="197014376" sldId="273"/>
            <ac:picMk id="26" creationId="{320F0EB1-6361-B592-5D5B-254AF7526B43}"/>
          </ac:picMkLst>
        </pc:picChg>
        <pc:picChg chg="add mod">
          <ac:chgData name="Сергей Сидоров" userId="3e1ccb28b09c229d" providerId="LiveId" clId="{5D54D93F-9C53-4264-977F-15D0B4D3F554}" dt="2024-01-30T12:13:04.237" v="8204" actId="1035"/>
          <ac:picMkLst>
            <pc:docMk/>
            <pc:sldMk cId="197014376" sldId="273"/>
            <ac:picMk id="31" creationId="{40B09D10-FCEC-1D32-BA62-DE56CDDEB6CF}"/>
          </ac:picMkLst>
        </pc:picChg>
        <pc:picChg chg="add mod">
          <ac:chgData name="Сергей Сидоров" userId="3e1ccb28b09c229d" providerId="LiveId" clId="{5D54D93F-9C53-4264-977F-15D0B4D3F554}" dt="2024-01-30T12:01:05.326" v="8098" actId="571"/>
          <ac:picMkLst>
            <pc:docMk/>
            <pc:sldMk cId="197014376" sldId="273"/>
            <ac:picMk id="33" creationId="{69C1D3F4-B56B-90FA-F032-9992D4422A37}"/>
          </ac:picMkLst>
        </pc:picChg>
      </pc:sldChg>
      <pc:sldChg chg="addSp delSp modSp add mod ord">
        <pc:chgData name="Сергей Сидоров" userId="3e1ccb28b09c229d" providerId="LiveId" clId="{5D54D93F-9C53-4264-977F-15D0B4D3F554}" dt="2024-01-30T14:17:57.225" v="9501" actId="1076"/>
        <pc:sldMkLst>
          <pc:docMk/>
          <pc:sldMk cId="882022142" sldId="274"/>
        </pc:sldMkLst>
        <pc:spChg chg="add del mod">
          <ac:chgData name="Сергей Сидоров" userId="3e1ccb28b09c229d" providerId="LiveId" clId="{5D54D93F-9C53-4264-977F-15D0B4D3F554}" dt="2024-01-26T10:20:19.658" v="5138" actId="478"/>
          <ac:spMkLst>
            <pc:docMk/>
            <pc:sldMk cId="882022142" sldId="274"/>
            <ac:spMk id="2" creationId="{C8BE1BAB-2FF8-463B-B70E-C0EB11674A88}"/>
          </ac:spMkLst>
        </pc:spChg>
        <pc:spChg chg="add del mod">
          <ac:chgData name="Сергей Сидоров" userId="3e1ccb28b09c229d" providerId="LiveId" clId="{5D54D93F-9C53-4264-977F-15D0B4D3F554}" dt="2024-01-26T10:21:26.611" v="5143" actId="478"/>
          <ac:spMkLst>
            <pc:docMk/>
            <pc:sldMk cId="882022142" sldId="274"/>
            <ac:spMk id="3" creationId="{2A28B867-42A1-5EF1-3160-30E08BB26F03}"/>
          </ac:spMkLst>
        </pc:spChg>
        <pc:spChg chg="add mod">
          <ac:chgData name="Сергей Сидоров" userId="3e1ccb28b09c229d" providerId="LiveId" clId="{5D54D93F-9C53-4264-977F-15D0B4D3F554}" dt="2024-01-26T10:33:08.394" v="5217" actId="1035"/>
          <ac:spMkLst>
            <pc:docMk/>
            <pc:sldMk cId="882022142" sldId="274"/>
            <ac:spMk id="4" creationId="{AA54ABE5-AA45-EAE4-61B8-DA52460D73F9}"/>
          </ac:spMkLst>
        </pc:spChg>
        <pc:spChg chg="add mod">
          <ac:chgData name="Сергей Сидоров" userId="3e1ccb28b09c229d" providerId="LiveId" clId="{5D54D93F-9C53-4264-977F-15D0B4D3F554}" dt="2024-01-26T10:39:48.315" v="5233" actId="207"/>
          <ac:spMkLst>
            <pc:docMk/>
            <pc:sldMk cId="882022142" sldId="274"/>
            <ac:spMk id="5" creationId="{0F3F41D9-7BDB-C0B0-EB2D-5DE9F0FF1A0B}"/>
          </ac:spMkLst>
        </pc:spChg>
        <pc:spChg chg="add mod">
          <ac:chgData name="Сергей Сидоров" userId="3e1ccb28b09c229d" providerId="LiveId" clId="{5D54D93F-9C53-4264-977F-15D0B4D3F554}" dt="2024-01-26T10:39:48.315" v="5233" actId="207"/>
          <ac:spMkLst>
            <pc:docMk/>
            <pc:sldMk cId="882022142" sldId="274"/>
            <ac:spMk id="6" creationId="{E5FF260F-E551-6E30-D4A2-9AAE26C073FD}"/>
          </ac:spMkLst>
        </pc:spChg>
        <pc:spChg chg="add del mod">
          <ac:chgData name="Сергей Сидоров" userId="3e1ccb28b09c229d" providerId="LiveId" clId="{5D54D93F-9C53-4264-977F-15D0B4D3F554}" dt="2024-01-26T10:29:04.078" v="5165" actId="478"/>
          <ac:spMkLst>
            <pc:docMk/>
            <pc:sldMk cId="882022142" sldId="274"/>
            <ac:spMk id="11" creationId="{0634D4DF-2BC3-268E-B346-0B6BE34C4B93}"/>
          </ac:spMkLst>
        </pc:spChg>
        <pc:spChg chg="add del mod">
          <ac:chgData name="Сергей Сидоров" userId="3e1ccb28b09c229d" providerId="LiveId" clId="{5D54D93F-9C53-4264-977F-15D0B4D3F554}" dt="2024-01-26T10:23:37.391" v="5151" actId="478"/>
          <ac:spMkLst>
            <pc:docMk/>
            <pc:sldMk cId="882022142" sldId="274"/>
            <ac:spMk id="12" creationId="{0745E057-79C7-B3F5-CB44-671D92898183}"/>
          </ac:spMkLst>
        </pc:spChg>
        <pc:spChg chg="add mod">
          <ac:chgData name="Сергей Сидоров" userId="3e1ccb28b09c229d" providerId="LiveId" clId="{5D54D93F-9C53-4264-977F-15D0B4D3F554}" dt="2024-01-30T14:15:54.163" v="9484" actId="14100"/>
          <ac:spMkLst>
            <pc:docMk/>
            <pc:sldMk cId="882022142" sldId="274"/>
            <ac:spMk id="13" creationId="{8C8C89A3-DE84-D35F-09C2-491F04B74BEA}"/>
          </ac:spMkLst>
        </pc:spChg>
        <pc:spChg chg="add del mod ord">
          <ac:chgData name="Сергей Сидоров" userId="3e1ccb28b09c229d" providerId="LiveId" clId="{5D54D93F-9C53-4264-977F-15D0B4D3F554}" dt="2024-01-26T11:07:00.427" v="5287" actId="478"/>
          <ac:spMkLst>
            <pc:docMk/>
            <pc:sldMk cId="882022142" sldId="274"/>
            <ac:spMk id="27" creationId="{D6F25A85-498F-7723-8A7D-B3F07726310C}"/>
          </ac:spMkLst>
        </pc:spChg>
        <pc:spChg chg="add mod">
          <ac:chgData name="Сергей Сидоров" userId="3e1ccb28b09c229d" providerId="LiveId" clId="{5D54D93F-9C53-4264-977F-15D0B4D3F554}" dt="2024-01-30T14:15:45.801" v="9482" actId="1076"/>
          <ac:spMkLst>
            <pc:docMk/>
            <pc:sldMk cId="882022142" sldId="274"/>
            <ac:spMk id="28" creationId="{555517DF-8ED3-5415-3712-09178D3B8DDF}"/>
          </ac:spMkLst>
        </pc:spChg>
        <pc:spChg chg="add mod">
          <ac:chgData name="Сергей Сидоров" userId="3e1ccb28b09c229d" providerId="LiveId" clId="{5D54D93F-9C53-4264-977F-15D0B4D3F554}" dt="2024-01-30T14:17:57.225" v="9501" actId="1076"/>
          <ac:spMkLst>
            <pc:docMk/>
            <pc:sldMk cId="882022142" sldId="274"/>
            <ac:spMk id="29" creationId="{D5BE622A-331D-67C4-F9ED-CFDABC8795FE}"/>
          </ac:spMkLst>
        </pc:spChg>
        <pc:spChg chg="add mod">
          <ac:chgData name="Сергей Сидоров" userId="3e1ccb28b09c229d" providerId="LiveId" clId="{5D54D93F-9C53-4264-977F-15D0B4D3F554}" dt="2024-01-30T14:16:03.848" v="9486" actId="1076"/>
          <ac:spMkLst>
            <pc:docMk/>
            <pc:sldMk cId="882022142" sldId="274"/>
            <ac:spMk id="30" creationId="{A8DFC2DA-AA10-5264-0828-C6499064F0EF}"/>
          </ac:spMkLst>
        </pc:spChg>
        <pc:spChg chg="add mod">
          <ac:chgData name="Сергей Сидоров" userId="3e1ccb28b09c229d" providerId="LiveId" clId="{5D54D93F-9C53-4264-977F-15D0B4D3F554}" dt="2024-01-30T14:08:49.281" v="9303" actId="1076"/>
          <ac:spMkLst>
            <pc:docMk/>
            <pc:sldMk cId="882022142" sldId="274"/>
            <ac:spMk id="31" creationId="{3FDFF129-D9C7-1A4A-9456-74CE833FD05A}"/>
          </ac:spMkLst>
        </pc:spChg>
        <pc:spChg chg="add mod">
          <ac:chgData name="Сергей Сидоров" userId="3e1ccb28b09c229d" providerId="LiveId" clId="{5D54D93F-9C53-4264-977F-15D0B4D3F554}" dt="2024-01-30T14:15:58.657" v="9485" actId="1076"/>
          <ac:spMkLst>
            <pc:docMk/>
            <pc:sldMk cId="882022142" sldId="274"/>
            <ac:spMk id="32" creationId="{596FCEE3-CC49-D184-52E3-4214DC306266}"/>
          </ac:spMkLst>
        </pc:spChg>
        <pc:picChg chg="add mod">
          <ac:chgData name="Сергей Сидоров" userId="3e1ccb28b09c229d" providerId="LiveId" clId="{5D54D93F-9C53-4264-977F-15D0B4D3F554}" dt="2024-01-30T14:08:22.296" v="9301" actId="12789"/>
          <ac:picMkLst>
            <pc:docMk/>
            <pc:sldMk cId="882022142" sldId="274"/>
            <ac:picMk id="3" creationId="{40C149BF-29F7-CFDA-E11F-E95CCEBD74D8}"/>
          </ac:picMkLst>
        </pc:picChg>
        <pc:picChg chg="add del mod">
          <ac:chgData name="Сергей Сидоров" userId="3e1ccb28b09c229d" providerId="LiveId" clId="{5D54D93F-9C53-4264-977F-15D0B4D3F554}" dt="2024-01-30T12:05:29.842" v="8126" actId="478"/>
          <ac:picMkLst>
            <pc:docMk/>
            <pc:sldMk cId="882022142" sldId="274"/>
            <ac:picMk id="7" creationId="{817C54AD-015C-9D69-6E09-F0421F467482}"/>
          </ac:picMkLst>
        </pc:picChg>
        <pc:picChg chg="add del mod">
          <ac:chgData name="Сергей Сидоров" userId="3e1ccb28b09c229d" providerId="LiveId" clId="{5D54D93F-9C53-4264-977F-15D0B4D3F554}" dt="2024-01-30T12:05:29.842" v="8126" actId="478"/>
          <ac:picMkLst>
            <pc:docMk/>
            <pc:sldMk cId="882022142" sldId="274"/>
            <ac:picMk id="8" creationId="{E2F17728-8630-C70C-3E56-74E378E23147}"/>
          </ac:picMkLst>
        </pc:picChg>
        <pc:picChg chg="add mod">
          <ac:chgData name="Сергей Сидоров" userId="3e1ccb28b09c229d" providerId="LiveId" clId="{5D54D93F-9C53-4264-977F-15D0B4D3F554}" dt="2024-01-30T14:08:17.467" v="9300" actId="12789"/>
          <ac:picMkLst>
            <pc:docMk/>
            <pc:sldMk cId="882022142" sldId="274"/>
            <ac:picMk id="9" creationId="{C6E1A3AC-2389-D638-64A9-62372DF8B819}"/>
          </ac:picMkLst>
        </pc:picChg>
        <pc:picChg chg="add mod">
          <ac:chgData name="Сергей Сидоров" userId="3e1ccb28b09c229d" providerId="LiveId" clId="{5D54D93F-9C53-4264-977F-15D0B4D3F554}" dt="2024-01-30T14:08:27.017" v="9302" actId="12789"/>
          <ac:picMkLst>
            <pc:docMk/>
            <pc:sldMk cId="882022142" sldId="274"/>
            <ac:picMk id="10" creationId="{FD8A0468-16DE-D451-B818-EF434AF0CA22}"/>
          </ac:picMkLst>
        </pc:picChg>
        <pc:picChg chg="add mod">
          <ac:chgData name="Сергей Сидоров" userId="3e1ccb28b09c229d" providerId="LiveId" clId="{5D54D93F-9C53-4264-977F-15D0B4D3F554}" dt="2024-01-30T14:08:22.296" v="9301" actId="12789"/>
          <ac:picMkLst>
            <pc:docMk/>
            <pc:sldMk cId="882022142" sldId="274"/>
            <ac:picMk id="12" creationId="{D38EACD3-4CB1-D756-F94C-D4EEBB2C2E41}"/>
          </ac:picMkLst>
        </pc:picChg>
        <pc:picChg chg="add del mod">
          <ac:chgData name="Сергей Сидоров" userId="3e1ccb28b09c229d" providerId="LiveId" clId="{5D54D93F-9C53-4264-977F-15D0B4D3F554}" dt="2024-01-26T10:28:38.258" v="5164" actId="478"/>
          <ac:picMkLst>
            <pc:docMk/>
            <pc:sldMk cId="882022142" sldId="274"/>
            <ac:picMk id="13" creationId="{290361C1-7381-DF24-BE79-23C194428F8B}"/>
          </ac:picMkLst>
        </pc:picChg>
        <pc:picChg chg="add del mod">
          <ac:chgData name="Сергей Сидоров" userId="3e1ccb28b09c229d" providerId="LiveId" clId="{5D54D93F-9C53-4264-977F-15D0B4D3F554}" dt="2024-01-26T10:28:38.258" v="5164" actId="478"/>
          <ac:picMkLst>
            <pc:docMk/>
            <pc:sldMk cId="882022142" sldId="274"/>
            <ac:picMk id="14" creationId="{1B73B8F6-166C-DDA8-F552-64A80A2CF5E4}"/>
          </ac:picMkLst>
        </pc:picChg>
        <pc:picChg chg="add del mod">
          <ac:chgData name="Сергей Сидоров" userId="3e1ccb28b09c229d" providerId="LiveId" clId="{5D54D93F-9C53-4264-977F-15D0B4D3F554}" dt="2024-01-30T14:15:41.831" v="9481" actId="478"/>
          <ac:picMkLst>
            <pc:docMk/>
            <pc:sldMk cId="882022142" sldId="274"/>
            <ac:picMk id="15" creationId="{7FD96992-8EFD-EF1B-7A00-502E60A81941}"/>
          </ac:picMkLst>
        </pc:picChg>
        <pc:picChg chg="add del mod">
          <ac:chgData name="Сергей Сидоров" userId="3e1ccb28b09c229d" providerId="LiveId" clId="{5D54D93F-9C53-4264-977F-15D0B4D3F554}" dt="2024-01-26T10:28:19.378" v="5160" actId="478"/>
          <ac:picMkLst>
            <pc:docMk/>
            <pc:sldMk cId="882022142" sldId="274"/>
            <ac:picMk id="16" creationId="{DB496FE8-284B-3DE0-4C07-562EA277074D}"/>
          </ac:picMkLst>
        </pc:picChg>
        <pc:picChg chg="add del mod">
          <ac:chgData name="Сергей Сидоров" userId="3e1ccb28b09c229d" providerId="LiveId" clId="{5D54D93F-9C53-4264-977F-15D0B4D3F554}" dt="2024-01-26T10:37:13.678" v="5218" actId="478"/>
          <ac:picMkLst>
            <pc:docMk/>
            <pc:sldMk cId="882022142" sldId="274"/>
            <ac:picMk id="18" creationId="{678F60E5-E1BC-C920-7D4D-819C11E94598}"/>
          </ac:picMkLst>
        </pc:picChg>
        <pc:picChg chg="add del mod">
          <ac:chgData name="Сергей Сидоров" userId="3e1ccb28b09c229d" providerId="LiveId" clId="{5D54D93F-9C53-4264-977F-15D0B4D3F554}" dt="2024-01-26T10:38:38.876" v="5229" actId="478"/>
          <ac:picMkLst>
            <pc:docMk/>
            <pc:sldMk cId="882022142" sldId="274"/>
            <ac:picMk id="20" creationId="{875AAFC7-5ACA-38D2-D249-6CEC67D2A4DC}"/>
          </ac:picMkLst>
        </pc:picChg>
        <pc:picChg chg="add del mod">
          <ac:chgData name="Сергей Сидоров" userId="3e1ccb28b09c229d" providerId="LiveId" clId="{5D54D93F-9C53-4264-977F-15D0B4D3F554}" dt="2024-01-26T10:38:33.399" v="5227" actId="478"/>
          <ac:picMkLst>
            <pc:docMk/>
            <pc:sldMk cId="882022142" sldId="274"/>
            <ac:picMk id="22" creationId="{B01E2BAA-D90D-6C21-1AE0-3B02593ADD52}"/>
          </ac:picMkLst>
        </pc:picChg>
        <pc:picChg chg="add mod">
          <ac:chgData name="Сергей Сидоров" userId="3e1ccb28b09c229d" providerId="LiveId" clId="{5D54D93F-9C53-4264-977F-15D0B4D3F554}" dt="2024-01-30T14:08:27.017" v="9302" actId="12789"/>
          <ac:picMkLst>
            <pc:docMk/>
            <pc:sldMk cId="882022142" sldId="274"/>
            <ac:picMk id="24" creationId="{6AFDF8B9-839C-7272-3E80-D65814D4610D}"/>
          </ac:picMkLst>
        </pc:picChg>
        <pc:picChg chg="add mod">
          <ac:chgData name="Сергей Сидоров" userId="3e1ccb28b09c229d" providerId="LiveId" clId="{5D54D93F-9C53-4264-977F-15D0B4D3F554}" dt="2024-01-30T14:08:17.467" v="9300" actId="12789"/>
          <ac:picMkLst>
            <pc:docMk/>
            <pc:sldMk cId="882022142" sldId="274"/>
            <ac:picMk id="26" creationId="{D45C2BBB-40B1-7C19-6174-20AB2A3B84E3}"/>
          </ac:picMkLst>
        </pc:picChg>
      </pc:sldChg>
      <pc:sldChg chg="addSp delSp modSp add mod ord">
        <pc:chgData name="Сергей Сидоров" userId="3e1ccb28b09c229d" providerId="LiveId" clId="{5D54D93F-9C53-4264-977F-15D0B4D3F554}" dt="2024-01-30T13:50:01.452" v="9091" actId="1036"/>
        <pc:sldMkLst>
          <pc:docMk/>
          <pc:sldMk cId="4144262432" sldId="275"/>
        </pc:sldMkLst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2" creationId="{B56BEE16-D124-A0F9-EAD3-4046B874C696}"/>
          </ac:spMkLst>
        </pc:spChg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6" creationId="{0BC4A2AC-2C14-EE88-6858-F97E7E974500}"/>
          </ac:spMkLst>
        </pc:spChg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7" creationId="{29B9EE81-8165-FDE3-858B-3AF719A63434}"/>
          </ac:spMkLst>
        </pc:spChg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8" creationId="{CB8BB14E-B3C0-00B1-1CA7-75C3FD778B0F}"/>
          </ac:spMkLst>
        </pc:spChg>
        <pc:spChg chg="del mod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9" creationId="{07473AEF-25CB-5D37-9C91-96F868DB784A}"/>
          </ac:spMkLst>
        </pc:spChg>
        <pc:spChg chg="add del mod ord">
          <ac:chgData name="Сергей Сидоров" userId="3e1ccb28b09c229d" providerId="LiveId" clId="{5D54D93F-9C53-4264-977F-15D0B4D3F554}" dt="2024-01-30T08:32:06.685" v="6663" actId="478"/>
          <ac:spMkLst>
            <pc:docMk/>
            <pc:sldMk cId="4144262432" sldId="275"/>
            <ac:spMk id="19" creationId="{56212A36-78AC-F6A1-F767-D80B466DA594}"/>
          </ac:spMkLst>
        </pc:spChg>
        <pc:spChg chg="add del mod">
          <ac:chgData name="Сергей Сидоров" userId="3e1ccb28b09c229d" providerId="LiveId" clId="{5D54D93F-9C53-4264-977F-15D0B4D3F554}" dt="2024-01-30T08:32:44.033" v="6668"/>
          <ac:spMkLst>
            <pc:docMk/>
            <pc:sldMk cId="4144262432" sldId="275"/>
            <ac:spMk id="23" creationId="{9B05590F-6EFC-DAF0-FF9F-8430350BC429}"/>
          </ac:spMkLst>
        </pc:spChg>
        <pc:spChg chg="add del mod">
          <ac:chgData name="Сергей Сидоров" userId="3e1ccb28b09c229d" providerId="LiveId" clId="{5D54D93F-9C53-4264-977F-15D0B4D3F554}" dt="2024-01-30T08:35:23.937" v="6693"/>
          <ac:spMkLst>
            <pc:docMk/>
            <pc:sldMk cId="4144262432" sldId="275"/>
            <ac:spMk id="25" creationId="{4EBA92A6-B97C-9D21-C506-EF975EC7AAC7}"/>
          </ac:spMkLst>
        </pc:spChg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26" creationId="{E6D48BB0-159C-3ABF-FCFD-F6A925929FB6}"/>
          </ac:spMkLst>
        </pc:spChg>
        <pc:spChg chg="add mod">
          <ac:chgData name="Сергей Сидоров" userId="3e1ccb28b09c229d" providerId="LiveId" clId="{5D54D93F-9C53-4264-977F-15D0B4D3F554}" dt="2024-01-30T08:35:44.234" v="6695" actId="571"/>
          <ac:spMkLst>
            <pc:docMk/>
            <pc:sldMk cId="4144262432" sldId="275"/>
            <ac:spMk id="29" creationId="{241A564F-08F6-C2C8-3433-E931FB3533EE}"/>
          </ac:spMkLst>
        </pc:spChg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31" creationId="{C90D784D-1385-9905-5BCE-CE243485B75F}"/>
          </ac:spMkLst>
        </pc:spChg>
        <pc:spChg chg="add del mod">
          <ac:chgData name="Сергей Сидоров" userId="3e1ccb28b09c229d" providerId="LiveId" clId="{5D54D93F-9C53-4264-977F-15D0B4D3F554}" dt="2024-01-30T08:36:01.624" v="6698"/>
          <ac:spMkLst>
            <pc:docMk/>
            <pc:sldMk cId="4144262432" sldId="275"/>
            <ac:spMk id="32" creationId="{80441A17-98CB-08F0-0D54-320C0FCA9DFF}"/>
          </ac:spMkLst>
        </pc:spChg>
        <pc:spChg chg="add del mod">
          <ac:chgData name="Сергей Сидоров" userId="3e1ccb28b09c229d" providerId="LiveId" clId="{5D54D93F-9C53-4264-977F-15D0B4D3F554}" dt="2024-01-30T08:37:20.525" v="6706"/>
          <ac:spMkLst>
            <pc:docMk/>
            <pc:sldMk cId="4144262432" sldId="275"/>
            <ac:spMk id="34" creationId="{478F095B-C1BD-2CEA-D39A-30A376A49EB3}"/>
          </ac:spMkLst>
        </pc:spChg>
        <pc:spChg chg="add del mod">
          <ac:chgData name="Сергей Сидоров" userId="3e1ccb28b09c229d" providerId="LiveId" clId="{5D54D93F-9C53-4264-977F-15D0B4D3F554}" dt="2024-01-30T08:42:34.499" v="6758"/>
          <ac:spMkLst>
            <pc:docMk/>
            <pc:sldMk cId="4144262432" sldId="275"/>
            <ac:spMk id="36" creationId="{38DC0D43-A8CF-D5F4-A124-245942797A3E}"/>
          </ac:spMkLst>
        </pc:spChg>
        <pc:spChg chg="add del mod">
          <ac:chgData name="Сергей Сидоров" userId="3e1ccb28b09c229d" providerId="LiveId" clId="{5D54D93F-9C53-4264-977F-15D0B4D3F554}" dt="2024-01-30T08:44:35.718" v="6784"/>
          <ac:spMkLst>
            <pc:docMk/>
            <pc:sldMk cId="4144262432" sldId="275"/>
            <ac:spMk id="37" creationId="{19489192-8C82-2C92-67D0-EB7E994F238F}"/>
          </ac:spMkLst>
        </pc:spChg>
        <pc:spChg chg="add del mod">
          <ac:chgData name="Сергей Сидоров" userId="3e1ccb28b09c229d" providerId="LiveId" clId="{5D54D93F-9C53-4264-977F-15D0B4D3F554}" dt="2024-01-30T08:43:46.580" v="6772"/>
          <ac:spMkLst>
            <pc:docMk/>
            <pc:sldMk cId="4144262432" sldId="275"/>
            <ac:spMk id="38" creationId="{453CA9CF-7CD7-67CA-A648-31746D552F98}"/>
          </ac:spMkLst>
        </pc:spChg>
        <pc:spChg chg="del">
          <ac:chgData name="Сергей Сидоров" userId="3e1ccb28b09c229d" providerId="LiveId" clId="{5D54D93F-9C53-4264-977F-15D0B4D3F554}" dt="2024-01-30T08:28:17.760" v="6639" actId="478"/>
          <ac:spMkLst>
            <pc:docMk/>
            <pc:sldMk cId="4144262432" sldId="275"/>
            <ac:spMk id="45" creationId="{C18E3E31-026F-261C-496E-D2DDF0360558}"/>
          </ac:spMkLst>
        </pc:spChg>
        <pc:spChg chg="del">
          <ac:chgData name="Сергей Сидоров" userId="3e1ccb28b09c229d" providerId="LiveId" clId="{5D54D93F-9C53-4264-977F-15D0B4D3F554}" dt="2024-01-30T08:28:17.760" v="6639" actId="478"/>
          <ac:spMkLst>
            <pc:docMk/>
            <pc:sldMk cId="4144262432" sldId="275"/>
            <ac:spMk id="46" creationId="{A2B99E7C-1796-4028-57F8-B13F41177328}"/>
          </ac:spMkLst>
        </pc:spChg>
        <pc:spChg chg="del">
          <ac:chgData name="Сергей Сидоров" userId="3e1ccb28b09c229d" providerId="LiveId" clId="{5D54D93F-9C53-4264-977F-15D0B4D3F554}" dt="2024-01-30T08:28:17.760" v="6639" actId="478"/>
          <ac:spMkLst>
            <pc:docMk/>
            <pc:sldMk cId="4144262432" sldId="275"/>
            <ac:spMk id="47" creationId="{8D0EB56B-03E2-A48C-D65A-7C83A8190E37}"/>
          </ac:spMkLst>
        </pc:spChg>
        <pc:spChg chg="add del">
          <ac:chgData name="Сергей Сидоров" userId="3e1ccb28b09c229d" providerId="LiveId" clId="{5D54D93F-9C53-4264-977F-15D0B4D3F554}" dt="2024-01-30T08:23:23.592" v="6629" actId="478"/>
          <ac:spMkLst>
            <pc:docMk/>
            <pc:sldMk cId="4144262432" sldId="275"/>
            <ac:spMk id="48" creationId="{3813BC40-FA5B-AAAF-3601-E22CA73778E5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49" creationId="{9DA5B0B4-E36A-B5C2-86E9-F188CDD80FF5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50" creationId="{DB19FCAE-5635-F2CE-01AE-A8757D321471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51" creationId="{0EC44B47-4F4C-7191-10F2-2F81A226BE02}"/>
          </ac:spMkLst>
        </pc:spChg>
        <pc:spChg chg="add del mod">
          <ac:chgData name="Сергей Сидоров" userId="3e1ccb28b09c229d" providerId="LiveId" clId="{5D54D93F-9C53-4264-977F-15D0B4D3F554}" dt="2024-01-30T08:51:08.399" v="6831"/>
          <ac:spMkLst>
            <pc:docMk/>
            <pc:sldMk cId="4144262432" sldId="275"/>
            <ac:spMk id="52" creationId="{1F9E60EB-AF62-0666-F7A6-C74730ACA21A}"/>
          </ac:spMkLst>
        </pc:spChg>
        <pc:spChg chg="del">
          <ac:chgData name="Сергей Сидоров" userId="3e1ccb28b09c229d" providerId="LiveId" clId="{5D54D93F-9C53-4264-977F-15D0B4D3F554}" dt="2024-01-30T08:27:16.287" v="6636"/>
          <ac:spMkLst>
            <pc:docMk/>
            <pc:sldMk cId="4144262432" sldId="275"/>
            <ac:spMk id="53" creationId="{566F3AAB-13D0-B641-3513-F05D6FAC98FE}"/>
          </ac:spMkLst>
        </pc:spChg>
        <pc:spChg chg="del mod">
          <ac:chgData name="Сергей Сидоров" userId="3e1ccb28b09c229d" providerId="LiveId" clId="{5D54D93F-9C53-4264-977F-15D0B4D3F554}" dt="2024-01-30T08:49:10.211" v="6809" actId="478"/>
          <ac:spMkLst>
            <pc:docMk/>
            <pc:sldMk cId="4144262432" sldId="275"/>
            <ac:spMk id="57" creationId="{A0B31F65-4D37-1026-BEFF-DE9146214934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59" creationId="{E067A640-39BB-A03C-9AB8-DAA53281B3F8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60" creationId="{52D45793-B5AE-B635-6623-B70695A80566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61" creationId="{4FD8BA12-206A-2573-ACE9-B0E0AC8B0DBD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62" creationId="{836E3CB8-245F-3DD0-E734-AE87235420E6}"/>
          </ac:spMkLst>
        </pc:spChg>
        <pc:spChg chg="del">
          <ac:chgData name="Сергей Сидоров" userId="3e1ccb28b09c229d" providerId="LiveId" clId="{5D54D93F-9C53-4264-977F-15D0B4D3F554}" dt="2024-01-30T08:22:48.478" v="6626" actId="478"/>
          <ac:spMkLst>
            <pc:docMk/>
            <pc:sldMk cId="4144262432" sldId="275"/>
            <ac:spMk id="63" creationId="{1971D6DF-C1AC-1246-BC28-152726D5DC9B}"/>
          </ac:spMkLst>
        </pc:spChg>
        <pc:spChg chg="del">
          <ac:chgData name="Сергей Сидоров" userId="3e1ccb28b09c229d" providerId="LiveId" clId="{5D54D93F-9C53-4264-977F-15D0B4D3F554}" dt="2024-01-30T08:22:34.601" v="6624" actId="478"/>
          <ac:spMkLst>
            <pc:docMk/>
            <pc:sldMk cId="4144262432" sldId="275"/>
            <ac:spMk id="64" creationId="{1DC5B77F-003A-A6A5-6DA9-AC7D2E29231F}"/>
          </ac:spMkLst>
        </pc:spChg>
        <pc:spChg chg="add del mod">
          <ac:chgData name="Сергей Сидоров" userId="3e1ccb28b09c229d" providerId="LiveId" clId="{5D54D93F-9C53-4264-977F-15D0B4D3F554}" dt="2024-01-30T08:46:49.938" v="6801"/>
          <ac:spMkLst>
            <pc:docMk/>
            <pc:sldMk cId="4144262432" sldId="275"/>
            <ac:spMk id="67" creationId="{AF6864EB-30D5-ADE7-4937-658DB916DA73}"/>
          </ac:spMkLst>
        </pc:spChg>
        <pc:spChg chg="add del mod">
          <ac:chgData name="Сергей Сидоров" userId="3e1ccb28b09c229d" providerId="LiveId" clId="{5D54D93F-9C53-4264-977F-15D0B4D3F554}" dt="2024-01-30T08:51:47.828" v="6839"/>
          <ac:spMkLst>
            <pc:docMk/>
            <pc:sldMk cId="4144262432" sldId="275"/>
            <ac:spMk id="70" creationId="{B108FEB5-8875-E8F0-FF97-8DD5C2E425F7}"/>
          </ac:spMkLst>
        </pc:spChg>
        <pc:spChg chg="add mod ord">
          <ac:chgData name="Сергей Сидоров" userId="3e1ccb28b09c229d" providerId="LiveId" clId="{5D54D93F-9C53-4264-977F-15D0B4D3F554}" dt="2024-01-30T13:49:36.586" v="9080" actId="14100"/>
          <ac:spMkLst>
            <pc:docMk/>
            <pc:sldMk cId="4144262432" sldId="275"/>
            <ac:spMk id="75" creationId="{A70FF2D6-CEB7-3F74-2951-1C6EEF97999B}"/>
          </ac:spMkLst>
        </pc:spChg>
        <pc:spChg chg="add mod ord">
          <ac:chgData name="Сергей Сидоров" userId="3e1ccb28b09c229d" providerId="LiveId" clId="{5D54D93F-9C53-4264-977F-15D0B4D3F554}" dt="2024-01-30T13:50:01.452" v="9091" actId="1036"/>
          <ac:spMkLst>
            <pc:docMk/>
            <pc:sldMk cId="4144262432" sldId="275"/>
            <ac:spMk id="76" creationId="{92D2F23A-BA87-E45F-D56A-D9B4F604FAAC}"/>
          </ac:spMkLst>
        </pc:spChg>
        <pc:graphicFrameChg chg="del">
          <ac:chgData name="Сергей Сидоров" userId="3e1ccb28b09c229d" providerId="LiveId" clId="{5D54D93F-9C53-4264-977F-15D0B4D3F554}" dt="2024-01-30T08:22:13.956" v="6622" actId="478"/>
          <ac:graphicFrameMkLst>
            <pc:docMk/>
            <pc:sldMk cId="4144262432" sldId="275"/>
            <ac:graphicFrameMk id="10" creationId="{00000000-0000-0000-0000-000000000000}"/>
          </ac:graphicFrameMkLst>
        </pc:graphicFrameChg>
        <pc:graphicFrameChg chg="del">
          <ac:chgData name="Сергей Сидоров" userId="3e1ccb28b09c229d" providerId="LiveId" clId="{5D54D93F-9C53-4264-977F-15D0B4D3F554}" dt="2024-01-30T08:22:39.473" v="6625" actId="478"/>
          <ac:graphicFrameMkLst>
            <pc:docMk/>
            <pc:sldMk cId="4144262432" sldId="275"/>
            <ac:graphicFrameMk id="44" creationId="{91CC50F1-19E8-75D3-1103-A61F5407FB27}"/>
          </ac:graphicFrameMkLst>
        </pc:graphicFrameChg>
        <pc:picChg chg="add del mod">
          <ac:chgData name="Сергей Сидоров" userId="3e1ccb28b09c229d" providerId="LiveId" clId="{5D54D93F-9C53-4264-977F-15D0B4D3F554}" dt="2024-01-30T08:36:01.624" v="6698"/>
          <ac:picMkLst>
            <pc:docMk/>
            <pc:sldMk cId="4144262432" sldId="275"/>
            <ac:picMk id="3" creationId="{72BDBC11-AE45-291D-9C33-2F3FD51CFAAA}"/>
          </ac:picMkLst>
        </pc:picChg>
        <pc:picChg chg="add del mod">
          <ac:chgData name="Сергей Сидоров" userId="3e1ccb28b09c229d" providerId="LiveId" clId="{5D54D93F-9C53-4264-977F-15D0B4D3F554}" dt="2024-01-30T08:37:20.525" v="6706"/>
          <ac:picMkLst>
            <pc:docMk/>
            <pc:sldMk cId="4144262432" sldId="275"/>
            <ac:picMk id="4" creationId="{A9F0DBC2-735C-348B-EB1D-8EF4C1F9D574}"/>
          </ac:picMkLst>
        </pc:picChg>
        <pc:picChg chg="add del mod">
          <ac:chgData name="Сергей Сидоров" userId="3e1ccb28b09c229d" providerId="LiveId" clId="{5D54D93F-9C53-4264-977F-15D0B4D3F554}" dt="2024-01-30T08:32:44.033" v="6668"/>
          <ac:picMkLst>
            <pc:docMk/>
            <pc:sldMk cId="4144262432" sldId="275"/>
            <ac:picMk id="5" creationId="{8867C7D9-BE42-E660-581C-AF48D92E57F3}"/>
          </ac:picMkLst>
        </pc:picChg>
        <pc:picChg chg="add del mod">
          <ac:chgData name="Сергей Сидоров" userId="3e1ccb28b09c229d" providerId="LiveId" clId="{5D54D93F-9C53-4264-977F-15D0B4D3F554}" dt="2024-01-30T08:27:16.287" v="6636"/>
          <ac:picMkLst>
            <pc:docMk/>
            <pc:sldMk cId="4144262432" sldId="275"/>
            <ac:picMk id="11" creationId="{08702E7E-D3EF-2B00-869D-4B4164C94734}"/>
          </ac:picMkLst>
        </pc:picChg>
        <pc:picChg chg="add del mod">
          <ac:chgData name="Сергей Сидоров" userId="3e1ccb28b09c229d" providerId="LiveId" clId="{5D54D93F-9C53-4264-977F-15D0B4D3F554}" dt="2024-01-30T08:34:23.628" v="6685" actId="478"/>
          <ac:picMkLst>
            <pc:docMk/>
            <pc:sldMk cId="4144262432" sldId="275"/>
            <ac:picMk id="12" creationId="{561290F9-7784-A881-EE9E-5905EDB74173}"/>
          </ac:picMkLst>
        </pc:picChg>
        <pc:picChg chg="del mod">
          <ac:chgData name="Сергей Сидоров" userId="3e1ccb28b09c229d" providerId="LiveId" clId="{5D54D93F-9C53-4264-977F-15D0B4D3F554}" dt="2024-01-30T08:34:23.628" v="6685" actId="478"/>
          <ac:picMkLst>
            <pc:docMk/>
            <pc:sldMk cId="4144262432" sldId="275"/>
            <ac:picMk id="13" creationId="{33BEC0AB-750D-3D6D-B503-80D2069581BC}"/>
          </ac:picMkLst>
        </pc:picChg>
        <pc:picChg chg="mod">
          <ac:chgData name="Сергей Сидоров" userId="3e1ccb28b09c229d" providerId="LiveId" clId="{5D54D93F-9C53-4264-977F-15D0B4D3F554}" dt="2024-01-30T08:29:16.740" v="6644"/>
          <ac:picMkLst>
            <pc:docMk/>
            <pc:sldMk cId="4144262432" sldId="275"/>
            <ac:picMk id="14" creationId="{A01114C7-C526-5D43-B820-9E0ACB6A3BD3}"/>
          </ac:picMkLst>
        </pc:picChg>
        <pc:picChg chg="mod">
          <ac:chgData name="Сергей Сидоров" userId="3e1ccb28b09c229d" providerId="LiveId" clId="{5D54D93F-9C53-4264-977F-15D0B4D3F554}" dt="2024-01-30T08:29:16.740" v="6644"/>
          <ac:picMkLst>
            <pc:docMk/>
            <pc:sldMk cId="4144262432" sldId="275"/>
            <ac:picMk id="15" creationId="{4ECD3631-1AD8-3392-9F3B-46C19CF61F47}"/>
          </ac:picMkLst>
        </pc:picChg>
        <pc:picChg chg="mod">
          <ac:chgData name="Сергей Сидоров" userId="3e1ccb28b09c229d" providerId="LiveId" clId="{5D54D93F-9C53-4264-977F-15D0B4D3F554}" dt="2024-01-30T08:29:16.740" v="6644"/>
          <ac:picMkLst>
            <pc:docMk/>
            <pc:sldMk cId="4144262432" sldId="275"/>
            <ac:picMk id="16" creationId="{9AC0DE7A-392A-B33D-9729-2D7E28A7C157}"/>
          </ac:picMkLst>
        </pc:picChg>
        <pc:picChg chg="mod">
          <ac:chgData name="Сергей Сидоров" userId="3e1ccb28b09c229d" providerId="LiveId" clId="{5D54D93F-9C53-4264-977F-15D0B4D3F554}" dt="2024-01-30T08:29:16.740" v="6644"/>
          <ac:picMkLst>
            <pc:docMk/>
            <pc:sldMk cId="4144262432" sldId="275"/>
            <ac:picMk id="17" creationId="{836678F6-9005-9A4A-2D74-0B9BEF3EBA98}"/>
          </ac:picMkLst>
        </pc:picChg>
        <pc:picChg chg="mod">
          <ac:chgData name="Сергей Сидоров" userId="3e1ccb28b09c229d" providerId="LiveId" clId="{5D54D93F-9C53-4264-977F-15D0B4D3F554}" dt="2024-01-30T08:29:16.740" v="6644"/>
          <ac:picMkLst>
            <pc:docMk/>
            <pc:sldMk cId="4144262432" sldId="275"/>
            <ac:picMk id="18" creationId="{5DF3EC6D-5EC1-074E-8B75-95FC8EF62815}"/>
          </ac:picMkLst>
        </pc:picChg>
        <pc:picChg chg="mod ord">
          <ac:chgData name="Сергей Сидоров" userId="3e1ccb28b09c229d" providerId="LiveId" clId="{5D54D93F-9C53-4264-977F-15D0B4D3F554}" dt="2024-01-30T08:31:45.917" v="6656"/>
          <ac:picMkLst>
            <pc:docMk/>
            <pc:sldMk cId="4144262432" sldId="275"/>
            <ac:picMk id="20" creationId="{669CAE2E-748F-D078-77EB-4192B7026B31}"/>
          </ac:picMkLst>
        </pc:picChg>
        <pc:picChg chg="mod ord">
          <ac:chgData name="Сергей Сидоров" userId="3e1ccb28b09c229d" providerId="LiveId" clId="{5D54D93F-9C53-4264-977F-15D0B4D3F554}" dt="2024-01-30T08:31:45.917" v="6656"/>
          <ac:picMkLst>
            <pc:docMk/>
            <pc:sldMk cId="4144262432" sldId="275"/>
            <ac:picMk id="21" creationId="{EC2B8CF3-4461-58F9-A5B8-7171E456B860}"/>
          </ac:picMkLst>
        </pc:picChg>
        <pc:picChg chg="mod ord">
          <ac:chgData name="Сергей Сидоров" userId="3e1ccb28b09c229d" providerId="LiveId" clId="{5D54D93F-9C53-4264-977F-15D0B4D3F554}" dt="2024-01-30T08:31:45.917" v="6656"/>
          <ac:picMkLst>
            <pc:docMk/>
            <pc:sldMk cId="4144262432" sldId="275"/>
            <ac:picMk id="22" creationId="{B8D0F26C-8B44-247D-F9FB-A6B80DAFEA94}"/>
          </ac:picMkLst>
        </pc:picChg>
        <pc:picChg chg="del mod modCrop">
          <ac:chgData name="Сергей Сидоров" userId="3e1ccb28b09c229d" providerId="LiveId" clId="{5D54D93F-9C53-4264-977F-15D0B4D3F554}" dt="2024-01-30T08:39:22.462" v="6726" actId="478"/>
          <ac:picMkLst>
            <pc:docMk/>
            <pc:sldMk cId="4144262432" sldId="275"/>
            <ac:picMk id="24" creationId="{8EDA1848-195B-731A-52C0-D0EDC2E7E6AC}"/>
          </ac:picMkLst>
        </pc:picChg>
        <pc:picChg chg="add del mod">
          <ac:chgData name="Сергей Сидоров" userId="3e1ccb28b09c229d" providerId="LiveId" clId="{5D54D93F-9C53-4264-977F-15D0B4D3F554}" dt="2024-01-30T08:35:23.937" v="6693"/>
          <ac:picMkLst>
            <pc:docMk/>
            <pc:sldMk cId="4144262432" sldId="275"/>
            <ac:picMk id="27" creationId="{10B83FAD-FC03-A9D4-D96A-ED7AA2671408}"/>
          </ac:picMkLst>
        </pc:picChg>
        <pc:picChg chg="del mod">
          <ac:chgData name="Сергей Сидоров" userId="3e1ccb28b09c229d" providerId="LiveId" clId="{5D54D93F-9C53-4264-977F-15D0B4D3F554}" dt="2024-01-30T08:39:29.621" v="6727" actId="478"/>
          <ac:picMkLst>
            <pc:docMk/>
            <pc:sldMk cId="4144262432" sldId="275"/>
            <ac:picMk id="28" creationId="{C0EF7F81-D8E0-FC23-E0EE-698F9BE7BED7}"/>
          </ac:picMkLst>
        </pc:picChg>
        <pc:picChg chg="add mod">
          <ac:chgData name="Сергей Сидоров" userId="3e1ccb28b09c229d" providerId="LiveId" clId="{5D54D93F-9C53-4264-977F-15D0B4D3F554}" dt="2024-01-30T08:35:44.234" v="6695" actId="571"/>
          <ac:picMkLst>
            <pc:docMk/>
            <pc:sldMk cId="4144262432" sldId="275"/>
            <ac:picMk id="30" creationId="{8913FBC3-9977-9ADF-2921-C04BA5FAD2D9}"/>
          </ac:picMkLst>
        </pc:picChg>
        <pc:picChg chg="del mod modCrop">
          <ac:chgData name="Сергей Сидоров" userId="3e1ccb28b09c229d" providerId="LiveId" clId="{5D54D93F-9C53-4264-977F-15D0B4D3F554}" dt="2024-01-30T08:38:33.230" v="6712" actId="478"/>
          <ac:picMkLst>
            <pc:docMk/>
            <pc:sldMk cId="4144262432" sldId="275"/>
            <ac:picMk id="33" creationId="{7F57B539-E9B2-94BF-101F-9909054BEA96}"/>
          </ac:picMkLst>
        </pc:picChg>
        <pc:picChg chg="del mod modCrop">
          <ac:chgData name="Сергей Сидоров" userId="3e1ccb28b09c229d" providerId="LiveId" clId="{5D54D93F-9C53-4264-977F-15D0B4D3F554}" dt="2024-01-30T08:38:55.049" v="6720" actId="478"/>
          <ac:picMkLst>
            <pc:docMk/>
            <pc:sldMk cId="4144262432" sldId="275"/>
            <ac:picMk id="35" creationId="{C5127750-7A55-B45B-1F39-7B01927C00AC}"/>
          </ac:picMkLst>
        </pc:picChg>
        <pc:picChg chg="add del mod">
          <ac:chgData name="Сергей Сидоров" userId="3e1ccb28b09c229d" providerId="LiveId" clId="{5D54D93F-9C53-4264-977F-15D0B4D3F554}" dt="2024-01-30T08:42:34.499" v="6758"/>
          <ac:picMkLst>
            <pc:docMk/>
            <pc:sldMk cId="4144262432" sldId="275"/>
            <ac:picMk id="40" creationId="{EC6FE80E-B270-E14B-E8C6-A391CF0C06B2}"/>
          </ac:picMkLst>
        </pc:picChg>
        <pc:picChg chg="add del mod">
          <ac:chgData name="Сергей Сидоров" userId="3e1ccb28b09c229d" providerId="LiveId" clId="{5D54D93F-9C53-4264-977F-15D0B4D3F554}" dt="2024-01-30T08:44:35.718" v="6784"/>
          <ac:picMkLst>
            <pc:docMk/>
            <pc:sldMk cId="4144262432" sldId="275"/>
            <ac:picMk id="41" creationId="{3EAA52F5-41B6-0362-CACC-A9463497C931}"/>
          </ac:picMkLst>
        </pc:picChg>
        <pc:picChg chg="add del mod">
          <ac:chgData name="Сергей Сидоров" userId="3e1ccb28b09c229d" providerId="LiveId" clId="{5D54D93F-9C53-4264-977F-15D0B4D3F554}" dt="2024-01-30T08:43:46.580" v="6772"/>
          <ac:picMkLst>
            <pc:docMk/>
            <pc:sldMk cId="4144262432" sldId="275"/>
            <ac:picMk id="42" creationId="{05F8FC43-AD4F-3D60-98C1-1ED4BE012C6E}"/>
          </ac:picMkLst>
        </pc:picChg>
        <pc:picChg chg="mod modCrop">
          <ac:chgData name="Сергей Сидоров" userId="3e1ccb28b09c229d" providerId="LiveId" clId="{5D54D93F-9C53-4264-977F-15D0B4D3F554}" dt="2024-01-30T08:41:54.314" v="6748"/>
          <ac:picMkLst>
            <pc:docMk/>
            <pc:sldMk cId="4144262432" sldId="275"/>
            <ac:picMk id="43" creationId="{15368D92-2362-EF53-F16E-25A882CA77B6}"/>
          </ac:picMkLst>
        </pc:picChg>
        <pc:picChg chg="mod">
          <ac:chgData name="Сергей Сидоров" userId="3e1ccb28b09c229d" providerId="LiveId" clId="{5D54D93F-9C53-4264-977F-15D0B4D3F554}" dt="2024-01-30T08:41:51.274" v="6744"/>
          <ac:picMkLst>
            <pc:docMk/>
            <pc:sldMk cId="4144262432" sldId="275"/>
            <ac:picMk id="54" creationId="{1E76F12D-F0A5-C76A-D5D2-69F8B4CDA059}"/>
          </ac:picMkLst>
        </pc:picChg>
        <pc:picChg chg="mod">
          <ac:chgData name="Сергей Сидоров" userId="3e1ccb28b09c229d" providerId="LiveId" clId="{5D54D93F-9C53-4264-977F-15D0B4D3F554}" dt="2024-01-30T08:42:34.499" v="6758"/>
          <ac:picMkLst>
            <pc:docMk/>
            <pc:sldMk cId="4144262432" sldId="275"/>
            <ac:picMk id="55" creationId="{6E138979-EC55-7FFB-EE6C-EB6C8F6F410C}"/>
          </ac:picMkLst>
        </pc:picChg>
        <pc:picChg chg="mod">
          <ac:chgData name="Сергей Сидоров" userId="3e1ccb28b09c229d" providerId="LiveId" clId="{5D54D93F-9C53-4264-977F-15D0B4D3F554}" dt="2024-01-30T08:43:17.424" v="6768"/>
          <ac:picMkLst>
            <pc:docMk/>
            <pc:sldMk cId="4144262432" sldId="275"/>
            <ac:picMk id="56" creationId="{5B5A2476-4227-FE01-EBBC-C38989ABC949}"/>
          </ac:picMkLst>
        </pc:picChg>
        <pc:picChg chg="del mod">
          <ac:chgData name="Сергей Сидоров" userId="3e1ccb28b09c229d" providerId="LiveId" clId="{5D54D93F-9C53-4264-977F-15D0B4D3F554}" dt="2024-01-30T08:49:07.458" v="6808" actId="478"/>
          <ac:picMkLst>
            <pc:docMk/>
            <pc:sldMk cId="4144262432" sldId="275"/>
            <ac:picMk id="65" creationId="{EDBC1244-5871-0DEF-5AFE-001110AB42D3}"/>
          </ac:picMkLst>
        </pc:picChg>
        <pc:picChg chg="mod">
          <ac:chgData name="Сергей Сидоров" userId="3e1ccb28b09c229d" providerId="LiveId" clId="{5D54D93F-9C53-4264-977F-15D0B4D3F554}" dt="2024-01-30T08:49:52.056" v="6818" actId="1076"/>
          <ac:picMkLst>
            <pc:docMk/>
            <pc:sldMk cId="4144262432" sldId="275"/>
            <ac:picMk id="66" creationId="{182ED1CA-2C5A-79EB-73EC-BFBC5C190478}"/>
          </ac:picMkLst>
        </pc:picChg>
        <pc:picChg chg="add del mod">
          <ac:chgData name="Сергей Сидоров" userId="3e1ccb28b09c229d" providerId="LiveId" clId="{5D54D93F-9C53-4264-977F-15D0B4D3F554}" dt="2024-01-30T08:46:49.938" v="6801"/>
          <ac:picMkLst>
            <pc:docMk/>
            <pc:sldMk cId="4144262432" sldId="275"/>
            <ac:picMk id="68" creationId="{102CB60B-CDEE-A078-A244-87414597F254}"/>
          </ac:picMkLst>
        </pc:picChg>
        <pc:picChg chg="del mod">
          <ac:chgData name="Сергей Сидоров" userId="3e1ccb28b09c229d" providerId="LiveId" clId="{5D54D93F-9C53-4264-977F-15D0B4D3F554}" dt="2024-01-30T08:48:25.534" v="6806" actId="478"/>
          <ac:picMkLst>
            <pc:docMk/>
            <pc:sldMk cId="4144262432" sldId="275"/>
            <ac:picMk id="69" creationId="{F8A79D33-0A10-6FA1-5856-3C55920E36CF}"/>
          </ac:picMkLst>
        </pc:picChg>
        <pc:picChg chg="add del mod">
          <ac:chgData name="Сергей Сидоров" userId="3e1ccb28b09c229d" providerId="LiveId" clId="{5D54D93F-9C53-4264-977F-15D0B4D3F554}" dt="2024-01-30T08:51:08.399" v="6831"/>
          <ac:picMkLst>
            <pc:docMk/>
            <pc:sldMk cId="4144262432" sldId="275"/>
            <ac:picMk id="71" creationId="{840B84A5-5514-BB5D-66E0-B2E46C6C8998}"/>
          </ac:picMkLst>
        </pc:picChg>
        <pc:picChg chg="add del mod">
          <ac:chgData name="Сергей Сидоров" userId="3e1ccb28b09c229d" providerId="LiveId" clId="{5D54D93F-9C53-4264-977F-15D0B4D3F554}" dt="2024-01-30T08:51:47.828" v="6839"/>
          <ac:picMkLst>
            <pc:docMk/>
            <pc:sldMk cId="4144262432" sldId="275"/>
            <ac:picMk id="72" creationId="{9C8A3626-554B-F6B5-FC8F-0A0C0B8781FC}"/>
          </ac:picMkLst>
        </pc:picChg>
        <pc:picChg chg="mod">
          <ac:chgData name="Сергей Сидоров" userId="3e1ccb28b09c229d" providerId="LiveId" clId="{5D54D93F-9C53-4264-977F-15D0B4D3F554}" dt="2024-01-30T13:47:39.412" v="9070" actId="1038"/>
          <ac:picMkLst>
            <pc:docMk/>
            <pc:sldMk cId="4144262432" sldId="275"/>
            <ac:picMk id="73" creationId="{F40F8606-8F75-DE52-171D-002BCFEA03C7}"/>
          </ac:picMkLst>
        </pc:picChg>
        <pc:picChg chg="mod modCrop">
          <ac:chgData name="Сергей Сидоров" userId="3e1ccb28b09c229d" providerId="LiveId" clId="{5D54D93F-9C53-4264-977F-15D0B4D3F554}" dt="2024-01-30T13:47:39.412" v="9070" actId="1038"/>
          <ac:picMkLst>
            <pc:docMk/>
            <pc:sldMk cId="4144262432" sldId="275"/>
            <ac:picMk id="74" creationId="{B7FA0854-48DF-D207-A5BF-D40A7A851DC0}"/>
          </ac:picMkLst>
        </pc:picChg>
        <pc:cxnChg chg="del">
          <ac:chgData name="Сергей Сидоров" userId="3e1ccb28b09c229d" providerId="LiveId" clId="{5D54D93F-9C53-4264-977F-15D0B4D3F554}" dt="2024-01-30T08:22:34.601" v="6624" actId="478"/>
          <ac:cxnSpMkLst>
            <pc:docMk/>
            <pc:sldMk cId="4144262432" sldId="275"/>
            <ac:cxnSpMk id="39" creationId="{9D23400D-1404-EC19-9D1C-50E989569A05}"/>
          </ac:cxnSpMkLst>
        </pc:cxnChg>
        <pc:cxnChg chg="del">
          <ac:chgData name="Сергей Сидоров" userId="3e1ccb28b09c229d" providerId="LiveId" clId="{5D54D93F-9C53-4264-977F-15D0B4D3F554}" dt="2024-01-30T08:22:48.478" v="6626" actId="478"/>
          <ac:cxnSpMkLst>
            <pc:docMk/>
            <pc:sldMk cId="4144262432" sldId="275"/>
            <ac:cxnSpMk id="58" creationId="{38BC46D6-97A0-BDA2-4D2D-A9ED3EB535CF}"/>
          </ac:cxnSpMkLst>
        </pc:cxnChg>
      </pc:sldChg>
      <pc:sldChg chg="addSp delSp modSp add mod">
        <pc:chgData name="Сергей Сидоров" userId="3e1ccb28b09c229d" providerId="LiveId" clId="{5D54D93F-9C53-4264-977F-15D0B4D3F554}" dt="2024-01-30T14:19:20.538" v="9518"/>
        <pc:sldMkLst>
          <pc:docMk/>
          <pc:sldMk cId="163199692" sldId="276"/>
        </pc:sldMkLst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2" creationId="{B56BEE16-D124-A0F9-EAD3-4046B874C696}"/>
          </ac:spMkLst>
        </pc:spChg>
        <pc:spChg chg="add mod">
          <ac:chgData name="Сергей Сидоров" userId="3e1ccb28b09c229d" providerId="LiveId" clId="{5D54D93F-9C53-4264-977F-15D0B4D3F554}" dt="2024-01-30T13:12:33.323" v="8686" actId="571"/>
          <ac:spMkLst>
            <pc:docMk/>
            <pc:sldMk cId="163199692" sldId="276"/>
            <ac:spMk id="4" creationId="{1E18148A-2C6C-4851-DBB5-883519E48B62}"/>
          </ac:spMkLst>
        </pc:spChg>
        <pc:spChg chg="add mod">
          <ac:chgData name="Сергей Сидоров" userId="3e1ccb28b09c229d" providerId="LiveId" clId="{5D54D93F-9C53-4264-977F-15D0B4D3F554}" dt="2024-01-30T13:12:33.323" v="8686" actId="571"/>
          <ac:spMkLst>
            <pc:docMk/>
            <pc:sldMk cId="163199692" sldId="276"/>
            <ac:spMk id="5" creationId="{EB130EE1-FFD7-C6AE-ACE8-878C461305EF}"/>
          </ac:spMkLst>
        </pc:spChg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6" creationId="{0BC4A2AC-2C14-EE88-6858-F97E7E974500}"/>
          </ac:spMkLst>
        </pc:spChg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7" creationId="{29B9EE81-8165-FDE3-858B-3AF719A63434}"/>
          </ac:spMkLst>
        </pc:spChg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8" creationId="{CB8BB14E-B3C0-00B1-1CA7-75C3FD778B0F}"/>
          </ac:spMkLst>
        </pc:spChg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9" creationId="{07473AEF-25CB-5D37-9C91-96F868DB784A}"/>
          </ac:spMkLst>
        </pc:spChg>
        <pc:spChg chg="add mod">
          <ac:chgData name="Сергей Сидоров" userId="3e1ccb28b09c229d" providerId="LiveId" clId="{5D54D93F-9C53-4264-977F-15D0B4D3F554}" dt="2024-01-30T13:12:33.323" v="8686" actId="571"/>
          <ac:spMkLst>
            <pc:docMk/>
            <pc:sldMk cId="163199692" sldId="276"/>
            <ac:spMk id="11" creationId="{5BF492C1-9FA9-AA60-4652-233BAEBDB90E}"/>
          </ac:spMkLst>
        </pc:spChg>
        <pc:spChg chg="add mod">
          <ac:chgData name="Сергей Сидоров" userId="3e1ccb28b09c229d" providerId="LiveId" clId="{5D54D93F-9C53-4264-977F-15D0B4D3F554}" dt="2024-01-30T13:12:33.323" v="8686" actId="571"/>
          <ac:spMkLst>
            <pc:docMk/>
            <pc:sldMk cId="163199692" sldId="276"/>
            <ac:spMk id="12" creationId="{7FC1506D-65FE-7D90-FEC5-9883C9B4E8D5}"/>
          </ac:spMkLst>
        </pc:spChg>
        <pc:spChg chg="add mod">
          <ac:chgData name="Сергей Сидоров" userId="3e1ccb28b09c229d" providerId="LiveId" clId="{5D54D93F-9C53-4264-977F-15D0B4D3F554}" dt="2024-01-30T13:20:54.726" v="8770" actId="1035"/>
          <ac:spMkLst>
            <pc:docMk/>
            <pc:sldMk cId="163199692" sldId="276"/>
            <ac:spMk id="14" creationId="{DD42347E-7B41-D7DF-2A6A-C9B5A641AB22}"/>
          </ac:spMkLst>
        </pc:spChg>
        <pc:spChg chg="add mod">
          <ac:chgData name="Сергей Сидоров" userId="3e1ccb28b09c229d" providerId="LiveId" clId="{5D54D93F-9C53-4264-977F-15D0B4D3F554}" dt="2024-01-30T13:21:11.314" v="8780" actId="1076"/>
          <ac:spMkLst>
            <pc:docMk/>
            <pc:sldMk cId="163199692" sldId="276"/>
            <ac:spMk id="15" creationId="{DE9A21CF-FCFB-E6BF-F4F2-3BA9E8BD1C9D}"/>
          </ac:spMkLst>
        </pc:spChg>
        <pc:spChg chg="add mod">
          <ac:chgData name="Сергей Сидоров" userId="3e1ccb28b09c229d" providerId="LiveId" clId="{5D54D93F-9C53-4264-977F-15D0B4D3F554}" dt="2024-01-30T13:22:06.095" v="8792" actId="1036"/>
          <ac:spMkLst>
            <pc:docMk/>
            <pc:sldMk cId="163199692" sldId="276"/>
            <ac:spMk id="16" creationId="{BB98548E-4D3A-4686-8E8E-079D7E4E6E4B}"/>
          </ac:spMkLst>
        </pc:spChg>
        <pc:spChg chg="add mod">
          <ac:chgData name="Сергей Сидоров" userId="3e1ccb28b09c229d" providerId="LiveId" clId="{5D54D93F-9C53-4264-977F-15D0B4D3F554}" dt="2024-01-30T13:22:34.912" v="8793" actId="207"/>
          <ac:spMkLst>
            <pc:docMk/>
            <pc:sldMk cId="163199692" sldId="276"/>
            <ac:spMk id="17" creationId="{EE317CA8-0AF7-E48C-244B-0479A0F54B5A}"/>
          </ac:spMkLst>
        </pc:spChg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26" creationId="{E6D48BB0-159C-3ABF-FCFD-F6A925929FB6}"/>
          </ac:spMkLst>
        </pc:spChg>
        <pc:spChg chg="del">
          <ac:chgData name="Сергей Сидоров" userId="3e1ccb28b09c229d" providerId="LiveId" clId="{5D54D93F-9C53-4264-977F-15D0B4D3F554}" dt="2024-01-30T12:05:16.142" v="8123" actId="478"/>
          <ac:spMkLst>
            <pc:docMk/>
            <pc:sldMk cId="163199692" sldId="276"/>
            <ac:spMk id="31" creationId="{C90D784D-1385-9905-5BCE-CE243485B75F}"/>
          </ac:spMkLst>
        </pc:spChg>
        <pc:spChg chg="add del mod">
          <ac:chgData name="Сергей Сидоров" userId="3e1ccb28b09c229d" providerId="LiveId" clId="{5D54D93F-9C53-4264-977F-15D0B4D3F554}" dt="2024-01-30T12:59:04.099" v="8518" actId="478"/>
          <ac:spMkLst>
            <pc:docMk/>
            <pc:sldMk cId="163199692" sldId="276"/>
            <ac:spMk id="45" creationId="{C18E3E31-026F-261C-496E-D2DDF0360558}"/>
          </ac:spMkLst>
        </pc:spChg>
        <pc:spChg chg="add del mod">
          <ac:chgData name="Сергей Сидоров" userId="3e1ccb28b09c229d" providerId="LiveId" clId="{5D54D93F-9C53-4264-977F-15D0B4D3F554}" dt="2024-01-30T12:59:04.099" v="8518" actId="478"/>
          <ac:spMkLst>
            <pc:docMk/>
            <pc:sldMk cId="163199692" sldId="276"/>
            <ac:spMk id="46" creationId="{A2B99E7C-1796-4028-57F8-B13F41177328}"/>
          </ac:spMkLst>
        </pc:spChg>
        <pc:spChg chg="add del">
          <ac:chgData name="Сергей Сидоров" userId="3e1ccb28b09c229d" providerId="LiveId" clId="{5D54D93F-9C53-4264-977F-15D0B4D3F554}" dt="2024-01-30T12:59:04.099" v="8518" actId="478"/>
          <ac:spMkLst>
            <pc:docMk/>
            <pc:sldMk cId="163199692" sldId="276"/>
            <ac:spMk id="47" creationId="{8D0EB56B-03E2-A48C-D65A-7C83A8190E37}"/>
          </ac:spMkLst>
        </pc:spChg>
        <pc:spChg chg="mod">
          <ac:chgData name="Сергей Сидоров" userId="3e1ccb28b09c229d" providerId="LiveId" clId="{5D54D93F-9C53-4264-977F-15D0B4D3F554}" dt="2024-01-30T13:21:00.401" v="8779" actId="1037"/>
          <ac:spMkLst>
            <pc:docMk/>
            <pc:sldMk cId="163199692" sldId="276"/>
            <ac:spMk id="49" creationId="{9DA5B0B4-E36A-B5C2-86E9-F188CDD80FF5}"/>
          </ac:spMkLst>
        </pc:spChg>
        <pc:spChg chg="mod">
          <ac:chgData name="Сергей Сидоров" userId="3e1ccb28b09c229d" providerId="LiveId" clId="{5D54D93F-9C53-4264-977F-15D0B4D3F554}" dt="2024-01-30T13:22:06.095" v="8792" actId="1036"/>
          <ac:spMkLst>
            <pc:docMk/>
            <pc:sldMk cId="163199692" sldId="276"/>
            <ac:spMk id="50" creationId="{DB19FCAE-5635-F2CE-01AE-A8757D321471}"/>
          </ac:spMkLst>
        </pc:spChg>
        <pc:spChg chg="mod">
          <ac:chgData name="Сергей Сидоров" userId="3e1ccb28b09c229d" providerId="LiveId" clId="{5D54D93F-9C53-4264-977F-15D0B4D3F554}" dt="2024-01-30T13:22:06.095" v="8792" actId="1036"/>
          <ac:spMkLst>
            <pc:docMk/>
            <pc:sldMk cId="163199692" sldId="276"/>
            <ac:spMk id="51" creationId="{0EC44B47-4F4C-7191-10F2-2F81A226BE02}"/>
          </ac:spMkLst>
        </pc:spChg>
        <pc:spChg chg="mod">
          <ac:chgData name="Сергей Сидоров" userId="3e1ccb28b09c229d" providerId="LiveId" clId="{5D54D93F-9C53-4264-977F-15D0B4D3F554}" dt="2024-01-30T13:24:01.934" v="8802" actId="1076"/>
          <ac:spMkLst>
            <pc:docMk/>
            <pc:sldMk cId="163199692" sldId="276"/>
            <ac:spMk id="52" creationId="{1F9E60EB-AF62-0666-F7A6-C74730ACA21A}"/>
          </ac:spMkLst>
        </pc:spChg>
        <pc:spChg chg="del">
          <ac:chgData name="Сергей Сидоров" userId="3e1ccb28b09c229d" providerId="LiveId" clId="{5D54D93F-9C53-4264-977F-15D0B4D3F554}" dt="2024-01-30T12:05:18.451" v="8124" actId="478"/>
          <ac:spMkLst>
            <pc:docMk/>
            <pc:sldMk cId="163199692" sldId="276"/>
            <ac:spMk id="53" creationId="{566F3AAB-13D0-B641-3513-F05D6FAC98FE}"/>
          </ac:spMkLst>
        </pc:spChg>
        <pc:spChg chg="del">
          <ac:chgData name="Сергей Сидоров" userId="3e1ccb28b09c229d" providerId="LiveId" clId="{5D54D93F-9C53-4264-977F-15D0B4D3F554}" dt="2024-01-30T12:58:27.658" v="8508" actId="478"/>
          <ac:spMkLst>
            <pc:docMk/>
            <pc:sldMk cId="163199692" sldId="276"/>
            <ac:spMk id="57" creationId="{A0B31F65-4D37-1026-BEFF-DE9146214934}"/>
          </ac:spMkLst>
        </pc:spChg>
        <pc:spChg chg="mod">
          <ac:chgData name="Сергей Сидоров" userId="3e1ccb28b09c229d" providerId="LiveId" clId="{5D54D93F-9C53-4264-977F-15D0B4D3F554}" dt="2024-01-30T13:22:34.912" v="8793" actId="207"/>
          <ac:spMkLst>
            <pc:docMk/>
            <pc:sldMk cId="163199692" sldId="276"/>
            <ac:spMk id="59" creationId="{E067A640-39BB-A03C-9AB8-DAA53281B3F8}"/>
          </ac:spMkLst>
        </pc:spChg>
        <pc:spChg chg="del">
          <ac:chgData name="Сергей Сидоров" userId="3e1ccb28b09c229d" providerId="LiveId" clId="{5D54D93F-9C53-4264-977F-15D0B4D3F554}" dt="2024-01-30T12:05:21.477" v="8125" actId="478"/>
          <ac:spMkLst>
            <pc:docMk/>
            <pc:sldMk cId="163199692" sldId="276"/>
            <ac:spMk id="64" creationId="{1DC5B77F-003A-A6A5-6DA9-AC7D2E29231F}"/>
          </ac:spMkLst>
        </pc:spChg>
        <pc:graphicFrameChg chg="add mod">
          <ac:chgData name="Сергей Сидоров" userId="3e1ccb28b09c229d" providerId="LiveId" clId="{5D54D93F-9C53-4264-977F-15D0B4D3F554}" dt="2024-01-30T13:12:33.323" v="8686" actId="571"/>
          <ac:graphicFrameMkLst>
            <pc:docMk/>
            <pc:sldMk cId="163199692" sldId="276"/>
            <ac:graphicFrameMk id="3" creationId="{E4C85455-BEEA-68CA-900E-3A522B026884}"/>
          </ac:graphicFrameMkLst>
        </pc:graphicFrameChg>
        <pc:graphicFrameChg chg="del">
          <ac:chgData name="Сергей Сидоров" userId="3e1ccb28b09c229d" providerId="LiveId" clId="{5D54D93F-9C53-4264-977F-15D0B4D3F554}" dt="2024-01-30T12:05:16.142" v="8123" actId="478"/>
          <ac:graphicFrameMkLst>
            <pc:docMk/>
            <pc:sldMk cId="163199692" sldId="276"/>
            <ac:graphicFrameMk id="10" creationId="{00000000-0000-0000-0000-000000000000}"/>
          </ac:graphicFrameMkLst>
        </pc:graphicFrameChg>
        <pc:graphicFrameChg chg="add mod">
          <ac:chgData name="Сергей Сидоров" userId="3e1ccb28b09c229d" providerId="LiveId" clId="{5D54D93F-9C53-4264-977F-15D0B4D3F554}" dt="2024-01-30T14:18:44.941" v="9511"/>
          <ac:graphicFrameMkLst>
            <pc:docMk/>
            <pc:sldMk cId="163199692" sldId="276"/>
            <ac:graphicFrameMk id="13" creationId="{902739AA-26B8-B54A-CB63-87CA195B20FA}"/>
          </ac:graphicFrameMkLst>
        </pc:graphicFrameChg>
        <pc:graphicFrameChg chg="add del mod">
          <ac:chgData name="Сергей Сидоров" userId="3e1ccb28b09c229d" providerId="LiveId" clId="{5D54D93F-9C53-4264-977F-15D0B4D3F554}" dt="2024-01-30T14:19:20.538" v="9518"/>
          <ac:graphicFrameMkLst>
            <pc:docMk/>
            <pc:sldMk cId="163199692" sldId="276"/>
            <ac:graphicFrameMk id="44" creationId="{91CC50F1-19E8-75D3-1103-A61F5407FB27}"/>
          </ac:graphicFrameMkLst>
        </pc:graphicFrameChg>
        <pc:cxnChg chg="del">
          <ac:chgData name="Сергей Сидоров" userId="3e1ccb28b09c229d" providerId="LiveId" clId="{5D54D93F-9C53-4264-977F-15D0B4D3F554}" dt="2024-01-30T12:05:16.142" v="8123" actId="478"/>
          <ac:cxnSpMkLst>
            <pc:docMk/>
            <pc:sldMk cId="163199692" sldId="276"/>
            <ac:cxnSpMk id="39" creationId="{9D23400D-1404-EC19-9D1C-50E989569A05}"/>
          </ac:cxnSpMkLst>
        </pc:cxnChg>
        <pc:cxnChg chg="del">
          <ac:chgData name="Сергей Сидоров" userId="3e1ccb28b09c229d" providerId="LiveId" clId="{5D54D93F-9C53-4264-977F-15D0B4D3F554}" dt="2024-01-30T13:00:06.465" v="8524" actId="478"/>
          <ac:cxnSpMkLst>
            <pc:docMk/>
            <pc:sldMk cId="163199692" sldId="276"/>
            <ac:cxnSpMk id="58" creationId="{38BC46D6-97A0-BDA2-4D2D-A9ED3EB535CF}"/>
          </ac:cxnSpMkLst>
        </pc:cxnChg>
      </pc:sldChg>
      <pc:sldChg chg="add del setBg">
        <pc:chgData name="Сергей Сидоров" userId="3e1ccb28b09c229d" providerId="LiveId" clId="{5D54D93F-9C53-4264-977F-15D0B4D3F554}" dt="2024-01-30T08:50:20.382" v="6821"/>
        <pc:sldMkLst>
          <pc:docMk/>
          <pc:sldMk cId="2529994279" sldId="276"/>
        </pc:sldMkLst>
      </pc:sldChg>
      <pc:sldChg chg="addSp delSp modSp add del mod">
        <pc:chgData name="Сергей Сидоров" userId="3e1ccb28b09c229d" providerId="LiveId" clId="{5D54D93F-9C53-4264-977F-15D0B4D3F554}" dt="2024-01-30T15:32:51.299" v="9918" actId="47"/>
        <pc:sldMkLst>
          <pc:docMk/>
          <pc:sldMk cId="2669584670" sldId="277"/>
        </pc:sldMkLst>
        <pc:spChg chg="del">
          <ac:chgData name="Сергей Сидоров" userId="3e1ccb28b09c229d" providerId="LiveId" clId="{5D54D93F-9C53-4264-977F-15D0B4D3F554}" dt="2024-01-30T14:35:18.166" v="9524" actId="478"/>
          <ac:spMkLst>
            <pc:docMk/>
            <pc:sldMk cId="2669584670" sldId="277"/>
            <ac:spMk id="39" creationId="{8532B55F-9257-5533-DC76-A7DBC2CD14D9}"/>
          </ac:spMkLst>
        </pc:spChg>
        <pc:spChg chg="del">
          <ac:chgData name="Сергей Сидоров" userId="3e1ccb28b09c229d" providerId="LiveId" clId="{5D54D93F-9C53-4264-977F-15D0B4D3F554}" dt="2024-01-30T14:35:20.675" v="9525" actId="478"/>
          <ac:spMkLst>
            <pc:docMk/>
            <pc:sldMk cId="2669584670" sldId="277"/>
            <ac:spMk id="40" creationId="{B01F40A7-1FFC-0914-40BC-12D3927D4EE0}"/>
          </ac:spMkLst>
        </pc:spChg>
        <pc:spChg chg="del">
          <ac:chgData name="Сергей Сидоров" userId="3e1ccb28b09c229d" providerId="LiveId" clId="{5D54D93F-9C53-4264-977F-15D0B4D3F554}" dt="2024-01-30T14:35:26.996" v="9527" actId="478"/>
          <ac:spMkLst>
            <pc:docMk/>
            <pc:sldMk cId="2669584670" sldId="277"/>
            <ac:spMk id="50" creationId="{87500FDE-1AA4-3702-9DD0-BF06980D871B}"/>
          </ac:spMkLst>
        </pc:spChg>
        <pc:spChg chg="del">
          <ac:chgData name="Сергей Сидоров" userId="3e1ccb28b09c229d" providerId="LiveId" clId="{5D54D93F-9C53-4264-977F-15D0B4D3F554}" dt="2024-01-30T14:35:29.409" v="9528" actId="478"/>
          <ac:spMkLst>
            <pc:docMk/>
            <pc:sldMk cId="2669584670" sldId="277"/>
            <ac:spMk id="51" creationId="{A378A04E-D17A-249A-259C-4A493CD64ACE}"/>
          </ac:spMkLst>
        </pc:spChg>
        <pc:spChg chg="del">
          <ac:chgData name="Сергей Сидоров" userId="3e1ccb28b09c229d" providerId="LiveId" clId="{5D54D93F-9C53-4264-977F-15D0B4D3F554}" dt="2024-01-30T14:27:59.387" v="9521" actId="478"/>
          <ac:spMkLst>
            <pc:docMk/>
            <pc:sldMk cId="2669584670" sldId="277"/>
            <ac:spMk id="52" creationId="{61C0B82C-77F6-251E-2EF0-286A0E484028}"/>
          </ac:spMkLst>
        </pc:spChg>
        <pc:spChg chg="del">
          <ac:chgData name="Сергей Сидоров" userId="3e1ccb28b09c229d" providerId="LiveId" clId="{5D54D93F-9C53-4264-977F-15D0B4D3F554}" dt="2024-01-30T14:27:57.966" v="9520" actId="478"/>
          <ac:spMkLst>
            <pc:docMk/>
            <pc:sldMk cId="2669584670" sldId="277"/>
            <ac:spMk id="53" creationId="{B3EE1F15-593A-9D40-8547-A0CE037344D3}"/>
          </ac:spMkLst>
        </pc:spChg>
        <pc:spChg chg="del">
          <ac:chgData name="Сергей Сидоров" userId="3e1ccb28b09c229d" providerId="LiveId" clId="{5D54D93F-9C53-4264-977F-15D0B4D3F554}" dt="2024-01-30T14:28:00.544" v="9522" actId="478"/>
          <ac:spMkLst>
            <pc:docMk/>
            <pc:sldMk cId="2669584670" sldId="277"/>
            <ac:spMk id="54" creationId="{158082FE-B21C-BA1B-9B00-1D0056632C4D}"/>
          </ac:spMkLst>
        </pc:spChg>
        <pc:spChg chg="del">
          <ac:chgData name="Сергей Сидоров" userId="3e1ccb28b09c229d" providerId="LiveId" clId="{5D54D93F-9C53-4264-977F-15D0B4D3F554}" dt="2024-01-30T14:35:16.034" v="9523" actId="478"/>
          <ac:spMkLst>
            <pc:docMk/>
            <pc:sldMk cId="2669584670" sldId="277"/>
            <ac:spMk id="55" creationId="{4C5D5D85-4242-4090-B7A8-75995401C622}"/>
          </ac:spMkLst>
        </pc:spChg>
        <pc:spChg chg="del">
          <ac:chgData name="Сергей Сидоров" userId="3e1ccb28b09c229d" providerId="LiveId" clId="{5D54D93F-9C53-4264-977F-15D0B4D3F554}" dt="2024-01-30T14:35:24.850" v="9526" actId="478"/>
          <ac:spMkLst>
            <pc:docMk/>
            <pc:sldMk cId="2669584670" sldId="277"/>
            <ac:spMk id="60" creationId="{30E75998-D4A5-64FF-0D01-654759A6CDF2}"/>
          </ac:spMkLst>
        </pc:spChg>
        <pc:spChg chg="del">
          <ac:chgData name="Сергей Сидоров" userId="3e1ccb28b09c229d" providerId="LiveId" clId="{5D54D93F-9C53-4264-977F-15D0B4D3F554}" dt="2024-01-30T14:36:06.927" v="9532" actId="478"/>
          <ac:spMkLst>
            <pc:docMk/>
            <pc:sldMk cId="2669584670" sldId="277"/>
            <ac:spMk id="61" creationId="{9CA1EAC0-D36B-13BE-5C99-64A07015A6C4}"/>
          </ac:spMkLst>
        </pc:spChg>
        <pc:picChg chg="add mod ord modCrop">
          <ac:chgData name="Сергей Сидоров" userId="3e1ccb28b09c229d" providerId="LiveId" clId="{5D54D93F-9C53-4264-977F-15D0B4D3F554}" dt="2024-01-30T14:39:48.060" v="9608" actId="167"/>
          <ac:picMkLst>
            <pc:docMk/>
            <pc:sldMk cId="2669584670" sldId="277"/>
            <ac:picMk id="3" creationId="{90B069BF-E5DF-4809-CAEC-407989E11173}"/>
          </ac:picMkLst>
        </pc:picChg>
        <pc:picChg chg="add mod ord modCrop">
          <ac:chgData name="Сергей Сидоров" userId="3e1ccb28b09c229d" providerId="LiveId" clId="{5D54D93F-9C53-4264-977F-15D0B4D3F554}" dt="2024-01-30T14:39:59.052" v="9610" actId="1036"/>
          <ac:picMkLst>
            <pc:docMk/>
            <pc:sldMk cId="2669584670" sldId="277"/>
            <ac:picMk id="5" creationId="{997D02A2-F5D4-56BE-79EE-2C674C46CBD9}"/>
          </ac:picMkLst>
        </pc:picChg>
        <pc:picChg chg="add mod ord modCrop">
          <ac:chgData name="Сергей Сидоров" userId="3e1ccb28b09c229d" providerId="LiveId" clId="{5D54D93F-9C53-4264-977F-15D0B4D3F554}" dt="2024-01-30T14:39:45.092" v="9607" actId="167"/>
          <ac:picMkLst>
            <pc:docMk/>
            <pc:sldMk cId="2669584670" sldId="277"/>
            <ac:picMk id="10" creationId="{2DC9F26D-1820-6B5E-AAB2-011B75E1CCE7}"/>
          </ac:picMkLst>
        </pc:picChg>
        <pc:picChg chg="del">
          <ac:chgData name="Сергей Сидоров" userId="3e1ccb28b09c229d" providerId="LiveId" clId="{5D54D93F-9C53-4264-977F-15D0B4D3F554}" dt="2024-01-30T14:36:23.045" v="9534" actId="478"/>
          <ac:picMkLst>
            <pc:docMk/>
            <pc:sldMk cId="2669584670" sldId="277"/>
            <ac:picMk id="15" creationId="{4E9E9C37-EF43-4FDC-DF7F-72DD61A4F332}"/>
          </ac:picMkLst>
        </pc:picChg>
        <pc:picChg chg="del">
          <ac:chgData name="Сергей Сидоров" userId="3e1ccb28b09c229d" providerId="LiveId" clId="{5D54D93F-9C53-4264-977F-15D0B4D3F554}" dt="2024-01-30T14:36:23.045" v="9534" actId="478"/>
          <ac:picMkLst>
            <pc:docMk/>
            <pc:sldMk cId="2669584670" sldId="277"/>
            <ac:picMk id="19" creationId="{42949840-7069-7519-D2EF-68348B974E53}"/>
          </ac:picMkLst>
        </pc:picChg>
        <pc:picChg chg="del mod modCrop">
          <ac:chgData name="Сергей Сидоров" userId="3e1ccb28b09c229d" providerId="LiveId" clId="{5D54D93F-9C53-4264-977F-15D0B4D3F554}" dt="2024-01-30T14:36:25.424" v="9535" actId="478"/>
          <ac:picMkLst>
            <pc:docMk/>
            <pc:sldMk cId="2669584670" sldId="277"/>
            <ac:picMk id="21" creationId="{C0CDF19A-AA3C-2E18-2CEF-1BF84D08C39F}"/>
          </ac:picMkLst>
        </pc:picChg>
      </pc:sldChg>
      <pc:sldChg chg="addSp delSp modSp add del mod setBg">
        <pc:chgData name="Сергей Сидоров" userId="3e1ccb28b09c229d" providerId="LiveId" clId="{5D54D93F-9C53-4264-977F-15D0B4D3F554}" dt="2024-01-30T15:43:09.754" v="9981" actId="47"/>
        <pc:sldMkLst>
          <pc:docMk/>
          <pc:sldMk cId="930007696" sldId="278"/>
        </pc:sldMkLst>
        <pc:spChg chg="del">
          <ac:chgData name="Сергей Сидоров" userId="3e1ccb28b09c229d" providerId="LiveId" clId="{5D54D93F-9C53-4264-977F-15D0B4D3F554}" dt="2024-01-30T14:54:46.963" v="9630" actId="478"/>
          <ac:spMkLst>
            <pc:docMk/>
            <pc:sldMk cId="930007696" sldId="278"/>
            <ac:spMk id="7" creationId="{9A409E00-4F4F-915A-A1CF-3B20FA82065E}"/>
          </ac:spMkLst>
        </pc:spChg>
        <pc:spChg chg="del">
          <ac:chgData name="Сергей Сидоров" userId="3e1ccb28b09c229d" providerId="LiveId" clId="{5D54D93F-9C53-4264-977F-15D0B4D3F554}" dt="2024-01-30T14:54:46.963" v="9630" actId="478"/>
          <ac:spMkLst>
            <pc:docMk/>
            <pc:sldMk cId="930007696" sldId="278"/>
            <ac:spMk id="8" creationId="{D9C8F06B-BFA9-00E3-D9CC-820569D2F10C}"/>
          </ac:spMkLst>
        </pc:spChg>
        <pc:spChg chg="del">
          <ac:chgData name="Сергей Сидоров" userId="3e1ccb28b09c229d" providerId="LiveId" clId="{5D54D93F-9C53-4264-977F-15D0B4D3F554}" dt="2024-01-30T14:54:46.963" v="9630" actId="478"/>
          <ac:spMkLst>
            <pc:docMk/>
            <pc:sldMk cId="930007696" sldId="278"/>
            <ac:spMk id="9" creationId="{0DD00D96-38CE-E81D-378A-3FE31BD6F24D}"/>
          </ac:spMkLst>
        </pc:spChg>
        <pc:spChg chg="add mod ord">
          <ac:chgData name="Сергей Сидоров" userId="3e1ccb28b09c229d" providerId="LiveId" clId="{5D54D93F-9C53-4264-977F-15D0B4D3F554}" dt="2024-01-30T15:08:21.938" v="9702" actId="1076"/>
          <ac:spMkLst>
            <pc:docMk/>
            <pc:sldMk cId="930007696" sldId="278"/>
            <ac:spMk id="13" creationId="{A799F866-A03F-1F61-902A-5D534A609F9B}"/>
          </ac:spMkLst>
        </pc:spChg>
        <pc:spChg chg="add mod">
          <ac:chgData name="Сергей Сидоров" userId="3e1ccb28b09c229d" providerId="LiveId" clId="{5D54D93F-9C53-4264-977F-15D0B4D3F554}" dt="2024-01-30T15:08:43.276" v="9706" actId="1076"/>
          <ac:spMkLst>
            <pc:docMk/>
            <pc:sldMk cId="930007696" sldId="278"/>
            <ac:spMk id="14" creationId="{36AFBB2C-40AF-A4D0-421E-4BF1145A21DD}"/>
          </ac:spMkLst>
        </pc:spChg>
        <pc:spChg chg="add mod ord">
          <ac:chgData name="Сергей Сидоров" userId="3e1ccb28b09c229d" providerId="LiveId" clId="{5D54D93F-9C53-4264-977F-15D0B4D3F554}" dt="2024-01-30T15:08:31.953" v="9704" actId="167"/>
          <ac:spMkLst>
            <pc:docMk/>
            <pc:sldMk cId="930007696" sldId="278"/>
            <ac:spMk id="15" creationId="{E0B25528-3AF8-42EC-AD2E-F479E66621FB}"/>
          </ac:spMkLst>
        </pc:spChg>
        <pc:spChg chg="add mod">
          <ac:chgData name="Сергей Сидоров" userId="3e1ccb28b09c229d" providerId="LiveId" clId="{5D54D93F-9C53-4264-977F-15D0B4D3F554}" dt="2024-01-30T15:07:59.701" v="9700"/>
          <ac:spMkLst>
            <pc:docMk/>
            <pc:sldMk cId="930007696" sldId="278"/>
            <ac:spMk id="16" creationId="{66E01B58-297D-0DEE-EE4C-03A875C5B4A8}"/>
          </ac:spMkLst>
        </pc:spChg>
        <pc:spChg chg="add mod">
          <ac:chgData name="Сергей Сидоров" userId="3e1ccb28b09c229d" providerId="LiveId" clId="{5D54D93F-9C53-4264-977F-15D0B4D3F554}" dt="2024-01-30T15:07:59.701" v="9700"/>
          <ac:spMkLst>
            <pc:docMk/>
            <pc:sldMk cId="930007696" sldId="278"/>
            <ac:spMk id="17" creationId="{3288208F-A06F-2823-62BB-879B23DC9095}"/>
          </ac:spMkLst>
        </pc:spChg>
        <pc:spChg chg="add mod">
          <ac:chgData name="Сергей Сидоров" userId="3e1ccb28b09c229d" providerId="LiveId" clId="{5D54D93F-9C53-4264-977F-15D0B4D3F554}" dt="2024-01-30T15:09:04.398" v="9709" actId="1076"/>
          <ac:spMkLst>
            <pc:docMk/>
            <pc:sldMk cId="930007696" sldId="278"/>
            <ac:spMk id="18" creationId="{0B8872E6-29CF-418F-20DB-302C2EC28153}"/>
          </ac:spMkLst>
        </pc:spChg>
        <pc:spChg chg="add del mod">
          <ac:chgData name="Сергей Сидоров" userId="3e1ccb28b09c229d" providerId="LiveId" clId="{5D54D93F-9C53-4264-977F-15D0B4D3F554}" dt="2024-01-30T15:09:01.400" v="9708" actId="478"/>
          <ac:spMkLst>
            <pc:docMk/>
            <pc:sldMk cId="930007696" sldId="278"/>
            <ac:spMk id="19" creationId="{BA544ED1-2B01-9FB8-3FBE-F46EDC1E0E91}"/>
          </ac:spMkLst>
        </pc:spChg>
        <pc:spChg chg="add mod">
          <ac:chgData name="Сергей Сидоров" userId="3e1ccb28b09c229d" providerId="LiveId" clId="{5D54D93F-9C53-4264-977F-15D0B4D3F554}" dt="2024-01-30T15:09:25.454" v="9710"/>
          <ac:spMkLst>
            <pc:docMk/>
            <pc:sldMk cId="930007696" sldId="278"/>
            <ac:spMk id="20" creationId="{1AE64CB5-7656-FE61-E8EE-68847ACA7683}"/>
          </ac:spMkLst>
        </pc:spChg>
        <pc:spChg chg="add mod">
          <ac:chgData name="Сергей Сидоров" userId="3e1ccb28b09c229d" providerId="LiveId" clId="{5D54D93F-9C53-4264-977F-15D0B4D3F554}" dt="2024-01-30T15:09:25.454" v="9710"/>
          <ac:spMkLst>
            <pc:docMk/>
            <pc:sldMk cId="930007696" sldId="278"/>
            <ac:spMk id="21" creationId="{CEAB7BD9-EE8B-E875-2CB0-E7AC0BAB08E8}"/>
          </ac:spMkLst>
        </pc:spChg>
        <pc:spChg chg="add mod">
          <ac:chgData name="Сергей Сидоров" userId="3e1ccb28b09c229d" providerId="LiveId" clId="{5D54D93F-9C53-4264-977F-15D0B4D3F554}" dt="2024-01-30T15:09:25.454" v="9710"/>
          <ac:spMkLst>
            <pc:docMk/>
            <pc:sldMk cId="930007696" sldId="278"/>
            <ac:spMk id="22" creationId="{E4A69B9F-C2F5-6619-CA96-1ED89304C84F}"/>
          </ac:spMkLst>
        </pc:spChg>
        <pc:spChg chg="add mod">
          <ac:chgData name="Сергей Сидоров" userId="3e1ccb28b09c229d" providerId="LiveId" clId="{5D54D93F-9C53-4264-977F-15D0B4D3F554}" dt="2024-01-30T15:09:25.454" v="9710"/>
          <ac:spMkLst>
            <pc:docMk/>
            <pc:sldMk cId="930007696" sldId="278"/>
            <ac:spMk id="23" creationId="{CC41CB2C-9C24-1CBB-A0EE-6CBA902DF9EC}"/>
          </ac:spMkLst>
        </pc:spChg>
        <pc:spChg chg="mod">
          <ac:chgData name="Сергей Сидоров" userId="3e1ccb28b09c229d" providerId="LiveId" clId="{5D54D93F-9C53-4264-977F-15D0B4D3F554}" dt="2024-01-30T15:05:35.858" v="9692" actId="207"/>
          <ac:spMkLst>
            <pc:docMk/>
            <pc:sldMk cId="930007696" sldId="278"/>
            <ac:spMk id="42" creationId="{8E5DB61B-2EC4-041A-907C-E6E95557A88A}"/>
          </ac:spMkLst>
        </pc:spChg>
        <pc:spChg chg="mod">
          <ac:chgData name="Сергей Сидоров" userId="3e1ccb28b09c229d" providerId="LiveId" clId="{5D54D93F-9C53-4264-977F-15D0B4D3F554}" dt="2024-01-30T15:05:35.858" v="9692" actId="207"/>
          <ac:spMkLst>
            <pc:docMk/>
            <pc:sldMk cId="930007696" sldId="278"/>
            <ac:spMk id="57" creationId="{724E386D-1197-4819-E2B2-669DCA798EBC}"/>
          </ac:spMkLst>
        </pc:spChg>
        <pc:spChg chg="mod">
          <ac:chgData name="Сергей Сидоров" userId="3e1ccb28b09c229d" providerId="LiveId" clId="{5D54D93F-9C53-4264-977F-15D0B4D3F554}" dt="2024-01-30T15:05:35.858" v="9692" actId="207"/>
          <ac:spMkLst>
            <pc:docMk/>
            <pc:sldMk cId="930007696" sldId="278"/>
            <ac:spMk id="58" creationId="{E84CBC2E-FFEE-B8E2-A865-9BB618BEF456}"/>
          </ac:spMkLst>
        </pc:spChg>
        <pc:spChg chg="mod">
          <ac:chgData name="Сергей Сидоров" userId="3e1ccb28b09c229d" providerId="LiveId" clId="{5D54D93F-9C53-4264-977F-15D0B4D3F554}" dt="2024-01-30T15:05:35.858" v="9692" actId="207"/>
          <ac:spMkLst>
            <pc:docMk/>
            <pc:sldMk cId="930007696" sldId="278"/>
            <ac:spMk id="59" creationId="{638DBEFA-1322-7642-DFF5-B7F64F891ADD}"/>
          </ac:spMkLst>
        </pc:spChg>
        <pc:picChg chg="del">
          <ac:chgData name="Сергей Сидоров" userId="3e1ccb28b09c229d" providerId="LiveId" clId="{5D54D93F-9C53-4264-977F-15D0B4D3F554}" dt="2024-01-30T14:55:08.826" v="9631" actId="478"/>
          <ac:picMkLst>
            <pc:docMk/>
            <pc:sldMk cId="930007696" sldId="278"/>
            <ac:picMk id="3" creationId="{90B069BF-E5DF-4809-CAEC-407989E11173}"/>
          </ac:picMkLst>
        </pc:picChg>
        <pc:picChg chg="add mod">
          <ac:chgData name="Сергей Сидоров" userId="3e1ccb28b09c229d" providerId="LiveId" clId="{5D54D93F-9C53-4264-977F-15D0B4D3F554}" dt="2024-01-30T15:05:13.054" v="9687" actId="1035"/>
          <ac:picMkLst>
            <pc:docMk/>
            <pc:sldMk cId="930007696" sldId="278"/>
            <ac:picMk id="4" creationId="{E526F5D7-7DA5-F31C-1786-3A0690AB4396}"/>
          </ac:picMkLst>
        </pc:picChg>
        <pc:picChg chg="del">
          <ac:chgData name="Сергей Сидоров" userId="3e1ccb28b09c229d" providerId="LiveId" clId="{5D54D93F-9C53-4264-977F-15D0B4D3F554}" dt="2024-01-30T14:55:08.826" v="9631" actId="478"/>
          <ac:picMkLst>
            <pc:docMk/>
            <pc:sldMk cId="930007696" sldId="278"/>
            <ac:picMk id="5" creationId="{997D02A2-F5D4-56BE-79EE-2C674C46CBD9}"/>
          </ac:picMkLst>
        </pc:picChg>
        <pc:picChg chg="del">
          <ac:chgData name="Сергей Сидоров" userId="3e1ccb28b09c229d" providerId="LiveId" clId="{5D54D93F-9C53-4264-977F-15D0B4D3F554}" dt="2024-01-30T14:55:08.826" v="9631" actId="478"/>
          <ac:picMkLst>
            <pc:docMk/>
            <pc:sldMk cId="930007696" sldId="278"/>
            <ac:picMk id="10" creationId="{2DC9F26D-1820-6B5E-AAB2-011B75E1CCE7}"/>
          </ac:picMkLst>
        </pc:picChg>
        <pc:picChg chg="add mod ord">
          <ac:chgData name="Сергей Сидоров" userId="3e1ccb28b09c229d" providerId="LiveId" clId="{5D54D93F-9C53-4264-977F-15D0B4D3F554}" dt="2024-01-30T15:05:13.054" v="9687" actId="1035"/>
          <ac:picMkLst>
            <pc:docMk/>
            <pc:sldMk cId="930007696" sldId="278"/>
            <ac:picMk id="11" creationId="{60A3C418-4479-C0E8-DA6D-FD845F3E6EF4}"/>
          </ac:picMkLst>
        </pc:picChg>
        <pc:picChg chg="add del mod">
          <ac:chgData name="Сергей Сидоров" userId="3e1ccb28b09c229d" providerId="LiveId" clId="{5D54D93F-9C53-4264-977F-15D0B4D3F554}" dt="2024-01-30T15:06:19.423" v="9694" actId="478"/>
          <ac:picMkLst>
            <pc:docMk/>
            <pc:sldMk cId="930007696" sldId="278"/>
            <ac:picMk id="12" creationId="{73A93225-87C4-54EB-8E95-D211DB9C6A69}"/>
          </ac:picMkLst>
        </pc:picChg>
        <pc:cxnChg chg="del">
          <ac:chgData name="Сергей Сидоров" userId="3e1ccb28b09c229d" providerId="LiveId" clId="{5D54D93F-9C53-4264-977F-15D0B4D3F554}" dt="2024-01-30T14:55:12.108" v="9632" actId="478"/>
          <ac:cxnSpMkLst>
            <pc:docMk/>
            <pc:sldMk cId="930007696" sldId="278"/>
            <ac:cxnSpMk id="33" creationId="{A96126BA-63F5-4D79-441B-B7D442ABD222}"/>
          </ac:cxnSpMkLst>
        </pc:cxnChg>
        <pc:cxnChg chg="del">
          <ac:chgData name="Сергей Сидоров" userId="3e1ccb28b09c229d" providerId="LiveId" clId="{5D54D93F-9C53-4264-977F-15D0B4D3F554}" dt="2024-01-30T14:55:13.262" v="9633" actId="478"/>
          <ac:cxnSpMkLst>
            <pc:docMk/>
            <pc:sldMk cId="930007696" sldId="278"/>
            <ac:cxnSpMk id="34" creationId="{46273612-223B-1557-57C7-7BB4536E1D88}"/>
          </ac:cxnSpMkLst>
        </pc:cxnChg>
        <pc:cxnChg chg="del">
          <ac:chgData name="Сергей Сидоров" userId="3e1ccb28b09c229d" providerId="LiveId" clId="{5D54D93F-9C53-4264-977F-15D0B4D3F554}" dt="2024-01-30T14:55:20.285" v="9635" actId="478"/>
          <ac:cxnSpMkLst>
            <pc:docMk/>
            <pc:sldMk cId="930007696" sldId="278"/>
            <ac:cxnSpMk id="45" creationId="{0E1C90F5-EF05-EFB3-BC43-11A17ADE623C}"/>
          </ac:cxnSpMkLst>
        </pc:cxnChg>
      </pc:sldChg>
      <pc:sldChg chg="addSp delSp modSp add del mod">
        <pc:chgData name="Сергей Сидоров" userId="3e1ccb28b09c229d" providerId="LiveId" clId="{5D54D93F-9C53-4264-977F-15D0B4D3F554}" dt="2024-01-30T15:43:09.754" v="9981" actId="47"/>
        <pc:sldMkLst>
          <pc:docMk/>
          <pc:sldMk cId="2357367258" sldId="279"/>
        </pc:sldMkLst>
        <pc:spChg chg="add mod ord">
          <ac:chgData name="Сергей Сидоров" userId="3e1ccb28b09c229d" providerId="LiveId" clId="{5D54D93F-9C53-4264-977F-15D0B4D3F554}" dt="2024-01-30T15:15:46.741" v="9797" actId="167"/>
          <ac:spMkLst>
            <pc:docMk/>
            <pc:sldMk cId="2357367258" sldId="279"/>
            <ac:spMk id="9" creationId="{6C9A6088-ECC2-589B-E272-B6D8E7609132}"/>
          </ac:spMkLst>
        </pc:spChg>
        <pc:spChg chg="add mod ord">
          <ac:chgData name="Сергей Сидоров" userId="3e1ccb28b09c229d" providerId="LiveId" clId="{5D54D93F-9C53-4264-977F-15D0B4D3F554}" dt="2024-01-30T15:16:12.010" v="9801" actId="167"/>
          <ac:spMkLst>
            <pc:docMk/>
            <pc:sldMk cId="2357367258" sldId="279"/>
            <ac:spMk id="10" creationId="{25107E92-AADA-55F6-0A44-19B31EB60217}"/>
          </ac:spMkLst>
        </pc:spChg>
        <pc:spChg chg="mod">
          <ac:chgData name="Сергей Сидоров" userId="3e1ccb28b09c229d" providerId="LiveId" clId="{5D54D93F-9C53-4264-977F-15D0B4D3F554}" dt="2024-01-30T15:17:49.224" v="9817" actId="1076"/>
          <ac:spMkLst>
            <pc:docMk/>
            <pc:sldMk cId="2357367258" sldId="279"/>
            <ac:spMk id="14" creationId="{36AFBB2C-40AF-A4D0-421E-4BF1145A21DD}"/>
          </ac:spMkLst>
        </pc:spChg>
        <pc:spChg chg="mod">
          <ac:chgData name="Сергей Сидоров" userId="3e1ccb28b09c229d" providerId="LiveId" clId="{5D54D93F-9C53-4264-977F-15D0B4D3F554}" dt="2024-01-30T15:17:40.086" v="9813" actId="1076"/>
          <ac:spMkLst>
            <pc:docMk/>
            <pc:sldMk cId="2357367258" sldId="279"/>
            <ac:spMk id="16" creationId="{66E01B58-297D-0DEE-EE4C-03A875C5B4A8}"/>
          </ac:spMkLst>
        </pc:spChg>
        <pc:spChg chg="mod">
          <ac:chgData name="Сергей Сидоров" userId="3e1ccb28b09c229d" providerId="LiveId" clId="{5D54D93F-9C53-4264-977F-15D0B4D3F554}" dt="2024-01-30T15:17:42.532" v="9814" actId="1076"/>
          <ac:spMkLst>
            <pc:docMk/>
            <pc:sldMk cId="2357367258" sldId="279"/>
            <ac:spMk id="18" creationId="{0B8872E6-29CF-418F-20DB-302C2EC28153}"/>
          </ac:spMkLst>
        </pc:spChg>
        <pc:spChg chg="mod">
          <ac:chgData name="Сергей Сидоров" userId="3e1ccb28b09c229d" providerId="LiveId" clId="{5D54D93F-9C53-4264-977F-15D0B4D3F554}" dt="2024-01-30T15:16:59.236" v="9802" actId="207"/>
          <ac:spMkLst>
            <pc:docMk/>
            <pc:sldMk cId="2357367258" sldId="279"/>
            <ac:spMk id="42" creationId="{8E5DB61B-2EC4-041A-907C-E6E95557A88A}"/>
          </ac:spMkLst>
        </pc:spChg>
        <pc:spChg chg="mod">
          <ac:chgData name="Сергей Сидоров" userId="3e1ccb28b09c229d" providerId="LiveId" clId="{5D54D93F-9C53-4264-977F-15D0B4D3F554}" dt="2024-01-30T15:16:59.236" v="9802" actId="207"/>
          <ac:spMkLst>
            <pc:docMk/>
            <pc:sldMk cId="2357367258" sldId="279"/>
            <ac:spMk id="57" creationId="{724E386D-1197-4819-E2B2-669DCA798EBC}"/>
          </ac:spMkLst>
        </pc:spChg>
        <pc:spChg chg="mod">
          <ac:chgData name="Сергей Сидоров" userId="3e1ccb28b09c229d" providerId="LiveId" clId="{5D54D93F-9C53-4264-977F-15D0B4D3F554}" dt="2024-01-30T15:16:59.236" v="9802" actId="207"/>
          <ac:spMkLst>
            <pc:docMk/>
            <pc:sldMk cId="2357367258" sldId="279"/>
            <ac:spMk id="58" creationId="{E84CBC2E-FFEE-B8E2-A865-9BB618BEF456}"/>
          </ac:spMkLst>
        </pc:spChg>
        <pc:spChg chg="mod">
          <ac:chgData name="Сергей Сидоров" userId="3e1ccb28b09c229d" providerId="LiveId" clId="{5D54D93F-9C53-4264-977F-15D0B4D3F554}" dt="2024-01-30T15:16:59.236" v="9802" actId="207"/>
          <ac:spMkLst>
            <pc:docMk/>
            <pc:sldMk cId="2357367258" sldId="279"/>
            <ac:spMk id="59" creationId="{638DBEFA-1322-7642-DFF5-B7F64F891ADD}"/>
          </ac:spMkLst>
        </pc:spChg>
        <pc:picChg chg="add mod ord modVis">
          <ac:chgData name="Сергей Сидоров" userId="3e1ccb28b09c229d" providerId="LiveId" clId="{5D54D93F-9C53-4264-977F-15D0B4D3F554}" dt="2024-01-30T15:17:54.962" v="9818" actId="166"/>
          <ac:picMkLst>
            <pc:docMk/>
            <pc:sldMk cId="2357367258" sldId="279"/>
            <ac:picMk id="3" creationId="{7EFD7FF9-5003-F396-7E8F-1485088FD2F9}"/>
          </ac:picMkLst>
        </pc:picChg>
        <pc:picChg chg="del">
          <ac:chgData name="Сергей Сидоров" userId="3e1ccb28b09c229d" providerId="LiveId" clId="{5D54D93F-9C53-4264-977F-15D0B4D3F554}" dt="2024-01-30T15:09:35.568" v="9712" actId="478"/>
          <ac:picMkLst>
            <pc:docMk/>
            <pc:sldMk cId="2357367258" sldId="279"/>
            <ac:picMk id="4" creationId="{E526F5D7-7DA5-F31C-1786-3A0690AB4396}"/>
          </ac:picMkLst>
        </pc:picChg>
        <pc:picChg chg="add del mod">
          <ac:chgData name="Сергей Сидоров" userId="3e1ccb28b09c229d" providerId="LiveId" clId="{5D54D93F-9C53-4264-977F-15D0B4D3F554}" dt="2024-01-30T15:11:48.018" v="9741" actId="478"/>
          <ac:picMkLst>
            <pc:docMk/>
            <pc:sldMk cId="2357367258" sldId="279"/>
            <ac:picMk id="6" creationId="{29CD4171-7DBB-FD45-57F6-C46B84B7C16A}"/>
          </ac:picMkLst>
        </pc:picChg>
        <pc:picChg chg="add mod ord">
          <ac:chgData name="Сергей Сидоров" userId="3e1ccb28b09c229d" providerId="LiveId" clId="{5D54D93F-9C53-4264-977F-15D0B4D3F554}" dt="2024-01-30T15:14:09.342" v="9783" actId="14100"/>
          <ac:picMkLst>
            <pc:docMk/>
            <pc:sldMk cId="2357367258" sldId="279"/>
            <ac:picMk id="8" creationId="{811D73DD-E68E-A357-CDDA-FFCF1C6D686D}"/>
          </ac:picMkLst>
        </pc:picChg>
        <pc:picChg chg="del">
          <ac:chgData name="Сергей Сидоров" userId="3e1ccb28b09c229d" providerId="LiveId" clId="{5D54D93F-9C53-4264-977F-15D0B4D3F554}" dt="2024-01-30T15:09:36.377" v="9713" actId="478"/>
          <ac:picMkLst>
            <pc:docMk/>
            <pc:sldMk cId="2357367258" sldId="279"/>
            <ac:picMk id="11" creationId="{60A3C418-4479-C0E8-DA6D-FD845F3E6EF4}"/>
          </ac:picMkLst>
        </pc:picChg>
        <pc:picChg chg="add del mod">
          <ac:chgData name="Сергей Сидоров" userId="3e1ccb28b09c229d" providerId="LiveId" clId="{5D54D93F-9C53-4264-977F-15D0B4D3F554}" dt="2024-01-30T15:23:23.588" v="9820" actId="478"/>
          <ac:picMkLst>
            <pc:docMk/>
            <pc:sldMk cId="2357367258" sldId="279"/>
            <ac:picMk id="19" creationId="{EB2D3BF0-F6D6-90F5-AF30-0207C35375DC}"/>
          </ac:picMkLst>
        </pc:picChg>
        <pc:picChg chg="add del mod">
          <ac:chgData name="Сергей Сидоров" userId="3e1ccb28b09c229d" providerId="LiveId" clId="{5D54D93F-9C53-4264-977F-15D0B4D3F554}" dt="2024-01-30T15:23:33.315" v="9824" actId="478"/>
          <ac:picMkLst>
            <pc:docMk/>
            <pc:sldMk cId="2357367258" sldId="279"/>
            <ac:picMk id="21" creationId="{E66FC13A-5343-8668-C235-36E25D3D4EC5}"/>
          </ac:picMkLst>
        </pc:picChg>
      </pc:sldChg>
      <pc:sldChg chg="addSp delSp modSp add mod">
        <pc:chgData name="Сергей Сидоров" userId="3e1ccb28b09c229d" providerId="LiveId" clId="{5D54D93F-9C53-4264-977F-15D0B4D3F554}" dt="2024-01-30T15:47:24.149" v="9982"/>
        <pc:sldMkLst>
          <pc:docMk/>
          <pc:sldMk cId="1156092173" sldId="280"/>
        </pc:sldMkLst>
        <pc:spChg chg="add mod ord">
          <ac:chgData name="Сергей Сидоров" userId="3e1ccb28b09c229d" providerId="LiveId" clId="{5D54D93F-9C53-4264-977F-15D0B4D3F554}" dt="2024-01-30T15:37:48.687" v="9923" actId="164"/>
          <ac:spMkLst>
            <pc:docMk/>
            <pc:sldMk cId="1156092173" sldId="280"/>
            <ac:spMk id="6" creationId="{5916F755-C3A2-EA44-6CEB-6D849F91C543}"/>
          </ac:spMkLst>
        </pc:spChg>
        <pc:spChg chg="del">
          <ac:chgData name="Сергей Сидоров" userId="3e1ccb28b09c229d" providerId="LiveId" clId="{5D54D93F-9C53-4264-977F-15D0B4D3F554}" dt="2024-01-30T15:25:37.654" v="9837" actId="478"/>
          <ac:spMkLst>
            <pc:docMk/>
            <pc:sldMk cId="1156092173" sldId="280"/>
            <ac:spMk id="9" creationId="{6C9A6088-ECC2-589B-E272-B6D8E7609132}"/>
          </ac:spMkLst>
        </pc:spChg>
        <pc:spChg chg="del">
          <ac:chgData name="Сергей Сидоров" userId="3e1ccb28b09c229d" providerId="LiveId" clId="{5D54D93F-9C53-4264-977F-15D0B4D3F554}" dt="2024-01-30T15:25:37.654" v="9837" actId="478"/>
          <ac:spMkLst>
            <pc:docMk/>
            <pc:sldMk cId="1156092173" sldId="280"/>
            <ac:spMk id="10" creationId="{25107E92-AADA-55F6-0A44-19B31EB60217}"/>
          </ac:spMkLst>
        </pc:spChg>
        <pc:spChg chg="mod">
          <ac:chgData name="Сергей Сидоров" userId="3e1ccb28b09c229d" providerId="LiveId" clId="{5D54D93F-9C53-4264-977F-15D0B4D3F554}" dt="2024-01-30T15:27:28.483" v="9879" actId="1076"/>
          <ac:spMkLst>
            <pc:docMk/>
            <pc:sldMk cId="1156092173" sldId="280"/>
            <ac:spMk id="17" creationId="{3288208F-A06F-2823-62BB-879B23DC9095}"/>
          </ac:spMkLst>
        </pc:spChg>
        <pc:spChg chg="add mod">
          <ac:chgData name="Сергей Сидоров" userId="3e1ccb28b09c229d" providerId="LiveId" clId="{5D54D93F-9C53-4264-977F-15D0B4D3F554}" dt="2024-01-30T15:47:24.149" v="9982"/>
          <ac:spMkLst>
            <pc:docMk/>
            <pc:sldMk cId="1156092173" sldId="280"/>
            <ac:spMk id="25" creationId="{1CEFAC1D-B77D-FA12-DCBD-71EDD829C093}"/>
          </ac:spMkLst>
        </pc:spChg>
        <pc:spChg chg="add mod">
          <ac:chgData name="Сергей Сидоров" userId="3e1ccb28b09c229d" providerId="LiveId" clId="{5D54D93F-9C53-4264-977F-15D0B4D3F554}" dt="2024-01-30T15:47:24.149" v="9982"/>
          <ac:spMkLst>
            <pc:docMk/>
            <pc:sldMk cId="1156092173" sldId="280"/>
            <ac:spMk id="26" creationId="{B5783BC7-D2BB-892B-868C-FBB6D7864AD4}"/>
          </ac:spMkLst>
        </pc:spChg>
        <pc:spChg chg="add mod">
          <ac:chgData name="Сергей Сидоров" userId="3e1ccb28b09c229d" providerId="LiveId" clId="{5D54D93F-9C53-4264-977F-15D0B4D3F554}" dt="2024-01-30T15:47:24.149" v="9982"/>
          <ac:spMkLst>
            <pc:docMk/>
            <pc:sldMk cId="1156092173" sldId="280"/>
            <ac:spMk id="27" creationId="{72A5704E-319F-887A-BFC0-224DE7073495}"/>
          </ac:spMkLst>
        </pc:spChg>
        <pc:spChg chg="add mod">
          <ac:chgData name="Сергей Сидоров" userId="3e1ccb28b09c229d" providerId="LiveId" clId="{5D54D93F-9C53-4264-977F-15D0B4D3F554}" dt="2024-01-30T15:47:24.149" v="9982"/>
          <ac:spMkLst>
            <pc:docMk/>
            <pc:sldMk cId="1156092173" sldId="280"/>
            <ac:spMk id="28" creationId="{12F6E40F-9A38-0A1A-4DE1-5D775D91EA49}"/>
          </ac:spMkLst>
        </pc:spChg>
        <pc:grpChg chg="add mod">
          <ac:chgData name="Сергей Сидоров" userId="3e1ccb28b09c229d" providerId="LiveId" clId="{5D54D93F-9C53-4264-977F-15D0B4D3F554}" dt="2024-01-30T15:42:49.532" v="9980" actId="1076"/>
          <ac:grpSpMkLst>
            <pc:docMk/>
            <pc:sldMk cId="1156092173" sldId="280"/>
            <ac:grpSpMk id="12" creationId="{2B7F971E-F67C-CB11-D8C4-406963D17B2E}"/>
          </ac:grpSpMkLst>
        </pc:grpChg>
        <pc:picChg chg="del">
          <ac:chgData name="Сергей Сидоров" userId="3e1ccb28b09c229d" providerId="LiveId" clId="{5D54D93F-9C53-4264-977F-15D0B4D3F554}" dt="2024-01-30T15:25:08.317" v="9826" actId="478"/>
          <ac:picMkLst>
            <pc:docMk/>
            <pc:sldMk cId="1156092173" sldId="280"/>
            <ac:picMk id="3" creationId="{7EFD7FF9-5003-F396-7E8F-1485088FD2F9}"/>
          </ac:picMkLst>
        </pc:picChg>
        <pc:picChg chg="add mod">
          <ac:chgData name="Сергей Сидоров" userId="3e1ccb28b09c229d" providerId="LiveId" clId="{5D54D93F-9C53-4264-977F-15D0B4D3F554}" dt="2024-01-30T15:37:48.687" v="9923" actId="164"/>
          <ac:picMkLst>
            <pc:docMk/>
            <pc:sldMk cId="1156092173" sldId="280"/>
            <ac:picMk id="4" creationId="{37238D0A-A802-2822-72F8-245518F72EEB}"/>
          </ac:picMkLst>
        </pc:picChg>
        <pc:picChg chg="add del mod">
          <ac:chgData name="Сергей Сидоров" userId="3e1ccb28b09c229d" providerId="LiveId" clId="{5D54D93F-9C53-4264-977F-15D0B4D3F554}" dt="2024-01-30T15:27:21.217" v="9876" actId="478"/>
          <ac:picMkLst>
            <pc:docMk/>
            <pc:sldMk cId="1156092173" sldId="280"/>
            <ac:picMk id="5" creationId="{79B056A6-A710-557F-03A6-3228F2A6DF74}"/>
          </ac:picMkLst>
        </pc:picChg>
        <pc:picChg chg="mod ord">
          <ac:chgData name="Сергей Сидоров" userId="3e1ccb28b09c229d" providerId="LiveId" clId="{5D54D93F-9C53-4264-977F-15D0B4D3F554}" dt="2024-01-30T15:37:48.687" v="9923" actId="164"/>
          <ac:picMkLst>
            <pc:docMk/>
            <pc:sldMk cId="1156092173" sldId="280"/>
            <ac:picMk id="8" creationId="{811D73DD-E68E-A357-CDDA-FFCF1C6D686D}"/>
          </ac:picMkLst>
        </pc:picChg>
        <pc:picChg chg="add del mod">
          <ac:chgData name="Сергей Сидоров" userId="3e1ccb28b09c229d" providerId="LiveId" clId="{5D54D93F-9C53-4264-977F-15D0B4D3F554}" dt="2024-01-30T15:37:11.887" v="9922" actId="478"/>
          <ac:picMkLst>
            <pc:docMk/>
            <pc:sldMk cId="1156092173" sldId="280"/>
            <ac:picMk id="11" creationId="{22B83170-B9BA-0CD7-9F18-77D346F00010}"/>
          </ac:picMkLst>
        </pc:picChg>
        <pc:picChg chg="add del mod">
          <ac:chgData name="Сергей Сидоров" userId="3e1ccb28b09c229d" providerId="LiveId" clId="{5D54D93F-9C53-4264-977F-15D0B4D3F554}" dt="2024-01-30T15:41:35.960" v="9966" actId="478"/>
          <ac:picMkLst>
            <pc:docMk/>
            <pc:sldMk cId="1156092173" sldId="280"/>
            <ac:picMk id="20" creationId="{CF1DEAFB-13F8-FF68-C469-4D7896ECE833}"/>
          </ac:picMkLst>
        </pc:picChg>
        <pc:picChg chg="add del mod">
          <ac:chgData name="Сергей Сидоров" userId="3e1ccb28b09c229d" providerId="LiveId" clId="{5D54D93F-9C53-4264-977F-15D0B4D3F554}" dt="2024-01-30T15:42:30.345" v="9975" actId="478"/>
          <ac:picMkLst>
            <pc:docMk/>
            <pc:sldMk cId="1156092173" sldId="280"/>
            <ac:picMk id="22" creationId="{7F45EE5F-D9BA-E814-9560-49302C711822}"/>
          </ac:picMkLst>
        </pc:picChg>
        <pc:picChg chg="add del mod">
          <ac:chgData name="Сергей Сидоров" userId="3e1ccb28b09c229d" providerId="LiveId" clId="{5D54D93F-9C53-4264-977F-15D0B4D3F554}" dt="2024-01-30T15:42:29.410" v="9974" actId="478"/>
          <ac:picMkLst>
            <pc:docMk/>
            <pc:sldMk cId="1156092173" sldId="280"/>
            <ac:picMk id="24" creationId="{CBF8B381-34A0-CAD7-3935-DF07B41C0A8A}"/>
          </ac:picMkLst>
        </pc:picChg>
      </pc:sldChg>
      <pc:sldChg chg="add del">
        <pc:chgData name="Сергей Сидоров" userId="3e1ccb28b09c229d" providerId="LiveId" clId="{5D54D93F-9C53-4264-977F-15D0B4D3F554}" dt="2024-01-30T15:56:54.003" v="10097" actId="47"/>
        <pc:sldMkLst>
          <pc:docMk/>
          <pc:sldMk cId="259652685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41F4-B5C7-4A39-AD86-30E4FEE8FDE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41A9-416D-411A-A9B9-1735D27B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F091-2280-AC64-1BDD-6920CBC2F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7351C-0905-6104-332A-474969D91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D84B-2328-1F32-7319-E2379488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FB77-7F4C-3FB1-FBA5-09ADF83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2B01C-70FB-A45B-CBED-5598C55C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03E6-72E3-CBB0-CA9A-F9987772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562A5-39FD-9206-1917-9C1F0896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DFE1-DDA1-AA4E-3A0B-803642E3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1FB2-FBA7-4978-FF06-831B0AD5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49D4-2ED1-7213-A070-20B5A206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366A8-73E4-82B1-9770-6EF042B06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D786E-AC50-723E-4CFC-551E6F860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768F-D730-BA29-80C3-9D3241E3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D137-F07F-0BEC-F30A-F8D550E1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59B81-0B9E-3C39-ECD6-1445FC8E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D93A-AC7F-0573-3D40-1EB108A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0EEB-9655-0D6B-4917-D3E887FE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640F9-FDB7-8938-51CD-CBFB54E0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72F7-660E-FC93-2849-8B69A33B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DCCDE-90AA-89A6-40B6-373402F8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082C-439A-3411-17FD-DD1E1064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D0F60-AB1A-4D66-C5E8-73EAE53A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615C-DCC8-AA05-6D24-EF262FCE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F6DD-0154-1925-1097-D71F9422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2270-A13B-D56B-84DE-47CA53CA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2E8A-BDC8-543E-04C0-6B1F1346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7C310-90FA-CFB3-F3B1-EB8D33357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07C69-3714-AAC6-EFDB-9AEB8BFF7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A33C5-F4FA-C4AA-D196-6CA0FE9E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0D48-0389-A423-0889-E7B3CA7A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1C181-F43F-7A84-D3DB-8E219BF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7B19-57BC-1334-2C59-2EBE9199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78F13-87D0-1779-7476-E276E558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647C6-20B8-E915-A5CF-BEE57C2E5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65FD6-3490-7CB9-F486-8930A82CA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DD1B5-A41E-5557-B5AE-90DCC0BAC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61B96-6C28-1D27-439B-C99AF343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84D05-D423-2064-575A-8BA1E41B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08CCD-38DC-F652-9055-CE37F3BD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7BEF-F3DF-6ABA-A908-A3596A3B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EC5F1-D0E2-6D1F-883B-4E3450B9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9482B-A574-0912-9C6C-1A3B6FE0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41483-1C8D-40D1-2449-6B7EA180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E872B-53B7-0464-DCE8-5E92CD32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7A49F-0879-9BD5-4E49-66B3888F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15E3F-8720-E499-081C-5F7A6978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C695-753F-7E43-4980-9A5CFB46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6CD8-BF62-DEF6-098B-C37F7C23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B6609-B7D0-7A0B-A54A-B045ADEBB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C410C-A93E-FD2E-4E1A-DF34D5A0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93DFC-9C4B-8A49-8FE6-6EF08F97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6911-D759-5C6B-D6DA-1FFE91E7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62A2-B90A-7715-78C1-E8B0E506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94558-7D16-6C72-6348-5DDB3299E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6CE11-EC07-EAE9-CD2A-614FAA3F8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869AD-AA0E-013D-39B4-3807B699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41350-D324-A14A-E96D-0E95AAD4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088E3-BF5D-6BA6-E0B3-6EC45D60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6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5DDE6-271C-68F6-5943-94848A84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045E5-5C86-3D9F-301D-14CCF540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472A-8AD7-C76B-2B10-07A179407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48C76-B1CC-4C80-8A78-DB26DD8B26E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65CE9-943F-A661-81CA-E33F6151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D3EEF-4182-BCE8-AD75-71EF31B7F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7A9242-C8ED-489E-9165-CDC00F82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FC0A-9B86-2E1C-2B0B-67A1425F8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40568-36C2-38F0-5FB5-E08C82326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holding an umbrella&#10;&#10;Description automatically generated">
            <a:extLst>
              <a:ext uri="{FF2B5EF4-FFF2-40B4-BE49-F238E27FC236}">
                <a16:creationId xmlns:a16="http://schemas.microsoft.com/office/drawing/2014/main" id="{F5FF857E-EDBF-0420-A508-E3EB406A9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with numbers and pie charts&#10;&#10;Description automatically generated with medium confidence">
            <a:extLst>
              <a:ext uri="{FF2B5EF4-FFF2-40B4-BE49-F238E27FC236}">
                <a16:creationId xmlns:a16="http://schemas.microsoft.com/office/drawing/2014/main" id="{14B9F9E6-50AD-AE6F-E769-8B8293D8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5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802A11DF-8ECA-0C36-5C47-FA9B49C5B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d with text and hearts&#10;&#10;Description automatically generated">
            <a:extLst>
              <a:ext uri="{FF2B5EF4-FFF2-40B4-BE49-F238E27FC236}">
                <a16:creationId xmlns:a16="http://schemas.microsoft.com/office/drawing/2014/main" id="{9BD6B9D5-EA4A-B7BF-9CB2-DB87DBB12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6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purple background with white text&#10;&#10;Description automatically generated">
            <a:extLst>
              <a:ext uri="{FF2B5EF4-FFF2-40B4-BE49-F238E27FC236}">
                <a16:creationId xmlns:a16="http://schemas.microsoft.com/office/drawing/2014/main" id="{DB4B89C3-FB98-26BA-1D12-59571680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3B21DF3C-A2B3-048F-7507-98B43720F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8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poster with text and icons&#10;&#10;Description automatically generated">
            <a:extLst>
              <a:ext uri="{FF2B5EF4-FFF2-40B4-BE49-F238E27FC236}">
                <a16:creationId xmlns:a16="http://schemas.microsoft.com/office/drawing/2014/main" id="{C4D9DD2B-62AE-6AE5-7ED9-F54481C3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images of a van and a mug&#10;&#10;Description automatically generated">
            <a:extLst>
              <a:ext uri="{FF2B5EF4-FFF2-40B4-BE49-F238E27FC236}">
                <a16:creationId xmlns:a16="http://schemas.microsoft.com/office/drawing/2014/main" id="{D699B908-1709-2B4E-9AB2-108C1208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4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 in a room&#10;&#10;Description automatically generated">
            <a:extLst>
              <a:ext uri="{FF2B5EF4-FFF2-40B4-BE49-F238E27FC236}">
                <a16:creationId xmlns:a16="http://schemas.microsoft.com/office/drawing/2014/main" id="{39CE4336-DBF2-4020-7DF4-9656E147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8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2912BE0A-2014-058F-B077-82BC73FA1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everal images of people&#10;&#10;Description automatically generated">
            <a:extLst>
              <a:ext uri="{FF2B5EF4-FFF2-40B4-BE49-F238E27FC236}">
                <a16:creationId xmlns:a16="http://schemas.microsoft.com/office/drawing/2014/main" id="{D3B8D55E-5B62-759B-C9CE-C3F981D64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hone with a picture of a person and person&#10;&#10;Description automatically generated">
            <a:extLst>
              <a:ext uri="{FF2B5EF4-FFF2-40B4-BE49-F238E27FC236}">
                <a16:creationId xmlns:a16="http://schemas.microsoft.com/office/drawing/2014/main" id="{FC564103-A55C-6EFA-E09B-E91033D5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Сидоров</dc:creator>
  <cp:lastModifiedBy>Артём Сергеевич Арестов</cp:lastModifiedBy>
  <cp:revision>3</cp:revision>
  <dcterms:created xsi:type="dcterms:W3CDTF">2024-01-22T14:23:10Z</dcterms:created>
  <dcterms:modified xsi:type="dcterms:W3CDTF">2024-03-14T06:57:49Z</dcterms:modified>
</cp:coreProperties>
</file>