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95" r:id="rId1"/>
  </p:sldMasterIdLst>
  <p:notesMasterIdLst>
    <p:notesMasterId r:id="rId9"/>
  </p:notesMasterIdLst>
  <p:sldIdLst>
    <p:sldId id="977" r:id="rId2"/>
    <p:sldId id="294" r:id="rId3"/>
    <p:sldId id="993" r:id="rId4"/>
    <p:sldId id="997" r:id="rId5"/>
    <p:sldId id="998" r:id="rId6"/>
    <p:sldId id="994" r:id="rId7"/>
    <p:sldId id="1000" r:id="rId8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F4"/>
    <a:srgbClr val="134965"/>
    <a:srgbClr val="104864"/>
    <a:srgbClr val="B2D3FF"/>
    <a:srgbClr val="1053ED"/>
    <a:srgbClr val="70A1F3"/>
    <a:srgbClr val="0E4AAF"/>
    <a:srgbClr val="0E3F94"/>
    <a:srgbClr val="010E54"/>
    <a:srgbClr val="5D8B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1338" autoAdjust="0"/>
  </p:normalViewPr>
  <p:slideViewPr>
    <p:cSldViewPr snapToGrid="0" snapToObjects="1">
      <p:cViewPr>
        <p:scale>
          <a:sx n="75" d="100"/>
          <a:sy n="75" d="100"/>
        </p:scale>
        <p:origin x="1003" y="336"/>
      </p:cViewPr>
      <p:guideLst>
        <p:guide pos="415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415322-EF37-4311-9B3B-4246DE1B6DE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510BCA-3E9E-45A0-BF6B-78ACA51ABF98}">
      <dgm:prSet phldrT="[Текст]"/>
      <dgm:spPr/>
      <dgm:t>
        <a:bodyPr/>
        <a:lstStyle/>
        <a:p>
          <a:r>
            <a:rPr lang="ru-RU" dirty="0" smtClean="0"/>
            <a:t>Обзвон роботом после посещения поликлиники</a:t>
          </a:r>
          <a:endParaRPr lang="ru-RU" dirty="0"/>
        </a:p>
      </dgm:t>
    </dgm:pt>
    <dgm:pt modelId="{6959DD40-56E8-46F4-AC91-56C14A52CDA0}" type="parTrans" cxnId="{42D03C75-05FC-4511-B5CA-A8F5D3FA9DEF}">
      <dgm:prSet/>
      <dgm:spPr/>
      <dgm:t>
        <a:bodyPr/>
        <a:lstStyle/>
        <a:p>
          <a:endParaRPr lang="ru-RU"/>
        </a:p>
      </dgm:t>
    </dgm:pt>
    <dgm:pt modelId="{D1486AEC-FC71-4A23-848C-833CB70E3BCA}" type="sibTrans" cxnId="{42D03C75-05FC-4511-B5CA-A8F5D3FA9DEF}">
      <dgm:prSet/>
      <dgm:spPr/>
      <dgm:t>
        <a:bodyPr/>
        <a:lstStyle/>
        <a:p>
          <a:endParaRPr lang="ru-RU"/>
        </a:p>
      </dgm:t>
    </dgm:pt>
    <dgm:pt modelId="{9F0425DB-67DE-45C2-B1AA-00C6079FE3D7}">
      <dgm:prSet phldrT="[Текст]"/>
      <dgm:spPr/>
      <dgm:t>
        <a:bodyPr/>
        <a:lstStyle/>
        <a:p>
          <a:r>
            <a:rPr lang="ru-RU" dirty="0" smtClean="0"/>
            <a:t>Опрос пациентов стационара с помощью </a:t>
          </a:r>
          <a:r>
            <a:rPr lang="en-US" dirty="0" err="1" smtClean="0"/>
            <a:t>QRCode</a:t>
          </a:r>
          <a:endParaRPr lang="ru-RU" dirty="0"/>
        </a:p>
      </dgm:t>
    </dgm:pt>
    <dgm:pt modelId="{CAED3D54-5C8E-4151-BD23-05CEC2C41819}" type="parTrans" cxnId="{A5851A24-A7DD-42B2-AF73-53603EFF6FCC}">
      <dgm:prSet/>
      <dgm:spPr/>
      <dgm:t>
        <a:bodyPr/>
        <a:lstStyle/>
        <a:p>
          <a:endParaRPr lang="ru-RU"/>
        </a:p>
      </dgm:t>
    </dgm:pt>
    <dgm:pt modelId="{BCE013E0-20C8-4D5A-A67B-4E12C51A3338}" type="sibTrans" cxnId="{A5851A24-A7DD-42B2-AF73-53603EFF6FCC}">
      <dgm:prSet/>
      <dgm:spPr/>
      <dgm:t>
        <a:bodyPr/>
        <a:lstStyle/>
        <a:p>
          <a:endParaRPr lang="ru-RU"/>
        </a:p>
      </dgm:t>
    </dgm:pt>
    <dgm:pt modelId="{24278C9D-CF0E-46A6-B870-78595E17B8A5}">
      <dgm:prSet phldrT="[Текст]"/>
      <dgm:spPr/>
      <dgm:t>
        <a:bodyPr/>
        <a:lstStyle/>
        <a:p>
          <a:r>
            <a:rPr lang="ru-RU" dirty="0" smtClean="0"/>
            <a:t>Опрос пациентов с помощью мобильной платформы Острова65</a:t>
          </a:r>
          <a:endParaRPr lang="ru-RU" dirty="0"/>
        </a:p>
      </dgm:t>
    </dgm:pt>
    <dgm:pt modelId="{AC9AC085-BFF5-489C-8362-CF2AEE1180E2}" type="parTrans" cxnId="{332F16BA-6071-4162-A570-024A1FA56D61}">
      <dgm:prSet/>
      <dgm:spPr/>
      <dgm:t>
        <a:bodyPr/>
        <a:lstStyle/>
        <a:p>
          <a:endParaRPr lang="ru-RU"/>
        </a:p>
      </dgm:t>
    </dgm:pt>
    <dgm:pt modelId="{7E8CBDB6-4088-4A0A-B02D-962A29416DDB}" type="sibTrans" cxnId="{332F16BA-6071-4162-A570-024A1FA56D61}">
      <dgm:prSet/>
      <dgm:spPr/>
      <dgm:t>
        <a:bodyPr/>
        <a:lstStyle/>
        <a:p>
          <a:endParaRPr lang="ru-RU"/>
        </a:p>
      </dgm:t>
    </dgm:pt>
    <dgm:pt modelId="{66CA6288-75EB-43DC-AE20-3BD318F5816A}">
      <dgm:prSet phldrT="[Текст]"/>
      <dgm:spPr/>
      <dgm:t>
        <a:bodyPr/>
        <a:lstStyle/>
        <a:p>
          <a:r>
            <a:rPr lang="ru-RU" dirty="0" smtClean="0"/>
            <a:t>Обзвон роботом после оформления направления на МСЭ</a:t>
          </a:r>
          <a:endParaRPr lang="ru-RU" dirty="0"/>
        </a:p>
      </dgm:t>
    </dgm:pt>
    <dgm:pt modelId="{ED8BBDED-81BC-41AC-8769-4EDD7032383E}" type="parTrans" cxnId="{371F7D9E-714E-4E92-875A-644423385B20}">
      <dgm:prSet/>
      <dgm:spPr/>
      <dgm:t>
        <a:bodyPr/>
        <a:lstStyle/>
        <a:p>
          <a:endParaRPr lang="ru-RU"/>
        </a:p>
      </dgm:t>
    </dgm:pt>
    <dgm:pt modelId="{21B7BF62-2118-41A7-BCC9-20406C4D09F8}" type="sibTrans" cxnId="{371F7D9E-714E-4E92-875A-644423385B20}">
      <dgm:prSet/>
      <dgm:spPr/>
      <dgm:t>
        <a:bodyPr/>
        <a:lstStyle/>
        <a:p>
          <a:endParaRPr lang="ru-RU"/>
        </a:p>
      </dgm:t>
    </dgm:pt>
    <dgm:pt modelId="{2ED65808-74F4-48C8-B631-0147F1B7AF8F}">
      <dgm:prSet phldrT="[Текст]"/>
      <dgm:spPr/>
      <dgm:t>
        <a:bodyPr/>
        <a:lstStyle/>
        <a:p>
          <a:r>
            <a:rPr lang="ru-RU" dirty="0" smtClean="0"/>
            <a:t>Обзвон роботом после получения льготного рецепта</a:t>
          </a:r>
          <a:endParaRPr lang="ru-RU" dirty="0"/>
        </a:p>
      </dgm:t>
    </dgm:pt>
    <dgm:pt modelId="{5B84FF75-72C3-4BE1-8FB0-785F2D7BDA64}" type="parTrans" cxnId="{83C602E1-EFFE-4D74-88CD-C4ACA00CF2FB}">
      <dgm:prSet/>
      <dgm:spPr/>
      <dgm:t>
        <a:bodyPr/>
        <a:lstStyle/>
        <a:p>
          <a:endParaRPr lang="ru-RU"/>
        </a:p>
      </dgm:t>
    </dgm:pt>
    <dgm:pt modelId="{258B0CD3-C7BD-45BD-A7C1-697D7AE2477F}" type="sibTrans" cxnId="{83C602E1-EFFE-4D74-88CD-C4ACA00CF2FB}">
      <dgm:prSet/>
      <dgm:spPr/>
      <dgm:t>
        <a:bodyPr/>
        <a:lstStyle/>
        <a:p>
          <a:endParaRPr lang="ru-RU"/>
        </a:p>
      </dgm:t>
    </dgm:pt>
    <dgm:pt modelId="{F3C07E75-325C-4F5A-AC2F-C2D5097499CE}" type="pres">
      <dgm:prSet presAssocID="{BB415322-EF37-4311-9B3B-4246DE1B6DE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936A8D9-BB42-4502-8D97-315C5B38AC37}" type="pres">
      <dgm:prSet presAssocID="{BB415322-EF37-4311-9B3B-4246DE1B6DED}" presName="Name1" presStyleCnt="0"/>
      <dgm:spPr/>
    </dgm:pt>
    <dgm:pt modelId="{0247CA48-C866-45FD-801C-57028A44E5C4}" type="pres">
      <dgm:prSet presAssocID="{BB415322-EF37-4311-9B3B-4246DE1B6DED}" presName="cycle" presStyleCnt="0"/>
      <dgm:spPr/>
    </dgm:pt>
    <dgm:pt modelId="{80CA8E4B-7F08-480A-BB34-B466B7F22A9B}" type="pres">
      <dgm:prSet presAssocID="{BB415322-EF37-4311-9B3B-4246DE1B6DED}" presName="srcNode" presStyleLbl="node1" presStyleIdx="0" presStyleCnt="5"/>
      <dgm:spPr/>
    </dgm:pt>
    <dgm:pt modelId="{E9A1B175-60A4-4A47-AB68-7906AF1B5389}" type="pres">
      <dgm:prSet presAssocID="{BB415322-EF37-4311-9B3B-4246DE1B6DED}" presName="conn" presStyleLbl="parChTrans1D2" presStyleIdx="0" presStyleCnt="1"/>
      <dgm:spPr/>
      <dgm:t>
        <a:bodyPr/>
        <a:lstStyle/>
        <a:p>
          <a:endParaRPr lang="ru-RU"/>
        </a:p>
      </dgm:t>
    </dgm:pt>
    <dgm:pt modelId="{A082F02A-DDA1-4807-B338-19A6DBD8599D}" type="pres">
      <dgm:prSet presAssocID="{BB415322-EF37-4311-9B3B-4246DE1B6DED}" presName="extraNode" presStyleLbl="node1" presStyleIdx="0" presStyleCnt="5"/>
      <dgm:spPr/>
    </dgm:pt>
    <dgm:pt modelId="{E8DCBE96-4E6A-4464-A918-7EE77536D5DE}" type="pres">
      <dgm:prSet presAssocID="{BB415322-EF37-4311-9B3B-4246DE1B6DED}" presName="dstNode" presStyleLbl="node1" presStyleIdx="0" presStyleCnt="5"/>
      <dgm:spPr/>
    </dgm:pt>
    <dgm:pt modelId="{85A3D823-75FF-4EB4-B9FE-2E9C90CE8F27}" type="pres">
      <dgm:prSet presAssocID="{4F510BCA-3E9E-45A0-BF6B-78ACA51ABF9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02F2F-3BE5-40EF-93EA-AA27D695F796}" type="pres">
      <dgm:prSet presAssocID="{4F510BCA-3E9E-45A0-BF6B-78ACA51ABF98}" presName="accent_1" presStyleCnt="0"/>
      <dgm:spPr/>
    </dgm:pt>
    <dgm:pt modelId="{3DE668C2-7FB9-4E93-BDCF-4120B679A50B}" type="pres">
      <dgm:prSet presAssocID="{4F510BCA-3E9E-45A0-BF6B-78ACA51ABF98}" presName="accentRepeatNode" presStyleLbl="solidFgAcc1" presStyleIdx="0" presStyleCnt="5"/>
      <dgm:spPr/>
    </dgm:pt>
    <dgm:pt modelId="{B6CC7E8C-28BD-4F49-B9A6-D181C23B2D13}" type="pres">
      <dgm:prSet presAssocID="{9F0425DB-67DE-45C2-B1AA-00C6079FE3D7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101CC-F672-4DDB-AEBA-9B0A75BEF860}" type="pres">
      <dgm:prSet presAssocID="{9F0425DB-67DE-45C2-B1AA-00C6079FE3D7}" presName="accent_2" presStyleCnt="0"/>
      <dgm:spPr/>
    </dgm:pt>
    <dgm:pt modelId="{F4845885-3D7B-409B-9363-498502CE794B}" type="pres">
      <dgm:prSet presAssocID="{9F0425DB-67DE-45C2-B1AA-00C6079FE3D7}" presName="accentRepeatNode" presStyleLbl="solidFgAcc1" presStyleIdx="1" presStyleCnt="5"/>
      <dgm:spPr/>
    </dgm:pt>
    <dgm:pt modelId="{E0BD202D-CA22-44CE-A1E5-6D4A173055BA}" type="pres">
      <dgm:prSet presAssocID="{24278C9D-CF0E-46A6-B870-78595E17B8A5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ECF2B1-CE74-4CF0-B4DC-34EC20FD530E}" type="pres">
      <dgm:prSet presAssocID="{24278C9D-CF0E-46A6-B870-78595E17B8A5}" presName="accent_3" presStyleCnt="0"/>
      <dgm:spPr/>
    </dgm:pt>
    <dgm:pt modelId="{09B2E5C8-B48D-4464-908D-FEC56BDB2DBB}" type="pres">
      <dgm:prSet presAssocID="{24278C9D-CF0E-46A6-B870-78595E17B8A5}" presName="accentRepeatNode" presStyleLbl="solidFgAcc1" presStyleIdx="2" presStyleCnt="5"/>
      <dgm:spPr/>
    </dgm:pt>
    <dgm:pt modelId="{A9D50EB3-96C7-49C8-9B4D-7781F79B0196}" type="pres">
      <dgm:prSet presAssocID="{66CA6288-75EB-43DC-AE20-3BD318F5816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FD594C-7EE5-4107-B877-053BDA03721A}" type="pres">
      <dgm:prSet presAssocID="{66CA6288-75EB-43DC-AE20-3BD318F5816A}" presName="accent_4" presStyleCnt="0"/>
      <dgm:spPr/>
    </dgm:pt>
    <dgm:pt modelId="{73ABC81D-8E1D-42D8-B3E9-0426C9FB19DF}" type="pres">
      <dgm:prSet presAssocID="{66CA6288-75EB-43DC-AE20-3BD318F5816A}" presName="accentRepeatNode" presStyleLbl="solidFgAcc1" presStyleIdx="3" presStyleCnt="5"/>
      <dgm:spPr/>
    </dgm:pt>
    <dgm:pt modelId="{D93C4531-D187-4548-83D1-1FE99E3A4DB9}" type="pres">
      <dgm:prSet presAssocID="{2ED65808-74F4-48C8-B631-0147F1B7AF8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8F90D-0F74-4AEF-8310-B8C4B9923708}" type="pres">
      <dgm:prSet presAssocID="{2ED65808-74F4-48C8-B631-0147F1B7AF8F}" presName="accent_5" presStyleCnt="0"/>
      <dgm:spPr/>
    </dgm:pt>
    <dgm:pt modelId="{C248F960-3A82-4D8C-87ED-3BC9DE73272A}" type="pres">
      <dgm:prSet presAssocID="{2ED65808-74F4-48C8-B631-0147F1B7AF8F}" presName="accentRepeatNode" presStyleLbl="solidFgAcc1" presStyleIdx="4" presStyleCnt="5"/>
      <dgm:spPr/>
    </dgm:pt>
  </dgm:ptLst>
  <dgm:cxnLst>
    <dgm:cxn modelId="{42D03C75-05FC-4511-B5CA-A8F5D3FA9DEF}" srcId="{BB415322-EF37-4311-9B3B-4246DE1B6DED}" destId="{4F510BCA-3E9E-45A0-BF6B-78ACA51ABF98}" srcOrd="0" destOrd="0" parTransId="{6959DD40-56E8-46F4-AC91-56C14A52CDA0}" sibTransId="{D1486AEC-FC71-4A23-848C-833CB70E3BCA}"/>
    <dgm:cxn modelId="{F825F1AB-1BD2-4D13-AB0D-8178DEDA2FE4}" type="presOf" srcId="{24278C9D-CF0E-46A6-B870-78595E17B8A5}" destId="{E0BD202D-CA22-44CE-A1E5-6D4A173055BA}" srcOrd="0" destOrd="0" presId="urn:microsoft.com/office/officeart/2008/layout/VerticalCurvedList"/>
    <dgm:cxn modelId="{332F16BA-6071-4162-A570-024A1FA56D61}" srcId="{BB415322-EF37-4311-9B3B-4246DE1B6DED}" destId="{24278C9D-CF0E-46A6-B870-78595E17B8A5}" srcOrd="2" destOrd="0" parTransId="{AC9AC085-BFF5-489C-8362-CF2AEE1180E2}" sibTransId="{7E8CBDB6-4088-4A0A-B02D-962A29416DDB}"/>
    <dgm:cxn modelId="{83C602E1-EFFE-4D74-88CD-C4ACA00CF2FB}" srcId="{BB415322-EF37-4311-9B3B-4246DE1B6DED}" destId="{2ED65808-74F4-48C8-B631-0147F1B7AF8F}" srcOrd="4" destOrd="0" parTransId="{5B84FF75-72C3-4BE1-8FB0-785F2D7BDA64}" sibTransId="{258B0CD3-C7BD-45BD-A7C1-697D7AE2477F}"/>
    <dgm:cxn modelId="{A5851A24-A7DD-42B2-AF73-53603EFF6FCC}" srcId="{BB415322-EF37-4311-9B3B-4246DE1B6DED}" destId="{9F0425DB-67DE-45C2-B1AA-00C6079FE3D7}" srcOrd="1" destOrd="0" parTransId="{CAED3D54-5C8E-4151-BD23-05CEC2C41819}" sibTransId="{BCE013E0-20C8-4D5A-A67B-4E12C51A3338}"/>
    <dgm:cxn modelId="{FAF419B8-728C-4158-BB29-915EF5B902A0}" type="presOf" srcId="{66CA6288-75EB-43DC-AE20-3BD318F5816A}" destId="{A9D50EB3-96C7-49C8-9B4D-7781F79B0196}" srcOrd="0" destOrd="0" presId="urn:microsoft.com/office/officeart/2008/layout/VerticalCurvedList"/>
    <dgm:cxn modelId="{7A4E1BAC-5D3C-4779-86C4-980D2E034C90}" type="presOf" srcId="{BB415322-EF37-4311-9B3B-4246DE1B6DED}" destId="{F3C07E75-325C-4F5A-AC2F-C2D5097499CE}" srcOrd="0" destOrd="0" presId="urn:microsoft.com/office/officeart/2008/layout/VerticalCurvedList"/>
    <dgm:cxn modelId="{371F7D9E-714E-4E92-875A-644423385B20}" srcId="{BB415322-EF37-4311-9B3B-4246DE1B6DED}" destId="{66CA6288-75EB-43DC-AE20-3BD318F5816A}" srcOrd="3" destOrd="0" parTransId="{ED8BBDED-81BC-41AC-8769-4EDD7032383E}" sibTransId="{21B7BF62-2118-41A7-BCC9-20406C4D09F8}"/>
    <dgm:cxn modelId="{F3CEC04E-5EF7-4605-A535-3D8A5374319C}" type="presOf" srcId="{9F0425DB-67DE-45C2-B1AA-00C6079FE3D7}" destId="{B6CC7E8C-28BD-4F49-B9A6-D181C23B2D13}" srcOrd="0" destOrd="0" presId="urn:microsoft.com/office/officeart/2008/layout/VerticalCurvedList"/>
    <dgm:cxn modelId="{1439CE50-0572-4A71-917E-34A2CB053882}" type="presOf" srcId="{D1486AEC-FC71-4A23-848C-833CB70E3BCA}" destId="{E9A1B175-60A4-4A47-AB68-7906AF1B5389}" srcOrd="0" destOrd="0" presId="urn:microsoft.com/office/officeart/2008/layout/VerticalCurvedList"/>
    <dgm:cxn modelId="{832BD635-CF42-4CC2-B70F-D24A4FF45B2F}" type="presOf" srcId="{2ED65808-74F4-48C8-B631-0147F1B7AF8F}" destId="{D93C4531-D187-4548-83D1-1FE99E3A4DB9}" srcOrd="0" destOrd="0" presId="urn:microsoft.com/office/officeart/2008/layout/VerticalCurvedList"/>
    <dgm:cxn modelId="{000E307C-AF40-4820-A06A-3135E0475807}" type="presOf" srcId="{4F510BCA-3E9E-45A0-BF6B-78ACA51ABF98}" destId="{85A3D823-75FF-4EB4-B9FE-2E9C90CE8F27}" srcOrd="0" destOrd="0" presId="urn:microsoft.com/office/officeart/2008/layout/VerticalCurvedList"/>
    <dgm:cxn modelId="{A54AB39D-6146-4BD1-B26D-25597C58E52E}" type="presParOf" srcId="{F3C07E75-325C-4F5A-AC2F-C2D5097499CE}" destId="{F936A8D9-BB42-4502-8D97-315C5B38AC37}" srcOrd="0" destOrd="0" presId="urn:microsoft.com/office/officeart/2008/layout/VerticalCurvedList"/>
    <dgm:cxn modelId="{724702F4-187A-4CDB-8B42-62290C61DE77}" type="presParOf" srcId="{F936A8D9-BB42-4502-8D97-315C5B38AC37}" destId="{0247CA48-C866-45FD-801C-57028A44E5C4}" srcOrd="0" destOrd="0" presId="urn:microsoft.com/office/officeart/2008/layout/VerticalCurvedList"/>
    <dgm:cxn modelId="{D3F6E750-E69B-4DFE-A56E-E36C1F9E779B}" type="presParOf" srcId="{0247CA48-C866-45FD-801C-57028A44E5C4}" destId="{80CA8E4B-7F08-480A-BB34-B466B7F22A9B}" srcOrd="0" destOrd="0" presId="urn:microsoft.com/office/officeart/2008/layout/VerticalCurvedList"/>
    <dgm:cxn modelId="{E72AC2F8-B3FF-4477-9112-18DF0E75C0DE}" type="presParOf" srcId="{0247CA48-C866-45FD-801C-57028A44E5C4}" destId="{E9A1B175-60A4-4A47-AB68-7906AF1B5389}" srcOrd="1" destOrd="0" presId="urn:microsoft.com/office/officeart/2008/layout/VerticalCurvedList"/>
    <dgm:cxn modelId="{7FF6066F-3315-457F-AD50-A4E679059197}" type="presParOf" srcId="{0247CA48-C866-45FD-801C-57028A44E5C4}" destId="{A082F02A-DDA1-4807-B338-19A6DBD8599D}" srcOrd="2" destOrd="0" presId="urn:microsoft.com/office/officeart/2008/layout/VerticalCurvedList"/>
    <dgm:cxn modelId="{9B236E42-E2E8-4ADC-AAF3-323279B8920F}" type="presParOf" srcId="{0247CA48-C866-45FD-801C-57028A44E5C4}" destId="{E8DCBE96-4E6A-4464-A918-7EE77536D5DE}" srcOrd="3" destOrd="0" presId="urn:microsoft.com/office/officeart/2008/layout/VerticalCurvedList"/>
    <dgm:cxn modelId="{2CBAFD7B-F913-4C64-A3C4-CD6F0E2586D8}" type="presParOf" srcId="{F936A8D9-BB42-4502-8D97-315C5B38AC37}" destId="{85A3D823-75FF-4EB4-B9FE-2E9C90CE8F27}" srcOrd="1" destOrd="0" presId="urn:microsoft.com/office/officeart/2008/layout/VerticalCurvedList"/>
    <dgm:cxn modelId="{B373C61C-B20D-49ED-9087-81D1B723BE6C}" type="presParOf" srcId="{F936A8D9-BB42-4502-8D97-315C5B38AC37}" destId="{EC002F2F-3BE5-40EF-93EA-AA27D695F796}" srcOrd="2" destOrd="0" presId="urn:microsoft.com/office/officeart/2008/layout/VerticalCurvedList"/>
    <dgm:cxn modelId="{0605EB58-3C50-473F-880A-C6E2D75042CA}" type="presParOf" srcId="{EC002F2F-3BE5-40EF-93EA-AA27D695F796}" destId="{3DE668C2-7FB9-4E93-BDCF-4120B679A50B}" srcOrd="0" destOrd="0" presId="urn:microsoft.com/office/officeart/2008/layout/VerticalCurvedList"/>
    <dgm:cxn modelId="{575474B0-EC8A-4848-B8AE-4016F07EDFC4}" type="presParOf" srcId="{F936A8D9-BB42-4502-8D97-315C5B38AC37}" destId="{B6CC7E8C-28BD-4F49-B9A6-D181C23B2D13}" srcOrd="3" destOrd="0" presId="urn:microsoft.com/office/officeart/2008/layout/VerticalCurvedList"/>
    <dgm:cxn modelId="{043C4245-D08D-43D0-A693-ED0A8C3F5239}" type="presParOf" srcId="{F936A8D9-BB42-4502-8D97-315C5B38AC37}" destId="{895101CC-F672-4DDB-AEBA-9B0A75BEF860}" srcOrd="4" destOrd="0" presId="urn:microsoft.com/office/officeart/2008/layout/VerticalCurvedList"/>
    <dgm:cxn modelId="{30F42D61-5E39-47B4-B836-9827154E068B}" type="presParOf" srcId="{895101CC-F672-4DDB-AEBA-9B0A75BEF860}" destId="{F4845885-3D7B-409B-9363-498502CE794B}" srcOrd="0" destOrd="0" presId="urn:microsoft.com/office/officeart/2008/layout/VerticalCurvedList"/>
    <dgm:cxn modelId="{E757A5B8-A386-4AD8-A37E-4C8B7C1D1BBD}" type="presParOf" srcId="{F936A8D9-BB42-4502-8D97-315C5B38AC37}" destId="{E0BD202D-CA22-44CE-A1E5-6D4A173055BA}" srcOrd="5" destOrd="0" presId="urn:microsoft.com/office/officeart/2008/layout/VerticalCurvedList"/>
    <dgm:cxn modelId="{20251A0D-2BED-4074-916D-F21F0C4B96E0}" type="presParOf" srcId="{F936A8D9-BB42-4502-8D97-315C5B38AC37}" destId="{51ECF2B1-CE74-4CF0-B4DC-34EC20FD530E}" srcOrd="6" destOrd="0" presId="urn:microsoft.com/office/officeart/2008/layout/VerticalCurvedList"/>
    <dgm:cxn modelId="{638B12AA-7FBC-4EEC-A7FC-F10FF09215DE}" type="presParOf" srcId="{51ECF2B1-CE74-4CF0-B4DC-34EC20FD530E}" destId="{09B2E5C8-B48D-4464-908D-FEC56BDB2DBB}" srcOrd="0" destOrd="0" presId="urn:microsoft.com/office/officeart/2008/layout/VerticalCurvedList"/>
    <dgm:cxn modelId="{8457A9B8-A722-43A8-9CEF-93BF7AEB1EB4}" type="presParOf" srcId="{F936A8D9-BB42-4502-8D97-315C5B38AC37}" destId="{A9D50EB3-96C7-49C8-9B4D-7781F79B0196}" srcOrd="7" destOrd="0" presId="urn:microsoft.com/office/officeart/2008/layout/VerticalCurvedList"/>
    <dgm:cxn modelId="{03AB1B01-0EB3-422B-8BA6-748DF36FEB6D}" type="presParOf" srcId="{F936A8D9-BB42-4502-8D97-315C5B38AC37}" destId="{E9FD594C-7EE5-4107-B877-053BDA03721A}" srcOrd="8" destOrd="0" presId="urn:microsoft.com/office/officeart/2008/layout/VerticalCurvedList"/>
    <dgm:cxn modelId="{5E11BE92-503A-4EF3-86DD-25E44AC17403}" type="presParOf" srcId="{E9FD594C-7EE5-4107-B877-053BDA03721A}" destId="{73ABC81D-8E1D-42D8-B3E9-0426C9FB19DF}" srcOrd="0" destOrd="0" presId="urn:microsoft.com/office/officeart/2008/layout/VerticalCurvedList"/>
    <dgm:cxn modelId="{91CC9414-75D0-4EA6-8351-402326599668}" type="presParOf" srcId="{F936A8D9-BB42-4502-8D97-315C5B38AC37}" destId="{D93C4531-D187-4548-83D1-1FE99E3A4DB9}" srcOrd="9" destOrd="0" presId="urn:microsoft.com/office/officeart/2008/layout/VerticalCurvedList"/>
    <dgm:cxn modelId="{F03650DC-EDD5-4D1D-BE13-D195D811DA75}" type="presParOf" srcId="{F936A8D9-BB42-4502-8D97-315C5B38AC37}" destId="{0888F90D-0F74-4AEF-8310-B8C4B9923708}" srcOrd="10" destOrd="0" presId="urn:microsoft.com/office/officeart/2008/layout/VerticalCurvedList"/>
    <dgm:cxn modelId="{C2EC651B-0458-43CB-84A7-FBA94562B10D}" type="presParOf" srcId="{0888F90D-0F74-4AEF-8310-B8C4B9923708}" destId="{C248F960-3A82-4D8C-87ED-3BC9DE73272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301E2C-798A-47C6-999B-52FF446E039B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E3E284-9FC0-45E1-92E6-7BA211230D0F}">
      <dgm:prSet phldrT="[Текст]"/>
      <dgm:spPr/>
      <dgm:t>
        <a:bodyPr/>
        <a:lstStyle/>
        <a:p>
          <a:r>
            <a:rPr lang="ru-RU" smtClean="0"/>
            <a:t>Поликлиника</a:t>
          </a:r>
          <a:endParaRPr lang="ru-RU"/>
        </a:p>
      </dgm:t>
    </dgm:pt>
    <dgm:pt modelId="{1676E8F4-2693-4B4C-AC7C-10F28C698A59}" type="parTrans" cxnId="{AD5D25A0-A056-4B38-B6D4-49671581385B}">
      <dgm:prSet/>
      <dgm:spPr/>
      <dgm:t>
        <a:bodyPr/>
        <a:lstStyle/>
        <a:p>
          <a:endParaRPr lang="ru-RU"/>
        </a:p>
      </dgm:t>
    </dgm:pt>
    <dgm:pt modelId="{4D3AC2CF-B073-448C-BACD-FD219E4975B8}" type="sibTrans" cxnId="{AD5D25A0-A056-4B38-B6D4-49671581385B}">
      <dgm:prSet/>
      <dgm:spPr/>
      <dgm:t>
        <a:bodyPr/>
        <a:lstStyle/>
        <a:p>
          <a:endParaRPr lang="ru-RU"/>
        </a:p>
      </dgm:t>
    </dgm:pt>
    <dgm:pt modelId="{CF6783E6-08A7-4C27-B080-F5C402955C17}">
      <dgm:prSet/>
      <dgm:spPr/>
      <dgm:t>
        <a:bodyPr/>
        <a:lstStyle/>
        <a:p>
          <a:r>
            <a:rPr lang="ru-RU" dirty="0" smtClean="0"/>
            <a:t>Оценка качества</a:t>
          </a:r>
        </a:p>
      </dgm:t>
    </dgm:pt>
    <dgm:pt modelId="{24135677-4E7A-4701-8D65-E0F39E1CCB40}" type="parTrans" cxnId="{DE47C7D1-686D-4E4D-B771-37529A8B6C3E}">
      <dgm:prSet/>
      <dgm:spPr/>
      <dgm:t>
        <a:bodyPr/>
        <a:lstStyle/>
        <a:p>
          <a:endParaRPr lang="ru-RU"/>
        </a:p>
      </dgm:t>
    </dgm:pt>
    <dgm:pt modelId="{12E2E7E8-ED68-457E-A01E-E97895C194DE}" type="sibTrans" cxnId="{DE47C7D1-686D-4E4D-B771-37529A8B6C3E}">
      <dgm:prSet/>
      <dgm:spPr/>
      <dgm:t>
        <a:bodyPr/>
        <a:lstStyle/>
        <a:p>
          <a:endParaRPr lang="ru-RU"/>
        </a:p>
      </dgm:t>
    </dgm:pt>
    <dgm:pt modelId="{5DC80586-749E-49F4-B5FD-1C3C08577BA3}">
      <dgm:prSet/>
      <dgm:spPr/>
      <dgm:t>
        <a:bodyPr/>
        <a:lstStyle/>
        <a:p>
          <a:r>
            <a:rPr lang="ru-RU" dirty="0" smtClean="0"/>
            <a:t>Оценка доступности</a:t>
          </a:r>
        </a:p>
      </dgm:t>
    </dgm:pt>
    <dgm:pt modelId="{49E3999F-6BE1-4B97-B8F8-958F69EE29CD}" type="parTrans" cxnId="{25B5C57C-6A32-4F56-BB65-C1337453226A}">
      <dgm:prSet/>
      <dgm:spPr/>
      <dgm:t>
        <a:bodyPr/>
        <a:lstStyle/>
        <a:p>
          <a:endParaRPr lang="ru-RU"/>
        </a:p>
      </dgm:t>
    </dgm:pt>
    <dgm:pt modelId="{CDCA9FF3-3073-4836-A3FC-2CD26643A8B2}" type="sibTrans" cxnId="{25B5C57C-6A32-4F56-BB65-C1337453226A}">
      <dgm:prSet/>
      <dgm:spPr/>
      <dgm:t>
        <a:bodyPr/>
        <a:lstStyle/>
        <a:p>
          <a:endParaRPr lang="ru-RU"/>
        </a:p>
      </dgm:t>
    </dgm:pt>
    <dgm:pt modelId="{0CC92638-1AB3-4317-9EEC-594CB4155745}">
      <dgm:prSet/>
      <dgm:spPr/>
      <dgm:t>
        <a:bodyPr/>
        <a:lstStyle/>
        <a:p>
          <a:r>
            <a:rPr lang="ru-RU" smtClean="0"/>
            <a:t>МСЭ</a:t>
          </a:r>
          <a:endParaRPr lang="ru-RU" dirty="0" smtClean="0"/>
        </a:p>
      </dgm:t>
    </dgm:pt>
    <dgm:pt modelId="{E0134529-8710-4341-86AB-24E28BFB7440}" type="parTrans" cxnId="{3CF8CE26-B8E8-469B-AD87-53AD92D7A4D9}">
      <dgm:prSet/>
      <dgm:spPr/>
      <dgm:t>
        <a:bodyPr/>
        <a:lstStyle/>
        <a:p>
          <a:endParaRPr lang="ru-RU"/>
        </a:p>
      </dgm:t>
    </dgm:pt>
    <dgm:pt modelId="{745A7B65-CA36-40EA-9D52-349EC49A965E}" type="sibTrans" cxnId="{3CF8CE26-B8E8-469B-AD87-53AD92D7A4D9}">
      <dgm:prSet/>
      <dgm:spPr/>
      <dgm:t>
        <a:bodyPr/>
        <a:lstStyle/>
        <a:p>
          <a:endParaRPr lang="ru-RU"/>
        </a:p>
      </dgm:t>
    </dgm:pt>
    <dgm:pt modelId="{5224D53E-6307-4EE1-9F60-786D800D6646}">
      <dgm:prSet/>
      <dgm:spPr/>
      <dgm:t>
        <a:bodyPr/>
        <a:lstStyle/>
        <a:p>
          <a:r>
            <a:rPr lang="ru-RU" dirty="0" smtClean="0"/>
            <a:t>Срок прохождения МСЭ</a:t>
          </a:r>
        </a:p>
      </dgm:t>
    </dgm:pt>
    <dgm:pt modelId="{246BF220-7D6E-4F90-8E22-95C0EEEE291A}" type="parTrans" cxnId="{114D3C51-7F83-424F-A3FC-79F4509E4D7C}">
      <dgm:prSet/>
      <dgm:spPr/>
      <dgm:t>
        <a:bodyPr/>
        <a:lstStyle/>
        <a:p>
          <a:endParaRPr lang="ru-RU"/>
        </a:p>
      </dgm:t>
    </dgm:pt>
    <dgm:pt modelId="{7429072F-18B3-4C77-8921-0416667626B4}" type="sibTrans" cxnId="{114D3C51-7F83-424F-A3FC-79F4509E4D7C}">
      <dgm:prSet/>
      <dgm:spPr/>
      <dgm:t>
        <a:bodyPr/>
        <a:lstStyle/>
        <a:p>
          <a:endParaRPr lang="ru-RU"/>
        </a:p>
      </dgm:t>
    </dgm:pt>
    <dgm:pt modelId="{88EC810D-929F-4EFB-8818-9770C5C7A1E1}">
      <dgm:prSet/>
      <dgm:spPr/>
      <dgm:t>
        <a:bodyPr/>
        <a:lstStyle/>
        <a:p>
          <a:r>
            <a:rPr lang="ru-RU" dirty="0" smtClean="0"/>
            <a:t>Оценка качества</a:t>
          </a:r>
        </a:p>
      </dgm:t>
    </dgm:pt>
    <dgm:pt modelId="{FDC18F7E-1F4E-4C31-9F26-FAA9B211CD0E}" type="parTrans" cxnId="{DCA5C8D9-2A50-4087-81F8-0A11E2378EE3}">
      <dgm:prSet/>
      <dgm:spPr/>
      <dgm:t>
        <a:bodyPr/>
        <a:lstStyle/>
        <a:p>
          <a:endParaRPr lang="ru-RU"/>
        </a:p>
      </dgm:t>
    </dgm:pt>
    <dgm:pt modelId="{4CF0D212-5600-4C78-93F2-CB9FCDDADE75}" type="sibTrans" cxnId="{DCA5C8D9-2A50-4087-81F8-0A11E2378EE3}">
      <dgm:prSet/>
      <dgm:spPr/>
      <dgm:t>
        <a:bodyPr/>
        <a:lstStyle/>
        <a:p>
          <a:endParaRPr lang="ru-RU"/>
        </a:p>
      </dgm:t>
    </dgm:pt>
    <dgm:pt modelId="{57059F1F-55E5-47CE-A234-0EA2CFC42643}">
      <dgm:prSet/>
      <dgm:spPr/>
      <dgm:t>
        <a:bodyPr/>
        <a:lstStyle/>
        <a:p>
          <a:r>
            <a:rPr lang="ru-RU" smtClean="0"/>
            <a:t>Лекарственное обеспечение</a:t>
          </a:r>
          <a:endParaRPr lang="ru-RU" dirty="0" smtClean="0"/>
        </a:p>
      </dgm:t>
    </dgm:pt>
    <dgm:pt modelId="{D0AEA1F2-A5B4-497D-973D-3A245432B700}" type="parTrans" cxnId="{80B49F66-EA67-4C2C-959D-EE555CBBA08E}">
      <dgm:prSet/>
      <dgm:spPr/>
      <dgm:t>
        <a:bodyPr/>
        <a:lstStyle/>
        <a:p>
          <a:endParaRPr lang="ru-RU"/>
        </a:p>
      </dgm:t>
    </dgm:pt>
    <dgm:pt modelId="{C35BE6AA-49D5-408F-B62D-9869CA7F51D7}" type="sibTrans" cxnId="{80B49F66-EA67-4C2C-959D-EE555CBBA08E}">
      <dgm:prSet/>
      <dgm:spPr/>
      <dgm:t>
        <a:bodyPr/>
        <a:lstStyle/>
        <a:p>
          <a:endParaRPr lang="ru-RU"/>
        </a:p>
      </dgm:t>
    </dgm:pt>
    <dgm:pt modelId="{B00B82F1-D0FC-405F-BF4F-C7455A1016EB}">
      <dgm:prSet/>
      <dgm:spPr/>
      <dgm:t>
        <a:bodyPr/>
        <a:lstStyle/>
        <a:p>
          <a:r>
            <a:rPr lang="ru-RU" dirty="0" smtClean="0"/>
            <a:t>Срок получения</a:t>
          </a:r>
        </a:p>
      </dgm:t>
    </dgm:pt>
    <dgm:pt modelId="{7C070A3D-1DBA-4D61-8C03-AEC9C1A223E2}" type="parTrans" cxnId="{3816D7F2-678A-43F0-83B5-0516873A5468}">
      <dgm:prSet/>
      <dgm:spPr/>
      <dgm:t>
        <a:bodyPr/>
        <a:lstStyle/>
        <a:p>
          <a:endParaRPr lang="ru-RU"/>
        </a:p>
      </dgm:t>
    </dgm:pt>
    <dgm:pt modelId="{284EA00F-6CA5-4311-9FD2-A081F0EB11BF}" type="sibTrans" cxnId="{3816D7F2-678A-43F0-83B5-0516873A5468}">
      <dgm:prSet/>
      <dgm:spPr/>
      <dgm:t>
        <a:bodyPr/>
        <a:lstStyle/>
        <a:p>
          <a:endParaRPr lang="ru-RU"/>
        </a:p>
      </dgm:t>
    </dgm:pt>
    <dgm:pt modelId="{4EC3E3B8-345C-4BD8-A985-6AA3CE00A914}">
      <dgm:prSet/>
      <dgm:spPr/>
      <dgm:t>
        <a:bodyPr/>
        <a:lstStyle/>
        <a:p>
          <a:r>
            <a:rPr lang="ru-RU" dirty="0" smtClean="0"/>
            <a:t>Полнота обслуживания рецепта</a:t>
          </a:r>
        </a:p>
      </dgm:t>
    </dgm:pt>
    <dgm:pt modelId="{78D1E9A4-CADF-4ED0-BAD5-75F504AF6870}" type="parTrans" cxnId="{B2C589F9-A70B-470F-A31E-DA6A6E445A64}">
      <dgm:prSet/>
      <dgm:spPr/>
      <dgm:t>
        <a:bodyPr/>
        <a:lstStyle/>
        <a:p>
          <a:endParaRPr lang="ru-RU"/>
        </a:p>
      </dgm:t>
    </dgm:pt>
    <dgm:pt modelId="{5E19B44F-A6B8-4CA4-AE23-3AEA26516F63}" type="sibTrans" cxnId="{B2C589F9-A70B-470F-A31E-DA6A6E445A64}">
      <dgm:prSet/>
      <dgm:spPr/>
      <dgm:t>
        <a:bodyPr/>
        <a:lstStyle/>
        <a:p>
          <a:endParaRPr lang="ru-RU"/>
        </a:p>
      </dgm:t>
    </dgm:pt>
    <dgm:pt modelId="{99020CEC-8510-49A9-9F59-6F60F84B947B}" type="pres">
      <dgm:prSet presAssocID="{DE301E2C-798A-47C6-999B-52FF446E039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400B15-FD2B-4B35-8D10-66CF87A76366}" type="pres">
      <dgm:prSet presAssocID="{8FE3E284-9FC0-45E1-92E6-7BA211230D0F}" presName="compNode" presStyleCnt="0"/>
      <dgm:spPr/>
    </dgm:pt>
    <dgm:pt modelId="{3FE76E36-2D36-4A00-BEC7-59E7939A90C5}" type="pres">
      <dgm:prSet presAssocID="{8FE3E284-9FC0-45E1-92E6-7BA211230D0F}" presName="aNode" presStyleLbl="bgShp" presStyleIdx="0" presStyleCnt="3"/>
      <dgm:spPr/>
      <dgm:t>
        <a:bodyPr/>
        <a:lstStyle/>
        <a:p>
          <a:endParaRPr lang="ru-RU"/>
        </a:p>
      </dgm:t>
    </dgm:pt>
    <dgm:pt modelId="{EE70F832-7FD7-4724-A40C-46BEEBE4785B}" type="pres">
      <dgm:prSet presAssocID="{8FE3E284-9FC0-45E1-92E6-7BA211230D0F}" presName="textNode" presStyleLbl="bgShp" presStyleIdx="0" presStyleCnt="3"/>
      <dgm:spPr/>
      <dgm:t>
        <a:bodyPr/>
        <a:lstStyle/>
        <a:p>
          <a:endParaRPr lang="ru-RU"/>
        </a:p>
      </dgm:t>
    </dgm:pt>
    <dgm:pt modelId="{B711471E-4DEC-493F-B16F-71DA79095ACD}" type="pres">
      <dgm:prSet presAssocID="{8FE3E284-9FC0-45E1-92E6-7BA211230D0F}" presName="compChildNode" presStyleCnt="0"/>
      <dgm:spPr/>
    </dgm:pt>
    <dgm:pt modelId="{C9F14DC2-CAB6-44BE-8182-A711D6DFCB7F}" type="pres">
      <dgm:prSet presAssocID="{8FE3E284-9FC0-45E1-92E6-7BA211230D0F}" presName="theInnerList" presStyleCnt="0"/>
      <dgm:spPr/>
    </dgm:pt>
    <dgm:pt modelId="{0EB56887-0626-478B-9308-95A996DC1380}" type="pres">
      <dgm:prSet presAssocID="{CF6783E6-08A7-4C27-B080-F5C402955C17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A8DC23-3DE8-4807-8AEE-9D150DE46A9E}" type="pres">
      <dgm:prSet presAssocID="{CF6783E6-08A7-4C27-B080-F5C402955C17}" presName="aSpace2" presStyleCnt="0"/>
      <dgm:spPr/>
    </dgm:pt>
    <dgm:pt modelId="{2877A46A-DE5C-40F7-ACCB-86C62DBFC47D}" type="pres">
      <dgm:prSet presAssocID="{5DC80586-749E-49F4-B5FD-1C3C08577BA3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7AB167-C3A4-4A7D-99DB-E90530804811}" type="pres">
      <dgm:prSet presAssocID="{8FE3E284-9FC0-45E1-92E6-7BA211230D0F}" presName="aSpace" presStyleCnt="0"/>
      <dgm:spPr/>
    </dgm:pt>
    <dgm:pt modelId="{DF325926-6058-45EA-9486-3E53557B835F}" type="pres">
      <dgm:prSet presAssocID="{0CC92638-1AB3-4317-9EEC-594CB4155745}" presName="compNode" presStyleCnt="0"/>
      <dgm:spPr/>
    </dgm:pt>
    <dgm:pt modelId="{F3CC59F7-74AE-42F2-8309-20BFB2A30756}" type="pres">
      <dgm:prSet presAssocID="{0CC92638-1AB3-4317-9EEC-594CB4155745}" presName="aNode" presStyleLbl="bgShp" presStyleIdx="1" presStyleCnt="3"/>
      <dgm:spPr/>
      <dgm:t>
        <a:bodyPr/>
        <a:lstStyle/>
        <a:p>
          <a:endParaRPr lang="ru-RU"/>
        </a:p>
      </dgm:t>
    </dgm:pt>
    <dgm:pt modelId="{E37240FB-ED1B-483C-B517-0F22C038FFC0}" type="pres">
      <dgm:prSet presAssocID="{0CC92638-1AB3-4317-9EEC-594CB4155745}" presName="textNode" presStyleLbl="bgShp" presStyleIdx="1" presStyleCnt="3"/>
      <dgm:spPr/>
      <dgm:t>
        <a:bodyPr/>
        <a:lstStyle/>
        <a:p>
          <a:endParaRPr lang="ru-RU"/>
        </a:p>
      </dgm:t>
    </dgm:pt>
    <dgm:pt modelId="{86EFDE36-94DB-4C15-A79C-C5593D209B57}" type="pres">
      <dgm:prSet presAssocID="{0CC92638-1AB3-4317-9EEC-594CB4155745}" presName="compChildNode" presStyleCnt="0"/>
      <dgm:spPr/>
    </dgm:pt>
    <dgm:pt modelId="{FDCE6E55-3FE6-478F-B7D3-FD9FBAD1C9D6}" type="pres">
      <dgm:prSet presAssocID="{0CC92638-1AB3-4317-9EEC-594CB4155745}" presName="theInnerList" presStyleCnt="0"/>
      <dgm:spPr/>
    </dgm:pt>
    <dgm:pt modelId="{F4FA1C62-210B-4CBA-AD8B-AED4E26A5039}" type="pres">
      <dgm:prSet presAssocID="{5224D53E-6307-4EE1-9F60-786D800D6646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4FBD7-6882-4254-960A-12495108E602}" type="pres">
      <dgm:prSet presAssocID="{5224D53E-6307-4EE1-9F60-786D800D6646}" presName="aSpace2" presStyleCnt="0"/>
      <dgm:spPr/>
    </dgm:pt>
    <dgm:pt modelId="{4053D2FC-BC85-4586-8BF6-A699F0B3BD33}" type="pres">
      <dgm:prSet presAssocID="{88EC810D-929F-4EFB-8818-9770C5C7A1E1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38F6A3-6546-4093-A240-0CB11FF3416B}" type="pres">
      <dgm:prSet presAssocID="{0CC92638-1AB3-4317-9EEC-594CB4155745}" presName="aSpace" presStyleCnt="0"/>
      <dgm:spPr/>
    </dgm:pt>
    <dgm:pt modelId="{3D8F15C9-C6A6-4B98-AFD3-D0292220776D}" type="pres">
      <dgm:prSet presAssocID="{57059F1F-55E5-47CE-A234-0EA2CFC42643}" presName="compNode" presStyleCnt="0"/>
      <dgm:spPr/>
    </dgm:pt>
    <dgm:pt modelId="{A04F6277-C3BC-49B1-A6D7-C985DD0FDC6C}" type="pres">
      <dgm:prSet presAssocID="{57059F1F-55E5-47CE-A234-0EA2CFC42643}" presName="aNode" presStyleLbl="bgShp" presStyleIdx="2" presStyleCnt="3"/>
      <dgm:spPr/>
      <dgm:t>
        <a:bodyPr/>
        <a:lstStyle/>
        <a:p>
          <a:endParaRPr lang="ru-RU"/>
        </a:p>
      </dgm:t>
    </dgm:pt>
    <dgm:pt modelId="{85817170-1CAC-4978-8177-2E7F99FCC3F4}" type="pres">
      <dgm:prSet presAssocID="{57059F1F-55E5-47CE-A234-0EA2CFC42643}" presName="textNode" presStyleLbl="bgShp" presStyleIdx="2" presStyleCnt="3"/>
      <dgm:spPr/>
      <dgm:t>
        <a:bodyPr/>
        <a:lstStyle/>
        <a:p>
          <a:endParaRPr lang="ru-RU"/>
        </a:p>
      </dgm:t>
    </dgm:pt>
    <dgm:pt modelId="{7F36237F-0008-472F-A6B2-2652DD48A061}" type="pres">
      <dgm:prSet presAssocID="{57059F1F-55E5-47CE-A234-0EA2CFC42643}" presName="compChildNode" presStyleCnt="0"/>
      <dgm:spPr/>
    </dgm:pt>
    <dgm:pt modelId="{3270952C-EB80-43B1-B57A-C3CD1213B613}" type="pres">
      <dgm:prSet presAssocID="{57059F1F-55E5-47CE-A234-0EA2CFC42643}" presName="theInnerList" presStyleCnt="0"/>
      <dgm:spPr/>
    </dgm:pt>
    <dgm:pt modelId="{B61158CF-D122-48E3-B68B-032957121927}" type="pres">
      <dgm:prSet presAssocID="{B00B82F1-D0FC-405F-BF4F-C7455A1016EB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B1D3C3-FC12-4653-B640-9E4EFEFE2DB7}" type="pres">
      <dgm:prSet presAssocID="{B00B82F1-D0FC-405F-BF4F-C7455A1016EB}" presName="aSpace2" presStyleCnt="0"/>
      <dgm:spPr/>
    </dgm:pt>
    <dgm:pt modelId="{4AA57321-89C5-452F-92D3-9B9BB86475CD}" type="pres">
      <dgm:prSet presAssocID="{4EC3E3B8-345C-4BD8-A985-6AA3CE00A914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75E6B8-22A8-4008-9D90-BE7D84540189}" type="presOf" srcId="{5DC80586-749E-49F4-B5FD-1C3C08577BA3}" destId="{2877A46A-DE5C-40F7-ACCB-86C62DBFC47D}" srcOrd="0" destOrd="0" presId="urn:microsoft.com/office/officeart/2005/8/layout/lProcess2"/>
    <dgm:cxn modelId="{ED842E90-B3D6-47A7-A319-DFB8CA345F3A}" type="presOf" srcId="{8FE3E284-9FC0-45E1-92E6-7BA211230D0F}" destId="{EE70F832-7FD7-4724-A40C-46BEEBE4785B}" srcOrd="1" destOrd="0" presId="urn:microsoft.com/office/officeart/2005/8/layout/lProcess2"/>
    <dgm:cxn modelId="{2B715B96-82B5-4847-92F4-482D9EF1669A}" type="presOf" srcId="{CF6783E6-08A7-4C27-B080-F5C402955C17}" destId="{0EB56887-0626-478B-9308-95A996DC1380}" srcOrd="0" destOrd="0" presId="urn:microsoft.com/office/officeart/2005/8/layout/lProcess2"/>
    <dgm:cxn modelId="{B2C589F9-A70B-470F-A31E-DA6A6E445A64}" srcId="{57059F1F-55E5-47CE-A234-0EA2CFC42643}" destId="{4EC3E3B8-345C-4BD8-A985-6AA3CE00A914}" srcOrd="1" destOrd="0" parTransId="{78D1E9A4-CADF-4ED0-BAD5-75F504AF6870}" sibTransId="{5E19B44F-A6B8-4CA4-AE23-3AEA26516F63}"/>
    <dgm:cxn modelId="{4EFC59D1-ADDB-4344-B9E1-E8EEDE0EEE15}" type="presOf" srcId="{88EC810D-929F-4EFB-8818-9770C5C7A1E1}" destId="{4053D2FC-BC85-4586-8BF6-A699F0B3BD33}" srcOrd="0" destOrd="0" presId="urn:microsoft.com/office/officeart/2005/8/layout/lProcess2"/>
    <dgm:cxn modelId="{3816D7F2-678A-43F0-83B5-0516873A5468}" srcId="{57059F1F-55E5-47CE-A234-0EA2CFC42643}" destId="{B00B82F1-D0FC-405F-BF4F-C7455A1016EB}" srcOrd="0" destOrd="0" parTransId="{7C070A3D-1DBA-4D61-8C03-AEC9C1A223E2}" sibTransId="{284EA00F-6CA5-4311-9FD2-A081F0EB11BF}"/>
    <dgm:cxn modelId="{2C54D4AF-DB3B-4B63-A873-371AFC430E9A}" type="presOf" srcId="{5224D53E-6307-4EE1-9F60-786D800D6646}" destId="{F4FA1C62-210B-4CBA-AD8B-AED4E26A5039}" srcOrd="0" destOrd="0" presId="urn:microsoft.com/office/officeart/2005/8/layout/lProcess2"/>
    <dgm:cxn modelId="{2CB6F8B9-C982-476D-8BA7-36802580DBBB}" type="presOf" srcId="{0CC92638-1AB3-4317-9EEC-594CB4155745}" destId="{F3CC59F7-74AE-42F2-8309-20BFB2A30756}" srcOrd="0" destOrd="0" presId="urn:microsoft.com/office/officeart/2005/8/layout/lProcess2"/>
    <dgm:cxn modelId="{C74B4EB2-7AD6-4742-B91B-0A4674102D03}" type="presOf" srcId="{0CC92638-1AB3-4317-9EEC-594CB4155745}" destId="{E37240FB-ED1B-483C-B517-0F22C038FFC0}" srcOrd="1" destOrd="0" presId="urn:microsoft.com/office/officeart/2005/8/layout/lProcess2"/>
    <dgm:cxn modelId="{012A5FEE-9E25-4694-BBED-C9074CF93842}" type="presOf" srcId="{4EC3E3B8-345C-4BD8-A985-6AA3CE00A914}" destId="{4AA57321-89C5-452F-92D3-9B9BB86475CD}" srcOrd="0" destOrd="0" presId="urn:microsoft.com/office/officeart/2005/8/layout/lProcess2"/>
    <dgm:cxn modelId="{E7865150-FEE9-407C-AD7B-66B2D59D6681}" type="presOf" srcId="{DE301E2C-798A-47C6-999B-52FF446E039B}" destId="{99020CEC-8510-49A9-9F59-6F60F84B947B}" srcOrd="0" destOrd="0" presId="urn:microsoft.com/office/officeart/2005/8/layout/lProcess2"/>
    <dgm:cxn modelId="{114D3C51-7F83-424F-A3FC-79F4509E4D7C}" srcId="{0CC92638-1AB3-4317-9EEC-594CB4155745}" destId="{5224D53E-6307-4EE1-9F60-786D800D6646}" srcOrd="0" destOrd="0" parTransId="{246BF220-7D6E-4F90-8E22-95C0EEEE291A}" sibTransId="{7429072F-18B3-4C77-8921-0416667626B4}"/>
    <dgm:cxn modelId="{458CAC9C-CB45-4C07-B461-2115E2BA3A0F}" type="presOf" srcId="{B00B82F1-D0FC-405F-BF4F-C7455A1016EB}" destId="{B61158CF-D122-48E3-B68B-032957121927}" srcOrd="0" destOrd="0" presId="urn:microsoft.com/office/officeart/2005/8/layout/lProcess2"/>
    <dgm:cxn modelId="{BF92A37C-FAFE-4D71-BA9D-7E914ACCB9F2}" type="presOf" srcId="{57059F1F-55E5-47CE-A234-0EA2CFC42643}" destId="{A04F6277-C3BC-49B1-A6D7-C985DD0FDC6C}" srcOrd="0" destOrd="0" presId="urn:microsoft.com/office/officeart/2005/8/layout/lProcess2"/>
    <dgm:cxn modelId="{7D894123-4B22-4AC7-B120-B569135809A5}" type="presOf" srcId="{57059F1F-55E5-47CE-A234-0EA2CFC42643}" destId="{85817170-1CAC-4978-8177-2E7F99FCC3F4}" srcOrd="1" destOrd="0" presId="urn:microsoft.com/office/officeart/2005/8/layout/lProcess2"/>
    <dgm:cxn modelId="{540485AD-F91A-40E7-9E4E-9AA96A422B0E}" type="presOf" srcId="{8FE3E284-9FC0-45E1-92E6-7BA211230D0F}" destId="{3FE76E36-2D36-4A00-BEC7-59E7939A90C5}" srcOrd="0" destOrd="0" presId="urn:microsoft.com/office/officeart/2005/8/layout/lProcess2"/>
    <dgm:cxn modelId="{3CF8CE26-B8E8-469B-AD87-53AD92D7A4D9}" srcId="{DE301E2C-798A-47C6-999B-52FF446E039B}" destId="{0CC92638-1AB3-4317-9EEC-594CB4155745}" srcOrd="1" destOrd="0" parTransId="{E0134529-8710-4341-86AB-24E28BFB7440}" sibTransId="{745A7B65-CA36-40EA-9D52-349EC49A965E}"/>
    <dgm:cxn modelId="{DE47C7D1-686D-4E4D-B771-37529A8B6C3E}" srcId="{8FE3E284-9FC0-45E1-92E6-7BA211230D0F}" destId="{CF6783E6-08A7-4C27-B080-F5C402955C17}" srcOrd="0" destOrd="0" parTransId="{24135677-4E7A-4701-8D65-E0F39E1CCB40}" sibTransId="{12E2E7E8-ED68-457E-A01E-E97895C194DE}"/>
    <dgm:cxn modelId="{DCA5C8D9-2A50-4087-81F8-0A11E2378EE3}" srcId="{0CC92638-1AB3-4317-9EEC-594CB4155745}" destId="{88EC810D-929F-4EFB-8818-9770C5C7A1E1}" srcOrd="1" destOrd="0" parTransId="{FDC18F7E-1F4E-4C31-9F26-FAA9B211CD0E}" sibTransId="{4CF0D212-5600-4C78-93F2-CB9FCDDADE75}"/>
    <dgm:cxn modelId="{80B49F66-EA67-4C2C-959D-EE555CBBA08E}" srcId="{DE301E2C-798A-47C6-999B-52FF446E039B}" destId="{57059F1F-55E5-47CE-A234-0EA2CFC42643}" srcOrd="2" destOrd="0" parTransId="{D0AEA1F2-A5B4-497D-973D-3A245432B700}" sibTransId="{C35BE6AA-49D5-408F-B62D-9869CA7F51D7}"/>
    <dgm:cxn modelId="{AD5D25A0-A056-4B38-B6D4-49671581385B}" srcId="{DE301E2C-798A-47C6-999B-52FF446E039B}" destId="{8FE3E284-9FC0-45E1-92E6-7BA211230D0F}" srcOrd="0" destOrd="0" parTransId="{1676E8F4-2693-4B4C-AC7C-10F28C698A59}" sibTransId="{4D3AC2CF-B073-448C-BACD-FD219E4975B8}"/>
    <dgm:cxn modelId="{25B5C57C-6A32-4F56-BB65-C1337453226A}" srcId="{8FE3E284-9FC0-45E1-92E6-7BA211230D0F}" destId="{5DC80586-749E-49F4-B5FD-1C3C08577BA3}" srcOrd="1" destOrd="0" parTransId="{49E3999F-6BE1-4B97-B8F8-958F69EE29CD}" sibTransId="{CDCA9FF3-3073-4836-A3FC-2CD26643A8B2}"/>
    <dgm:cxn modelId="{DD32DFA0-1101-4AEF-83F6-6BEB1351E7D7}" type="presParOf" srcId="{99020CEC-8510-49A9-9F59-6F60F84B947B}" destId="{C0400B15-FD2B-4B35-8D10-66CF87A76366}" srcOrd="0" destOrd="0" presId="urn:microsoft.com/office/officeart/2005/8/layout/lProcess2"/>
    <dgm:cxn modelId="{517EA8ED-D77F-4A05-BC5C-48FC35E28453}" type="presParOf" srcId="{C0400B15-FD2B-4B35-8D10-66CF87A76366}" destId="{3FE76E36-2D36-4A00-BEC7-59E7939A90C5}" srcOrd="0" destOrd="0" presId="urn:microsoft.com/office/officeart/2005/8/layout/lProcess2"/>
    <dgm:cxn modelId="{C4CB9B12-66B4-4EAA-BE54-991F24EAB300}" type="presParOf" srcId="{C0400B15-FD2B-4B35-8D10-66CF87A76366}" destId="{EE70F832-7FD7-4724-A40C-46BEEBE4785B}" srcOrd="1" destOrd="0" presId="urn:microsoft.com/office/officeart/2005/8/layout/lProcess2"/>
    <dgm:cxn modelId="{40DE959C-B080-4E4E-B035-74EE6DAC06B0}" type="presParOf" srcId="{C0400B15-FD2B-4B35-8D10-66CF87A76366}" destId="{B711471E-4DEC-493F-B16F-71DA79095ACD}" srcOrd="2" destOrd="0" presId="urn:microsoft.com/office/officeart/2005/8/layout/lProcess2"/>
    <dgm:cxn modelId="{952C62DD-D7DA-46F4-9F53-A75D91019637}" type="presParOf" srcId="{B711471E-4DEC-493F-B16F-71DA79095ACD}" destId="{C9F14DC2-CAB6-44BE-8182-A711D6DFCB7F}" srcOrd="0" destOrd="0" presId="urn:microsoft.com/office/officeart/2005/8/layout/lProcess2"/>
    <dgm:cxn modelId="{A28CE185-6EF8-4B3D-A838-D0593529B01B}" type="presParOf" srcId="{C9F14DC2-CAB6-44BE-8182-A711D6DFCB7F}" destId="{0EB56887-0626-478B-9308-95A996DC1380}" srcOrd="0" destOrd="0" presId="urn:microsoft.com/office/officeart/2005/8/layout/lProcess2"/>
    <dgm:cxn modelId="{9695C31F-D1A6-41FB-A097-9ACFE1F10403}" type="presParOf" srcId="{C9F14DC2-CAB6-44BE-8182-A711D6DFCB7F}" destId="{35A8DC23-3DE8-4807-8AEE-9D150DE46A9E}" srcOrd="1" destOrd="0" presId="urn:microsoft.com/office/officeart/2005/8/layout/lProcess2"/>
    <dgm:cxn modelId="{2093E181-BF70-49D2-AEB6-431C689CE1E6}" type="presParOf" srcId="{C9F14DC2-CAB6-44BE-8182-A711D6DFCB7F}" destId="{2877A46A-DE5C-40F7-ACCB-86C62DBFC47D}" srcOrd="2" destOrd="0" presId="urn:microsoft.com/office/officeart/2005/8/layout/lProcess2"/>
    <dgm:cxn modelId="{3841EEDE-9E24-4A23-A4F9-B59FD0CF797E}" type="presParOf" srcId="{99020CEC-8510-49A9-9F59-6F60F84B947B}" destId="{617AB167-C3A4-4A7D-99DB-E90530804811}" srcOrd="1" destOrd="0" presId="urn:microsoft.com/office/officeart/2005/8/layout/lProcess2"/>
    <dgm:cxn modelId="{C7D1C701-8FF3-4EB6-9F3B-364CB866C1D3}" type="presParOf" srcId="{99020CEC-8510-49A9-9F59-6F60F84B947B}" destId="{DF325926-6058-45EA-9486-3E53557B835F}" srcOrd="2" destOrd="0" presId="urn:microsoft.com/office/officeart/2005/8/layout/lProcess2"/>
    <dgm:cxn modelId="{2E9B2278-39B4-48AB-A0E8-7750E43B0755}" type="presParOf" srcId="{DF325926-6058-45EA-9486-3E53557B835F}" destId="{F3CC59F7-74AE-42F2-8309-20BFB2A30756}" srcOrd="0" destOrd="0" presId="urn:microsoft.com/office/officeart/2005/8/layout/lProcess2"/>
    <dgm:cxn modelId="{A7276613-4808-47D5-A97A-9D0E93891ABB}" type="presParOf" srcId="{DF325926-6058-45EA-9486-3E53557B835F}" destId="{E37240FB-ED1B-483C-B517-0F22C038FFC0}" srcOrd="1" destOrd="0" presId="urn:microsoft.com/office/officeart/2005/8/layout/lProcess2"/>
    <dgm:cxn modelId="{D0AA2B55-7AD7-4E3B-AE35-32B4B0B539E3}" type="presParOf" srcId="{DF325926-6058-45EA-9486-3E53557B835F}" destId="{86EFDE36-94DB-4C15-A79C-C5593D209B57}" srcOrd="2" destOrd="0" presId="urn:microsoft.com/office/officeart/2005/8/layout/lProcess2"/>
    <dgm:cxn modelId="{F54BA128-1417-4D36-A0B0-2A5C255CCED3}" type="presParOf" srcId="{86EFDE36-94DB-4C15-A79C-C5593D209B57}" destId="{FDCE6E55-3FE6-478F-B7D3-FD9FBAD1C9D6}" srcOrd="0" destOrd="0" presId="urn:microsoft.com/office/officeart/2005/8/layout/lProcess2"/>
    <dgm:cxn modelId="{E92FC681-254B-4D7B-95A0-79E0E88F2A70}" type="presParOf" srcId="{FDCE6E55-3FE6-478F-B7D3-FD9FBAD1C9D6}" destId="{F4FA1C62-210B-4CBA-AD8B-AED4E26A5039}" srcOrd="0" destOrd="0" presId="urn:microsoft.com/office/officeart/2005/8/layout/lProcess2"/>
    <dgm:cxn modelId="{AF65541E-EA0A-43C3-9BEC-848F18291BF2}" type="presParOf" srcId="{FDCE6E55-3FE6-478F-B7D3-FD9FBAD1C9D6}" destId="{F424FBD7-6882-4254-960A-12495108E602}" srcOrd="1" destOrd="0" presId="urn:microsoft.com/office/officeart/2005/8/layout/lProcess2"/>
    <dgm:cxn modelId="{86ACF434-EDA8-4E4C-A91E-C75B2F0DFD60}" type="presParOf" srcId="{FDCE6E55-3FE6-478F-B7D3-FD9FBAD1C9D6}" destId="{4053D2FC-BC85-4586-8BF6-A699F0B3BD33}" srcOrd="2" destOrd="0" presId="urn:microsoft.com/office/officeart/2005/8/layout/lProcess2"/>
    <dgm:cxn modelId="{7D889C44-CDF5-4941-9C62-A29A7BE2737F}" type="presParOf" srcId="{99020CEC-8510-49A9-9F59-6F60F84B947B}" destId="{C438F6A3-6546-4093-A240-0CB11FF3416B}" srcOrd="3" destOrd="0" presId="urn:microsoft.com/office/officeart/2005/8/layout/lProcess2"/>
    <dgm:cxn modelId="{5ACFA2E6-48E9-49C0-BD96-7AE86781E193}" type="presParOf" srcId="{99020CEC-8510-49A9-9F59-6F60F84B947B}" destId="{3D8F15C9-C6A6-4B98-AFD3-D0292220776D}" srcOrd="4" destOrd="0" presId="urn:microsoft.com/office/officeart/2005/8/layout/lProcess2"/>
    <dgm:cxn modelId="{72C2706A-FAED-42C5-A258-2D8F3EC8E11F}" type="presParOf" srcId="{3D8F15C9-C6A6-4B98-AFD3-D0292220776D}" destId="{A04F6277-C3BC-49B1-A6D7-C985DD0FDC6C}" srcOrd="0" destOrd="0" presId="urn:microsoft.com/office/officeart/2005/8/layout/lProcess2"/>
    <dgm:cxn modelId="{C85D7F6D-A575-4D3C-9A5B-8F6F3E753EF3}" type="presParOf" srcId="{3D8F15C9-C6A6-4B98-AFD3-D0292220776D}" destId="{85817170-1CAC-4978-8177-2E7F99FCC3F4}" srcOrd="1" destOrd="0" presId="urn:microsoft.com/office/officeart/2005/8/layout/lProcess2"/>
    <dgm:cxn modelId="{7629CE48-4877-474A-A2CC-7ADB3C2766F5}" type="presParOf" srcId="{3D8F15C9-C6A6-4B98-AFD3-D0292220776D}" destId="{7F36237F-0008-472F-A6B2-2652DD48A061}" srcOrd="2" destOrd="0" presId="urn:microsoft.com/office/officeart/2005/8/layout/lProcess2"/>
    <dgm:cxn modelId="{D50C35A9-F998-45F8-A3C0-7183AAA10961}" type="presParOf" srcId="{7F36237F-0008-472F-A6B2-2652DD48A061}" destId="{3270952C-EB80-43B1-B57A-C3CD1213B613}" srcOrd="0" destOrd="0" presId="urn:microsoft.com/office/officeart/2005/8/layout/lProcess2"/>
    <dgm:cxn modelId="{A23BCE75-A168-46E4-8B89-7B9E17FE8138}" type="presParOf" srcId="{3270952C-EB80-43B1-B57A-C3CD1213B613}" destId="{B61158CF-D122-48E3-B68B-032957121927}" srcOrd="0" destOrd="0" presId="urn:microsoft.com/office/officeart/2005/8/layout/lProcess2"/>
    <dgm:cxn modelId="{CB4109E5-9B01-4518-AC22-539B4A75BD0E}" type="presParOf" srcId="{3270952C-EB80-43B1-B57A-C3CD1213B613}" destId="{C7B1D3C3-FC12-4653-B640-9E4EFEFE2DB7}" srcOrd="1" destOrd="0" presId="urn:microsoft.com/office/officeart/2005/8/layout/lProcess2"/>
    <dgm:cxn modelId="{AE7892BE-DD8F-4631-A393-A90F28D4EF74}" type="presParOf" srcId="{3270952C-EB80-43B1-B57A-C3CD1213B613}" destId="{4AA57321-89C5-452F-92D3-9B9BB86475C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BBDA7F-996D-4D5A-9117-69154251B0CD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27F7B5-E6C5-4020-97BA-E91349D60DD4}">
      <dgm:prSet phldrT="[Текст]" custT="1"/>
      <dgm:spPr/>
      <dgm:t>
        <a:bodyPr/>
        <a:lstStyle/>
        <a:p>
          <a:r>
            <a:rPr lang="ru-RU" sz="1800" dirty="0" smtClean="0"/>
            <a:t>Качество</a:t>
          </a:r>
          <a:endParaRPr lang="ru-RU" sz="1800" dirty="0"/>
        </a:p>
      </dgm:t>
    </dgm:pt>
    <dgm:pt modelId="{35F4965B-2478-41DF-B867-BF357C9AE392}" type="parTrans" cxnId="{588EF878-F379-41BF-83BC-B364D1C9E4AA}">
      <dgm:prSet/>
      <dgm:spPr/>
      <dgm:t>
        <a:bodyPr/>
        <a:lstStyle/>
        <a:p>
          <a:endParaRPr lang="ru-RU" sz="2800"/>
        </a:p>
      </dgm:t>
    </dgm:pt>
    <dgm:pt modelId="{6A7BBCC1-A18F-4379-BE90-7FD472E56CA9}" type="sibTrans" cxnId="{588EF878-F379-41BF-83BC-B364D1C9E4AA}">
      <dgm:prSet custT="1"/>
      <dgm:spPr>
        <a:noFill/>
      </dgm:spPr>
      <dgm:t>
        <a:bodyPr/>
        <a:lstStyle/>
        <a:p>
          <a:endParaRPr lang="ru-RU" sz="1200"/>
        </a:p>
      </dgm:t>
    </dgm:pt>
    <dgm:pt modelId="{B51F1117-B008-4409-A522-B10B7379D6F3}">
      <dgm:prSet custT="1"/>
      <dgm:spPr/>
      <dgm:t>
        <a:bodyPr/>
        <a:lstStyle/>
        <a:p>
          <a:r>
            <a:rPr lang="ru-RU" sz="1400" dirty="0" smtClean="0"/>
            <a:t>Доброжелательность персонала</a:t>
          </a:r>
        </a:p>
      </dgm:t>
    </dgm:pt>
    <dgm:pt modelId="{3AFA9BA4-7A24-4134-A91E-D1F703898358}" type="parTrans" cxnId="{D4AA7F29-E574-4121-90B8-6F38F8395090}">
      <dgm:prSet/>
      <dgm:spPr/>
      <dgm:t>
        <a:bodyPr/>
        <a:lstStyle/>
        <a:p>
          <a:endParaRPr lang="ru-RU" sz="2800"/>
        </a:p>
      </dgm:t>
    </dgm:pt>
    <dgm:pt modelId="{A028C16C-3B22-4CA7-96DA-A2A00AA8C94B}" type="sibTrans" cxnId="{D4AA7F29-E574-4121-90B8-6F38F8395090}">
      <dgm:prSet custT="1"/>
      <dgm:spPr>
        <a:noFill/>
      </dgm:spPr>
      <dgm:t>
        <a:bodyPr/>
        <a:lstStyle/>
        <a:p>
          <a:endParaRPr lang="ru-RU" sz="4800"/>
        </a:p>
      </dgm:t>
    </dgm:pt>
    <dgm:pt modelId="{94B29CCC-8E40-46D9-B546-3B5D9E1782F3}">
      <dgm:prSet custT="1"/>
      <dgm:spPr/>
      <dgm:t>
        <a:bodyPr/>
        <a:lstStyle/>
        <a:p>
          <a:r>
            <a:rPr lang="ru-RU" sz="1800" dirty="0" smtClean="0"/>
            <a:t>Питание</a:t>
          </a:r>
        </a:p>
      </dgm:t>
    </dgm:pt>
    <dgm:pt modelId="{2545D0B2-E9EE-4C6F-A673-1643AEE4264D}" type="parTrans" cxnId="{3CBAFE06-0248-4410-80BF-6BEE233156F7}">
      <dgm:prSet/>
      <dgm:spPr/>
      <dgm:t>
        <a:bodyPr/>
        <a:lstStyle/>
        <a:p>
          <a:endParaRPr lang="ru-RU" sz="2800"/>
        </a:p>
      </dgm:t>
    </dgm:pt>
    <dgm:pt modelId="{F8BD1997-C12D-4D99-9B30-A7C4EC0F86E8}" type="sibTrans" cxnId="{3CBAFE06-0248-4410-80BF-6BEE233156F7}">
      <dgm:prSet custT="1"/>
      <dgm:spPr>
        <a:noFill/>
      </dgm:spPr>
      <dgm:t>
        <a:bodyPr/>
        <a:lstStyle/>
        <a:p>
          <a:endParaRPr lang="ru-RU" sz="4800"/>
        </a:p>
      </dgm:t>
    </dgm:pt>
    <dgm:pt modelId="{E16C199B-E24C-4CE5-BE14-A9D204EE2336}">
      <dgm:prSet phldrT="[Текст]" custT="1"/>
      <dgm:spPr/>
      <dgm:t>
        <a:bodyPr/>
        <a:lstStyle/>
        <a:p>
          <a:endParaRPr lang="ru-RU" sz="1050" dirty="0"/>
        </a:p>
      </dgm:t>
    </dgm:pt>
    <dgm:pt modelId="{DE127467-77AA-4EBF-B5B8-2C57CD59E4F3}" type="parTrans" cxnId="{514BF763-ABB1-4E91-8B0F-FE44CDCF39A4}">
      <dgm:prSet/>
      <dgm:spPr/>
      <dgm:t>
        <a:bodyPr/>
        <a:lstStyle/>
        <a:p>
          <a:endParaRPr lang="ru-RU" sz="2800"/>
        </a:p>
      </dgm:t>
    </dgm:pt>
    <dgm:pt modelId="{E4D14A80-47C3-47E5-B907-B0B485ED3A2B}" type="sibTrans" cxnId="{514BF763-ABB1-4E91-8B0F-FE44CDCF39A4}">
      <dgm:prSet/>
      <dgm:spPr/>
      <dgm:t>
        <a:bodyPr/>
        <a:lstStyle/>
        <a:p>
          <a:endParaRPr lang="ru-RU" sz="2800"/>
        </a:p>
      </dgm:t>
    </dgm:pt>
    <dgm:pt modelId="{B4D95A21-7054-4AFB-9D97-C02EF3B31986}" type="pres">
      <dgm:prSet presAssocID="{63BBDA7F-996D-4D5A-9117-69154251B0CD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768151D-6680-4F5E-9453-7DB8F78F57C9}" type="pres">
      <dgm:prSet presAssocID="{2927F7B5-E6C5-4020-97BA-E91349D60DD4}" presName="composite" presStyleCnt="0"/>
      <dgm:spPr/>
    </dgm:pt>
    <dgm:pt modelId="{ACE04727-C559-41DC-BD9C-CCF44D545DF6}" type="pres">
      <dgm:prSet presAssocID="{2927F7B5-E6C5-4020-97BA-E91349D60DD4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A2C88-357E-4CE4-8492-D90D99807E60}" type="pres">
      <dgm:prSet presAssocID="{2927F7B5-E6C5-4020-97BA-E91349D60DD4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13641-CC1E-4099-AC61-23CB33DE77DB}" type="pres">
      <dgm:prSet presAssocID="{2927F7B5-E6C5-4020-97BA-E91349D60DD4}" presName="BalanceSpacing" presStyleCnt="0"/>
      <dgm:spPr/>
    </dgm:pt>
    <dgm:pt modelId="{95B6B8F2-11BD-4C55-9D56-5389AD1ED83B}" type="pres">
      <dgm:prSet presAssocID="{2927F7B5-E6C5-4020-97BA-E91349D60DD4}" presName="BalanceSpacing1" presStyleCnt="0"/>
      <dgm:spPr/>
    </dgm:pt>
    <dgm:pt modelId="{26F9C74C-97B3-4055-890B-D524C48EA594}" type="pres">
      <dgm:prSet presAssocID="{6A7BBCC1-A18F-4379-BE90-7FD472E56CA9}" presName="Accent1Text" presStyleLbl="node1" presStyleIdx="1" presStyleCnt="6" custFlipVert="1" custScaleX="12928" custScaleY="12732"/>
      <dgm:spPr/>
      <dgm:t>
        <a:bodyPr/>
        <a:lstStyle/>
        <a:p>
          <a:endParaRPr lang="ru-RU"/>
        </a:p>
      </dgm:t>
    </dgm:pt>
    <dgm:pt modelId="{96B083B7-9AD8-448C-92D2-A24E9CA55CB2}" type="pres">
      <dgm:prSet presAssocID="{6A7BBCC1-A18F-4379-BE90-7FD472E56CA9}" presName="spaceBetweenRectangles" presStyleCnt="0"/>
      <dgm:spPr/>
    </dgm:pt>
    <dgm:pt modelId="{CD671F35-00CE-4C47-B1D9-0E54760AD5CC}" type="pres">
      <dgm:prSet presAssocID="{B51F1117-B008-4409-A522-B10B7379D6F3}" presName="composite" presStyleCnt="0"/>
      <dgm:spPr/>
    </dgm:pt>
    <dgm:pt modelId="{C2056120-3F59-4247-89EC-82B0AF55C215}" type="pres">
      <dgm:prSet presAssocID="{B51F1117-B008-4409-A522-B10B7379D6F3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5C60A5-7C32-422E-95FC-81397AC2FFFD}" type="pres">
      <dgm:prSet presAssocID="{B51F1117-B008-4409-A522-B10B7379D6F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168F51A8-7546-4335-9F69-2ED6693C0176}" type="pres">
      <dgm:prSet presAssocID="{B51F1117-B008-4409-A522-B10B7379D6F3}" presName="BalanceSpacing" presStyleCnt="0"/>
      <dgm:spPr/>
    </dgm:pt>
    <dgm:pt modelId="{DA993A75-A5CE-47E7-B36D-529965EE036D}" type="pres">
      <dgm:prSet presAssocID="{B51F1117-B008-4409-A522-B10B7379D6F3}" presName="BalanceSpacing1" presStyleCnt="0"/>
      <dgm:spPr/>
    </dgm:pt>
    <dgm:pt modelId="{9E0F915E-02C9-4085-9231-2D24231DFB2B}" type="pres">
      <dgm:prSet presAssocID="{A028C16C-3B22-4CA7-96DA-A2A00AA8C94B}" presName="Accent1Text" presStyleLbl="node1" presStyleIdx="3" presStyleCnt="6"/>
      <dgm:spPr/>
      <dgm:t>
        <a:bodyPr/>
        <a:lstStyle/>
        <a:p>
          <a:endParaRPr lang="ru-RU"/>
        </a:p>
      </dgm:t>
    </dgm:pt>
    <dgm:pt modelId="{3B30623A-3379-4297-A9D4-2E8B96EB401F}" type="pres">
      <dgm:prSet presAssocID="{A028C16C-3B22-4CA7-96DA-A2A00AA8C94B}" presName="spaceBetweenRectangles" presStyleCnt="0"/>
      <dgm:spPr/>
    </dgm:pt>
    <dgm:pt modelId="{71337AEC-1136-4EF5-8E11-BF518E690466}" type="pres">
      <dgm:prSet presAssocID="{94B29CCC-8E40-46D9-B546-3B5D9E1782F3}" presName="composite" presStyleCnt="0"/>
      <dgm:spPr/>
    </dgm:pt>
    <dgm:pt modelId="{1D2B02CD-9839-4F31-B3B1-AAC79988A81E}" type="pres">
      <dgm:prSet presAssocID="{94B29CCC-8E40-46D9-B546-3B5D9E1782F3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E54176-00E9-45EA-82D4-58C2BEF21086}" type="pres">
      <dgm:prSet presAssocID="{94B29CCC-8E40-46D9-B546-3B5D9E1782F3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1C372A-801D-4E3D-8E08-7634FF33D5CA}" type="pres">
      <dgm:prSet presAssocID="{94B29CCC-8E40-46D9-B546-3B5D9E1782F3}" presName="BalanceSpacing" presStyleCnt="0"/>
      <dgm:spPr/>
    </dgm:pt>
    <dgm:pt modelId="{5DE5C4F5-2997-4F30-9059-C187FC26F530}" type="pres">
      <dgm:prSet presAssocID="{94B29CCC-8E40-46D9-B546-3B5D9E1782F3}" presName="BalanceSpacing1" presStyleCnt="0"/>
      <dgm:spPr/>
    </dgm:pt>
    <dgm:pt modelId="{809291E2-9599-421B-B086-36F53D25D9DD}" type="pres">
      <dgm:prSet presAssocID="{F8BD1997-C12D-4D99-9B30-A7C4EC0F86E8}" presName="Accent1Text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588EF878-F379-41BF-83BC-B364D1C9E4AA}" srcId="{63BBDA7F-996D-4D5A-9117-69154251B0CD}" destId="{2927F7B5-E6C5-4020-97BA-E91349D60DD4}" srcOrd="0" destOrd="0" parTransId="{35F4965B-2478-41DF-B867-BF357C9AE392}" sibTransId="{6A7BBCC1-A18F-4379-BE90-7FD472E56CA9}"/>
    <dgm:cxn modelId="{565C5396-27CA-48E6-A18C-9E7344B4F5A8}" type="presOf" srcId="{B51F1117-B008-4409-A522-B10B7379D6F3}" destId="{C2056120-3F59-4247-89EC-82B0AF55C215}" srcOrd="0" destOrd="0" presId="urn:microsoft.com/office/officeart/2008/layout/AlternatingHexagons"/>
    <dgm:cxn modelId="{591F75C2-4DBC-4630-BE2B-77B030D23919}" type="presOf" srcId="{94B29CCC-8E40-46D9-B546-3B5D9E1782F3}" destId="{1D2B02CD-9839-4F31-B3B1-AAC79988A81E}" srcOrd="0" destOrd="0" presId="urn:microsoft.com/office/officeart/2008/layout/AlternatingHexagons"/>
    <dgm:cxn modelId="{D4AA7F29-E574-4121-90B8-6F38F8395090}" srcId="{63BBDA7F-996D-4D5A-9117-69154251B0CD}" destId="{B51F1117-B008-4409-A522-B10B7379D6F3}" srcOrd="1" destOrd="0" parTransId="{3AFA9BA4-7A24-4134-A91E-D1F703898358}" sibTransId="{A028C16C-3B22-4CA7-96DA-A2A00AA8C94B}"/>
    <dgm:cxn modelId="{3CBAFE06-0248-4410-80BF-6BEE233156F7}" srcId="{63BBDA7F-996D-4D5A-9117-69154251B0CD}" destId="{94B29CCC-8E40-46D9-B546-3B5D9E1782F3}" srcOrd="2" destOrd="0" parTransId="{2545D0B2-E9EE-4C6F-A673-1643AEE4264D}" sibTransId="{F8BD1997-C12D-4D99-9B30-A7C4EC0F86E8}"/>
    <dgm:cxn modelId="{DB6EACAD-5DA6-4B42-8335-78A64D2CD3B9}" type="presOf" srcId="{F8BD1997-C12D-4D99-9B30-A7C4EC0F86E8}" destId="{809291E2-9599-421B-B086-36F53D25D9DD}" srcOrd="0" destOrd="0" presId="urn:microsoft.com/office/officeart/2008/layout/AlternatingHexagons"/>
    <dgm:cxn modelId="{75A34513-DD32-4F71-9527-E27F99D7635E}" type="presOf" srcId="{A028C16C-3B22-4CA7-96DA-A2A00AA8C94B}" destId="{9E0F915E-02C9-4085-9231-2D24231DFB2B}" srcOrd="0" destOrd="0" presId="urn:microsoft.com/office/officeart/2008/layout/AlternatingHexagons"/>
    <dgm:cxn modelId="{514BF763-ABB1-4E91-8B0F-FE44CDCF39A4}" srcId="{2927F7B5-E6C5-4020-97BA-E91349D60DD4}" destId="{E16C199B-E24C-4CE5-BE14-A9D204EE2336}" srcOrd="0" destOrd="0" parTransId="{DE127467-77AA-4EBF-B5B8-2C57CD59E4F3}" sibTransId="{E4D14A80-47C3-47E5-B907-B0B485ED3A2B}"/>
    <dgm:cxn modelId="{4B5687AA-194C-4384-B4EA-7E814A2A3177}" type="presOf" srcId="{2927F7B5-E6C5-4020-97BA-E91349D60DD4}" destId="{ACE04727-C559-41DC-BD9C-CCF44D545DF6}" srcOrd="0" destOrd="0" presId="urn:microsoft.com/office/officeart/2008/layout/AlternatingHexagons"/>
    <dgm:cxn modelId="{7F34194C-944A-41DD-84FD-44ACA33D5876}" type="presOf" srcId="{E16C199B-E24C-4CE5-BE14-A9D204EE2336}" destId="{FFDA2C88-357E-4CE4-8492-D90D99807E60}" srcOrd="0" destOrd="0" presId="urn:microsoft.com/office/officeart/2008/layout/AlternatingHexagons"/>
    <dgm:cxn modelId="{C8DE617C-BD21-42CD-BA83-F7862503AB33}" type="presOf" srcId="{6A7BBCC1-A18F-4379-BE90-7FD472E56CA9}" destId="{26F9C74C-97B3-4055-890B-D524C48EA594}" srcOrd="0" destOrd="0" presId="urn:microsoft.com/office/officeart/2008/layout/AlternatingHexagons"/>
    <dgm:cxn modelId="{FD73AD3A-4BB9-42F4-AFF7-A5C62F1316E9}" type="presOf" srcId="{63BBDA7F-996D-4D5A-9117-69154251B0CD}" destId="{B4D95A21-7054-4AFB-9D97-C02EF3B31986}" srcOrd="0" destOrd="0" presId="urn:microsoft.com/office/officeart/2008/layout/AlternatingHexagons"/>
    <dgm:cxn modelId="{C00EF98C-8ED6-4206-A015-95D6D3C8BBA3}" type="presParOf" srcId="{B4D95A21-7054-4AFB-9D97-C02EF3B31986}" destId="{B768151D-6680-4F5E-9453-7DB8F78F57C9}" srcOrd="0" destOrd="0" presId="urn:microsoft.com/office/officeart/2008/layout/AlternatingHexagons"/>
    <dgm:cxn modelId="{59271488-D70E-4597-B144-82D722AE77A1}" type="presParOf" srcId="{B768151D-6680-4F5E-9453-7DB8F78F57C9}" destId="{ACE04727-C559-41DC-BD9C-CCF44D545DF6}" srcOrd="0" destOrd="0" presId="urn:microsoft.com/office/officeart/2008/layout/AlternatingHexagons"/>
    <dgm:cxn modelId="{C914FA98-A5CA-4F2C-80A1-92B71F2F457A}" type="presParOf" srcId="{B768151D-6680-4F5E-9453-7DB8F78F57C9}" destId="{FFDA2C88-357E-4CE4-8492-D90D99807E60}" srcOrd="1" destOrd="0" presId="urn:microsoft.com/office/officeart/2008/layout/AlternatingHexagons"/>
    <dgm:cxn modelId="{EC215BBB-9D10-4278-B8A7-FDBB29ECFE62}" type="presParOf" srcId="{B768151D-6680-4F5E-9453-7DB8F78F57C9}" destId="{2AB13641-CC1E-4099-AC61-23CB33DE77DB}" srcOrd="2" destOrd="0" presId="urn:microsoft.com/office/officeart/2008/layout/AlternatingHexagons"/>
    <dgm:cxn modelId="{989DD794-0CED-4BDC-AC18-38ACAE10489A}" type="presParOf" srcId="{B768151D-6680-4F5E-9453-7DB8F78F57C9}" destId="{95B6B8F2-11BD-4C55-9D56-5389AD1ED83B}" srcOrd="3" destOrd="0" presId="urn:microsoft.com/office/officeart/2008/layout/AlternatingHexagons"/>
    <dgm:cxn modelId="{D3B6B810-79C3-4533-BE85-3BF614E1065E}" type="presParOf" srcId="{B768151D-6680-4F5E-9453-7DB8F78F57C9}" destId="{26F9C74C-97B3-4055-890B-D524C48EA594}" srcOrd="4" destOrd="0" presId="urn:microsoft.com/office/officeart/2008/layout/AlternatingHexagons"/>
    <dgm:cxn modelId="{704CADF5-3B59-4B5E-9B84-F91F6F960A93}" type="presParOf" srcId="{B4D95A21-7054-4AFB-9D97-C02EF3B31986}" destId="{96B083B7-9AD8-448C-92D2-A24E9CA55CB2}" srcOrd="1" destOrd="0" presId="urn:microsoft.com/office/officeart/2008/layout/AlternatingHexagons"/>
    <dgm:cxn modelId="{224A8E39-1081-495B-A3D1-9C049402DDAE}" type="presParOf" srcId="{B4D95A21-7054-4AFB-9D97-C02EF3B31986}" destId="{CD671F35-00CE-4C47-B1D9-0E54760AD5CC}" srcOrd="2" destOrd="0" presId="urn:microsoft.com/office/officeart/2008/layout/AlternatingHexagons"/>
    <dgm:cxn modelId="{C79F67CE-EDDA-45A9-8CCF-1BD478E57FDE}" type="presParOf" srcId="{CD671F35-00CE-4C47-B1D9-0E54760AD5CC}" destId="{C2056120-3F59-4247-89EC-82B0AF55C215}" srcOrd="0" destOrd="0" presId="urn:microsoft.com/office/officeart/2008/layout/AlternatingHexagons"/>
    <dgm:cxn modelId="{93BD30D5-5D6E-4596-9016-BBDCFFAC7B27}" type="presParOf" srcId="{CD671F35-00CE-4C47-B1D9-0E54760AD5CC}" destId="{BC5C60A5-7C32-422E-95FC-81397AC2FFFD}" srcOrd="1" destOrd="0" presId="urn:microsoft.com/office/officeart/2008/layout/AlternatingHexagons"/>
    <dgm:cxn modelId="{834BD0E7-5A89-4B57-85F3-94330F37E6DF}" type="presParOf" srcId="{CD671F35-00CE-4C47-B1D9-0E54760AD5CC}" destId="{168F51A8-7546-4335-9F69-2ED6693C0176}" srcOrd="2" destOrd="0" presId="urn:microsoft.com/office/officeart/2008/layout/AlternatingHexagons"/>
    <dgm:cxn modelId="{A416400D-7479-4A60-91E5-5886592614F4}" type="presParOf" srcId="{CD671F35-00CE-4C47-B1D9-0E54760AD5CC}" destId="{DA993A75-A5CE-47E7-B36D-529965EE036D}" srcOrd="3" destOrd="0" presId="urn:microsoft.com/office/officeart/2008/layout/AlternatingHexagons"/>
    <dgm:cxn modelId="{8F64C970-E1FF-4EDC-9DC3-73A1FFF545F9}" type="presParOf" srcId="{CD671F35-00CE-4C47-B1D9-0E54760AD5CC}" destId="{9E0F915E-02C9-4085-9231-2D24231DFB2B}" srcOrd="4" destOrd="0" presId="urn:microsoft.com/office/officeart/2008/layout/AlternatingHexagons"/>
    <dgm:cxn modelId="{F84E3FD5-35CC-4530-B6F6-1D6499C37835}" type="presParOf" srcId="{B4D95A21-7054-4AFB-9D97-C02EF3B31986}" destId="{3B30623A-3379-4297-A9D4-2E8B96EB401F}" srcOrd="3" destOrd="0" presId="urn:microsoft.com/office/officeart/2008/layout/AlternatingHexagons"/>
    <dgm:cxn modelId="{45FB3208-D2A9-4EE5-B1A8-49AD4A583021}" type="presParOf" srcId="{B4D95A21-7054-4AFB-9D97-C02EF3B31986}" destId="{71337AEC-1136-4EF5-8E11-BF518E690466}" srcOrd="4" destOrd="0" presId="urn:microsoft.com/office/officeart/2008/layout/AlternatingHexagons"/>
    <dgm:cxn modelId="{8EE7E33A-ED3E-45C1-849D-6209A3EE2853}" type="presParOf" srcId="{71337AEC-1136-4EF5-8E11-BF518E690466}" destId="{1D2B02CD-9839-4F31-B3B1-AAC79988A81E}" srcOrd="0" destOrd="0" presId="urn:microsoft.com/office/officeart/2008/layout/AlternatingHexagons"/>
    <dgm:cxn modelId="{68257A23-1D8B-403F-9561-A4F5AB906C6F}" type="presParOf" srcId="{71337AEC-1136-4EF5-8E11-BF518E690466}" destId="{0CE54176-00E9-45EA-82D4-58C2BEF21086}" srcOrd="1" destOrd="0" presId="urn:microsoft.com/office/officeart/2008/layout/AlternatingHexagons"/>
    <dgm:cxn modelId="{34FC27ED-4AB6-492F-8895-09718902C416}" type="presParOf" srcId="{71337AEC-1136-4EF5-8E11-BF518E690466}" destId="{351C372A-801D-4E3D-8E08-7634FF33D5CA}" srcOrd="2" destOrd="0" presId="urn:microsoft.com/office/officeart/2008/layout/AlternatingHexagons"/>
    <dgm:cxn modelId="{B2783F41-4229-48A9-9429-286DF38A134D}" type="presParOf" srcId="{71337AEC-1136-4EF5-8E11-BF518E690466}" destId="{5DE5C4F5-2997-4F30-9059-C187FC26F530}" srcOrd="3" destOrd="0" presId="urn:microsoft.com/office/officeart/2008/layout/AlternatingHexagons"/>
    <dgm:cxn modelId="{2F4D9557-6545-454E-88EF-7D9FB5D7FC5A}" type="presParOf" srcId="{71337AEC-1136-4EF5-8E11-BF518E690466}" destId="{809291E2-9599-421B-B086-36F53D25D9D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947D65-15CF-41B7-8C84-0C63BB4CB91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2AE0A1-5EEE-4904-AC8F-E40E0905507F}">
      <dgm:prSet phldrT="[Текст]" custT="1"/>
      <dgm:spPr/>
      <dgm:t>
        <a:bodyPr/>
        <a:lstStyle/>
        <a:p>
          <a:r>
            <a:rPr lang="ru-RU" sz="1000" dirty="0" smtClean="0"/>
            <a:t>Система </a:t>
          </a:r>
          <a:r>
            <a:rPr lang="ru-RU" sz="1000" dirty="0" err="1" smtClean="0"/>
            <a:t>обзвонов</a:t>
          </a:r>
          <a:endParaRPr lang="ru-RU" sz="1000" dirty="0"/>
        </a:p>
      </dgm:t>
    </dgm:pt>
    <dgm:pt modelId="{BB92BFD8-BE3A-41EF-96B6-31CCE1D3307B}" type="parTrans" cxnId="{E73F3458-C676-44FE-8B07-95985B17D751}">
      <dgm:prSet/>
      <dgm:spPr/>
      <dgm:t>
        <a:bodyPr/>
        <a:lstStyle/>
        <a:p>
          <a:endParaRPr lang="ru-RU" sz="1000"/>
        </a:p>
      </dgm:t>
    </dgm:pt>
    <dgm:pt modelId="{EB6AE732-DBE1-4F6D-8A0F-1A1D1F7A7B1E}" type="sibTrans" cxnId="{E73F3458-C676-44FE-8B07-95985B17D751}">
      <dgm:prSet/>
      <dgm:spPr/>
      <dgm:t>
        <a:bodyPr/>
        <a:lstStyle/>
        <a:p>
          <a:endParaRPr lang="ru-RU" sz="1000"/>
        </a:p>
      </dgm:t>
    </dgm:pt>
    <dgm:pt modelId="{484D1F07-C14F-46AC-88F2-B8DC749126BB}">
      <dgm:prSet phldrT="[Текст]" custT="1"/>
      <dgm:spPr/>
      <dgm:t>
        <a:bodyPr/>
        <a:lstStyle/>
        <a:p>
          <a:r>
            <a:rPr lang="ru-RU" sz="1000" dirty="0" smtClean="0"/>
            <a:t>Деперсонализация данных </a:t>
          </a:r>
          <a:endParaRPr lang="ru-RU" sz="1000" dirty="0"/>
        </a:p>
      </dgm:t>
    </dgm:pt>
    <dgm:pt modelId="{EB10DFDF-7282-41DA-A637-9B0A5982836A}" type="parTrans" cxnId="{97C0D513-C067-4D02-9232-9992762DB37A}">
      <dgm:prSet/>
      <dgm:spPr/>
      <dgm:t>
        <a:bodyPr/>
        <a:lstStyle/>
        <a:p>
          <a:endParaRPr lang="ru-RU" sz="1000"/>
        </a:p>
      </dgm:t>
    </dgm:pt>
    <dgm:pt modelId="{08B3796E-7417-4BE4-854D-CCA1E04742EA}" type="sibTrans" cxnId="{97C0D513-C067-4D02-9232-9992762DB37A}">
      <dgm:prSet/>
      <dgm:spPr/>
      <dgm:t>
        <a:bodyPr/>
        <a:lstStyle/>
        <a:p>
          <a:endParaRPr lang="ru-RU" sz="1000"/>
        </a:p>
      </dgm:t>
    </dgm:pt>
    <dgm:pt modelId="{D1693E56-4F28-4818-87AA-46F541780249}">
      <dgm:prSet phldrT="[Текст]" custT="1"/>
      <dgm:spPr/>
      <dgm:t>
        <a:bodyPr/>
        <a:lstStyle/>
        <a:p>
          <a:r>
            <a:rPr lang="ru-RU" sz="1000" dirty="0" smtClean="0"/>
            <a:t>Передача данных голосовым роботам</a:t>
          </a:r>
          <a:endParaRPr lang="ru-RU" sz="1000" dirty="0"/>
        </a:p>
      </dgm:t>
    </dgm:pt>
    <dgm:pt modelId="{565B5830-EA5F-4735-81F4-04FA5901A40A}" type="parTrans" cxnId="{B175D97F-72FA-458C-B75A-EC60ECC8DE25}">
      <dgm:prSet/>
      <dgm:spPr/>
      <dgm:t>
        <a:bodyPr/>
        <a:lstStyle/>
        <a:p>
          <a:endParaRPr lang="ru-RU" sz="1000"/>
        </a:p>
      </dgm:t>
    </dgm:pt>
    <dgm:pt modelId="{EE2837B1-B5CE-4CF9-AB65-C6D6485144BD}" type="sibTrans" cxnId="{B175D97F-72FA-458C-B75A-EC60ECC8DE25}">
      <dgm:prSet/>
      <dgm:spPr/>
      <dgm:t>
        <a:bodyPr/>
        <a:lstStyle/>
        <a:p>
          <a:endParaRPr lang="ru-RU" sz="1000"/>
        </a:p>
      </dgm:t>
    </dgm:pt>
    <dgm:pt modelId="{09B4F17F-7544-493F-8745-D4F79A5FA398}">
      <dgm:prSet phldrT="[Текст]" custT="1"/>
      <dgm:spPr/>
      <dgm:t>
        <a:bodyPr/>
        <a:lstStyle/>
        <a:p>
          <a:r>
            <a:rPr lang="en-US" sz="1000" dirty="0" smtClean="0"/>
            <a:t>QR </a:t>
          </a:r>
          <a:r>
            <a:rPr lang="ru-RU" sz="1000" dirty="0" smtClean="0"/>
            <a:t>Код</a:t>
          </a:r>
          <a:endParaRPr lang="ru-RU" sz="1000" dirty="0"/>
        </a:p>
      </dgm:t>
    </dgm:pt>
    <dgm:pt modelId="{10A60E0D-ECDB-4B27-8A37-0751001B1174}" type="parTrans" cxnId="{E64D7113-A561-41F0-B5DD-385EADFE066E}">
      <dgm:prSet/>
      <dgm:spPr/>
      <dgm:t>
        <a:bodyPr/>
        <a:lstStyle/>
        <a:p>
          <a:endParaRPr lang="ru-RU" sz="1000"/>
        </a:p>
      </dgm:t>
    </dgm:pt>
    <dgm:pt modelId="{A3037F3F-8D0B-49EF-942D-E39D6A17A173}" type="sibTrans" cxnId="{E64D7113-A561-41F0-B5DD-385EADFE066E}">
      <dgm:prSet/>
      <dgm:spPr/>
      <dgm:t>
        <a:bodyPr/>
        <a:lstStyle/>
        <a:p>
          <a:endParaRPr lang="ru-RU" sz="1000"/>
        </a:p>
      </dgm:t>
    </dgm:pt>
    <dgm:pt modelId="{581DDBB1-005F-4E56-ABD8-13E1970FF69B}">
      <dgm:prSet phldrT="[Текст]" custT="1"/>
      <dgm:spPr/>
      <dgm:t>
        <a:bodyPr/>
        <a:lstStyle/>
        <a:p>
          <a:r>
            <a:rPr lang="ru-RU" sz="1000" dirty="0" smtClean="0"/>
            <a:t>Сохранение результатов в единую систему</a:t>
          </a:r>
          <a:endParaRPr lang="ru-RU" sz="1000" dirty="0"/>
        </a:p>
      </dgm:t>
    </dgm:pt>
    <dgm:pt modelId="{9FAAADC5-9CEA-451F-960B-2B48AAC60381}" type="parTrans" cxnId="{F90D3299-C5A0-4589-A1AD-CF4987D556A2}">
      <dgm:prSet/>
      <dgm:spPr/>
      <dgm:t>
        <a:bodyPr/>
        <a:lstStyle/>
        <a:p>
          <a:endParaRPr lang="ru-RU" sz="1000"/>
        </a:p>
      </dgm:t>
    </dgm:pt>
    <dgm:pt modelId="{A1465ACD-96D6-4323-BC19-3665E57A63B3}" type="sibTrans" cxnId="{F90D3299-C5A0-4589-A1AD-CF4987D556A2}">
      <dgm:prSet/>
      <dgm:spPr/>
      <dgm:t>
        <a:bodyPr/>
        <a:lstStyle/>
        <a:p>
          <a:endParaRPr lang="ru-RU" sz="1000"/>
        </a:p>
      </dgm:t>
    </dgm:pt>
    <dgm:pt modelId="{2CF16643-33CD-4435-8255-51E1E8617879}">
      <dgm:prSet phldrT="[Текст]" custT="1"/>
      <dgm:spPr/>
      <dgm:t>
        <a:bodyPr/>
        <a:lstStyle/>
        <a:p>
          <a:r>
            <a:rPr lang="ru-RU" sz="1000" dirty="0" smtClean="0"/>
            <a:t>Персонализация и возврат результата</a:t>
          </a:r>
          <a:endParaRPr lang="ru-RU" sz="1000" dirty="0"/>
        </a:p>
      </dgm:t>
    </dgm:pt>
    <dgm:pt modelId="{E3B9CB5A-88E7-4170-AB67-B9DD0DDC8EDE}" type="parTrans" cxnId="{DA10965B-DB5C-4C4A-9F77-6E7ED99AA791}">
      <dgm:prSet/>
      <dgm:spPr/>
      <dgm:t>
        <a:bodyPr/>
        <a:lstStyle/>
        <a:p>
          <a:endParaRPr lang="ru-RU" sz="1000"/>
        </a:p>
      </dgm:t>
    </dgm:pt>
    <dgm:pt modelId="{C0DFE7A1-E4AB-4D37-8003-6F84F4B15BC0}" type="sibTrans" cxnId="{DA10965B-DB5C-4C4A-9F77-6E7ED99AA791}">
      <dgm:prSet/>
      <dgm:spPr/>
      <dgm:t>
        <a:bodyPr/>
        <a:lstStyle/>
        <a:p>
          <a:endParaRPr lang="ru-RU" sz="1000"/>
        </a:p>
      </dgm:t>
    </dgm:pt>
    <dgm:pt modelId="{A971709F-E2A0-41D7-8CA6-94B7035CE73E}">
      <dgm:prSet phldrT="[Текст]" custT="1"/>
      <dgm:spPr/>
      <dgm:t>
        <a:bodyPr/>
        <a:lstStyle/>
        <a:p>
          <a:r>
            <a:rPr lang="ru-RU" sz="1000" dirty="0" smtClean="0"/>
            <a:t>Острова65</a:t>
          </a:r>
          <a:endParaRPr lang="ru-RU" sz="1000" dirty="0"/>
        </a:p>
      </dgm:t>
    </dgm:pt>
    <dgm:pt modelId="{576A35E1-9368-4C63-BE44-C812C4A28365}" type="parTrans" cxnId="{27284F1A-27E5-4C6D-B2A4-5C401BAAEBF5}">
      <dgm:prSet/>
      <dgm:spPr/>
      <dgm:t>
        <a:bodyPr/>
        <a:lstStyle/>
        <a:p>
          <a:endParaRPr lang="ru-RU" sz="1400"/>
        </a:p>
      </dgm:t>
    </dgm:pt>
    <dgm:pt modelId="{F02CAF3D-DD4D-450C-916F-F5156F6BB801}" type="sibTrans" cxnId="{27284F1A-27E5-4C6D-B2A4-5C401BAAEBF5}">
      <dgm:prSet/>
      <dgm:spPr/>
      <dgm:t>
        <a:bodyPr/>
        <a:lstStyle/>
        <a:p>
          <a:endParaRPr lang="ru-RU" sz="1400"/>
        </a:p>
      </dgm:t>
    </dgm:pt>
    <dgm:pt modelId="{6DF021E0-9F72-421A-953E-0D76F081F088}">
      <dgm:prSet phldrT="[Текст]" custT="1"/>
      <dgm:spPr/>
      <dgm:t>
        <a:bodyPr/>
        <a:lstStyle/>
        <a:p>
          <a:r>
            <a:rPr lang="ru-RU" sz="1000" dirty="0" smtClean="0"/>
            <a:t>Сохранение результатов в единую систему </a:t>
          </a:r>
          <a:endParaRPr lang="ru-RU" sz="1000" dirty="0"/>
        </a:p>
      </dgm:t>
    </dgm:pt>
    <dgm:pt modelId="{4F8DF7B5-8A49-406A-BDAD-38FCD543F582}" type="parTrans" cxnId="{28F1E2BD-3308-4BBF-890E-3F02255EF070}">
      <dgm:prSet/>
      <dgm:spPr/>
      <dgm:t>
        <a:bodyPr/>
        <a:lstStyle/>
        <a:p>
          <a:endParaRPr lang="ru-RU" sz="1400"/>
        </a:p>
      </dgm:t>
    </dgm:pt>
    <dgm:pt modelId="{92ED3F8E-A4F6-4633-80CE-C0AF2295ECF8}" type="sibTrans" cxnId="{28F1E2BD-3308-4BBF-890E-3F02255EF070}">
      <dgm:prSet/>
      <dgm:spPr/>
      <dgm:t>
        <a:bodyPr/>
        <a:lstStyle/>
        <a:p>
          <a:endParaRPr lang="ru-RU" sz="1400"/>
        </a:p>
      </dgm:t>
    </dgm:pt>
    <dgm:pt modelId="{5B927EF7-0331-4417-8A01-EE2156AE1BE1}">
      <dgm:prSet phldrT="[Текст]" custT="1"/>
      <dgm:spPr/>
      <dgm:t>
        <a:bodyPr/>
        <a:lstStyle/>
        <a:p>
          <a:r>
            <a:rPr lang="ru-RU" sz="1000" dirty="0" smtClean="0"/>
            <a:t>Персонализация результата</a:t>
          </a:r>
          <a:endParaRPr lang="ru-RU" sz="1000" dirty="0"/>
        </a:p>
      </dgm:t>
    </dgm:pt>
    <dgm:pt modelId="{8DAB2501-A8DC-4802-9F40-3860B324F6AC}" type="parTrans" cxnId="{403BAB82-8709-4E73-9971-1BEE51A35DBB}">
      <dgm:prSet/>
      <dgm:spPr/>
      <dgm:t>
        <a:bodyPr/>
        <a:lstStyle/>
        <a:p>
          <a:endParaRPr lang="ru-RU" sz="1400"/>
        </a:p>
      </dgm:t>
    </dgm:pt>
    <dgm:pt modelId="{9E99A9E8-9E8C-43ED-97F6-6B0D71F09B4E}" type="sibTrans" cxnId="{403BAB82-8709-4E73-9971-1BEE51A35DBB}">
      <dgm:prSet/>
      <dgm:spPr/>
      <dgm:t>
        <a:bodyPr/>
        <a:lstStyle/>
        <a:p>
          <a:endParaRPr lang="ru-RU" sz="1400"/>
        </a:p>
      </dgm:t>
    </dgm:pt>
    <dgm:pt modelId="{6243170C-4CFC-464F-A8D5-28DAD78A93A6}" type="pres">
      <dgm:prSet presAssocID="{E6947D65-15CF-41B7-8C84-0C63BB4CB913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847CA0A3-4B7E-4167-92A3-389ECCD472EE}" type="pres">
      <dgm:prSet presAssocID="{3D2AE0A1-5EEE-4904-AC8F-E40E0905507F}" presName="horFlow" presStyleCnt="0"/>
      <dgm:spPr/>
    </dgm:pt>
    <dgm:pt modelId="{396A5480-699B-4E79-AB90-E6607B40F512}" type="pres">
      <dgm:prSet presAssocID="{3D2AE0A1-5EEE-4904-AC8F-E40E0905507F}" presName="bigChev" presStyleLbl="node1" presStyleIdx="0" presStyleCnt="3"/>
      <dgm:spPr/>
      <dgm:t>
        <a:bodyPr/>
        <a:lstStyle/>
        <a:p>
          <a:endParaRPr lang="ru-RU"/>
        </a:p>
      </dgm:t>
    </dgm:pt>
    <dgm:pt modelId="{FF1776A4-9E9E-4582-8C74-2C25884E1B78}" type="pres">
      <dgm:prSet presAssocID="{EB10DFDF-7282-41DA-A637-9B0A5982836A}" presName="parTrans" presStyleCnt="0"/>
      <dgm:spPr/>
    </dgm:pt>
    <dgm:pt modelId="{CF6143F2-F639-4C3C-A0A0-A71D08932168}" type="pres">
      <dgm:prSet presAssocID="{484D1F07-C14F-46AC-88F2-B8DC749126BB}" presName="node" presStyleLbl="alignAccFollowNode1" presStyleIdx="0" presStyleCnt="6">
        <dgm:presLayoutVars>
          <dgm:bulletEnabled val="1"/>
        </dgm:presLayoutVars>
      </dgm:prSet>
      <dgm:spPr/>
    </dgm:pt>
    <dgm:pt modelId="{EC1CB74A-673D-4E23-B082-08BD778C37E0}" type="pres">
      <dgm:prSet presAssocID="{08B3796E-7417-4BE4-854D-CCA1E04742EA}" presName="sibTrans" presStyleCnt="0"/>
      <dgm:spPr/>
    </dgm:pt>
    <dgm:pt modelId="{C8907927-4F69-4E93-B218-8D65B8A1C80F}" type="pres">
      <dgm:prSet presAssocID="{D1693E56-4F28-4818-87AA-46F541780249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A51B9F-3D25-44B3-B018-54DE428AD4BA}" type="pres">
      <dgm:prSet presAssocID="{EE2837B1-B5CE-4CF9-AB65-C6D6485144BD}" presName="sibTrans" presStyleCnt="0"/>
      <dgm:spPr/>
    </dgm:pt>
    <dgm:pt modelId="{1BD57E47-B4FF-41AC-B936-8D5CE0BD9E09}" type="pres">
      <dgm:prSet presAssocID="{2CF16643-33CD-4435-8255-51E1E8617879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199349-94B7-4F46-BF97-249BC948E39B}" type="pres">
      <dgm:prSet presAssocID="{3D2AE0A1-5EEE-4904-AC8F-E40E0905507F}" presName="vSp" presStyleCnt="0"/>
      <dgm:spPr/>
    </dgm:pt>
    <dgm:pt modelId="{4B51D481-A247-4891-BD05-98932385C418}" type="pres">
      <dgm:prSet presAssocID="{09B4F17F-7544-493F-8745-D4F79A5FA398}" presName="horFlow" presStyleCnt="0"/>
      <dgm:spPr/>
    </dgm:pt>
    <dgm:pt modelId="{2B0AF633-E5B0-4145-843B-D99CD82DA6D2}" type="pres">
      <dgm:prSet presAssocID="{09B4F17F-7544-493F-8745-D4F79A5FA398}" presName="bigChev" presStyleLbl="node1" presStyleIdx="1" presStyleCnt="3"/>
      <dgm:spPr/>
      <dgm:t>
        <a:bodyPr/>
        <a:lstStyle/>
        <a:p>
          <a:endParaRPr lang="ru-RU"/>
        </a:p>
      </dgm:t>
    </dgm:pt>
    <dgm:pt modelId="{3349752F-6647-4E32-9532-A20A578FA48A}" type="pres">
      <dgm:prSet presAssocID="{9FAAADC5-9CEA-451F-960B-2B48AAC60381}" presName="parTrans" presStyleCnt="0"/>
      <dgm:spPr/>
    </dgm:pt>
    <dgm:pt modelId="{BD5CB0B9-ACF9-4D05-951A-8356FD5A48C8}" type="pres">
      <dgm:prSet presAssocID="{581DDBB1-005F-4E56-ABD8-13E1970FF69B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293294-8566-4ACE-AFCE-B7BF36C350D6}" type="pres">
      <dgm:prSet presAssocID="{09B4F17F-7544-493F-8745-D4F79A5FA398}" presName="vSp" presStyleCnt="0"/>
      <dgm:spPr/>
    </dgm:pt>
    <dgm:pt modelId="{E3965684-5A52-4A30-A1B8-53F6C27425C6}" type="pres">
      <dgm:prSet presAssocID="{A971709F-E2A0-41D7-8CA6-94B7035CE73E}" presName="horFlow" presStyleCnt="0"/>
      <dgm:spPr/>
    </dgm:pt>
    <dgm:pt modelId="{9C0BCFEC-8793-4125-9E95-469ED483805D}" type="pres">
      <dgm:prSet presAssocID="{A971709F-E2A0-41D7-8CA6-94B7035CE73E}" presName="bigChev" presStyleLbl="node1" presStyleIdx="2" presStyleCnt="3"/>
      <dgm:spPr/>
    </dgm:pt>
    <dgm:pt modelId="{F184C7D8-6238-4B00-B5AC-B34AE1039D36}" type="pres">
      <dgm:prSet presAssocID="{4F8DF7B5-8A49-406A-BDAD-38FCD543F582}" presName="parTrans" presStyleCnt="0"/>
      <dgm:spPr/>
    </dgm:pt>
    <dgm:pt modelId="{1EA0D9D7-C343-44DC-83A6-82690950AD36}" type="pres">
      <dgm:prSet presAssocID="{6DF021E0-9F72-421A-953E-0D76F081F088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EC2388-BA68-4543-8A1D-051D754DF12D}" type="pres">
      <dgm:prSet presAssocID="{92ED3F8E-A4F6-4633-80CE-C0AF2295ECF8}" presName="sibTrans" presStyleCnt="0"/>
      <dgm:spPr/>
    </dgm:pt>
    <dgm:pt modelId="{95A65892-4CB2-4AC3-8E99-46B9D93A0195}" type="pres">
      <dgm:prSet presAssocID="{5B927EF7-0331-4417-8A01-EE2156AE1BE1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CF46B7-2DF2-48FA-ADB8-4CFC868D0639}" type="presOf" srcId="{2CF16643-33CD-4435-8255-51E1E8617879}" destId="{1BD57E47-B4FF-41AC-B936-8D5CE0BD9E09}" srcOrd="0" destOrd="0" presId="urn:microsoft.com/office/officeart/2005/8/layout/lProcess3"/>
    <dgm:cxn modelId="{DA10965B-DB5C-4C4A-9F77-6E7ED99AA791}" srcId="{3D2AE0A1-5EEE-4904-AC8F-E40E0905507F}" destId="{2CF16643-33CD-4435-8255-51E1E8617879}" srcOrd="2" destOrd="0" parTransId="{E3B9CB5A-88E7-4170-AB67-B9DD0DDC8EDE}" sibTransId="{C0DFE7A1-E4AB-4D37-8003-6F84F4B15BC0}"/>
    <dgm:cxn modelId="{F90D3299-C5A0-4589-A1AD-CF4987D556A2}" srcId="{09B4F17F-7544-493F-8745-D4F79A5FA398}" destId="{581DDBB1-005F-4E56-ABD8-13E1970FF69B}" srcOrd="0" destOrd="0" parTransId="{9FAAADC5-9CEA-451F-960B-2B48AAC60381}" sibTransId="{A1465ACD-96D6-4323-BC19-3665E57A63B3}"/>
    <dgm:cxn modelId="{068765EA-937C-46DB-A424-E42909D8CCF1}" type="presOf" srcId="{484D1F07-C14F-46AC-88F2-B8DC749126BB}" destId="{CF6143F2-F639-4C3C-A0A0-A71D08932168}" srcOrd="0" destOrd="0" presId="urn:microsoft.com/office/officeart/2005/8/layout/lProcess3"/>
    <dgm:cxn modelId="{97C0D513-C067-4D02-9232-9992762DB37A}" srcId="{3D2AE0A1-5EEE-4904-AC8F-E40E0905507F}" destId="{484D1F07-C14F-46AC-88F2-B8DC749126BB}" srcOrd="0" destOrd="0" parTransId="{EB10DFDF-7282-41DA-A637-9B0A5982836A}" sibTransId="{08B3796E-7417-4BE4-854D-CCA1E04742EA}"/>
    <dgm:cxn modelId="{B24255E1-C2EA-45D3-A0A5-CEB9BA4D70C4}" type="presOf" srcId="{D1693E56-4F28-4818-87AA-46F541780249}" destId="{C8907927-4F69-4E93-B218-8D65B8A1C80F}" srcOrd="0" destOrd="0" presId="urn:microsoft.com/office/officeart/2005/8/layout/lProcess3"/>
    <dgm:cxn modelId="{6AD75787-53F9-4219-BF50-876F9F0D7004}" type="presOf" srcId="{5B927EF7-0331-4417-8A01-EE2156AE1BE1}" destId="{95A65892-4CB2-4AC3-8E99-46B9D93A0195}" srcOrd="0" destOrd="0" presId="urn:microsoft.com/office/officeart/2005/8/layout/lProcess3"/>
    <dgm:cxn modelId="{27284F1A-27E5-4C6D-B2A4-5C401BAAEBF5}" srcId="{E6947D65-15CF-41B7-8C84-0C63BB4CB913}" destId="{A971709F-E2A0-41D7-8CA6-94B7035CE73E}" srcOrd="2" destOrd="0" parTransId="{576A35E1-9368-4C63-BE44-C812C4A28365}" sibTransId="{F02CAF3D-DD4D-450C-916F-F5156F6BB801}"/>
    <dgm:cxn modelId="{E73F3458-C676-44FE-8B07-95985B17D751}" srcId="{E6947D65-15CF-41B7-8C84-0C63BB4CB913}" destId="{3D2AE0A1-5EEE-4904-AC8F-E40E0905507F}" srcOrd="0" destOrd="0" parTransId="{BB92BFD8-BE3A-41EF-96B6-31CCE1D3307B}" sibTransId="{EB6AE732-DBE1-4F6D-8A0F-1A1D1F7A7B1E}"/>
    <dgm:cxn modelId="{2785E3AB-6EC1-4B70-8DA1-B49A71C1F265}" type="presOf" srcId="{A971709F-E2A0-41D7-8CA6-94B7035CE73E}" destId="{9C0BCFEC-8793-4125-9E95-469ED483805D}" srcOrd="0" destOrd="0" presId="urn:microsoft.com/office/officeart/2005/8/layout/lProcess3"/>
    <dgm:cxn modelId="{E64D7113-A561-41F0-B5DD-385EADFE066E}" srcId="{E6947D65-15CF-41B7-8C84-0C63BB4CB913}" destId="{09B4F17F-7544-493F-8745-D4F79A5FA398}" srcOrd="1" destOrd="0" parTransId="{10A60E0D-ECDB-4B27-8A37-0751001B1174}" sibTransId="{A3037F3F-8D0B-49EF-942D-E39D6A17A173}"/>
    <dgm:cxn modelId="{ABF96BDF-48DE-45E6-9924-761A44F71603}" type="presOf" srcId="{E6947D65-15CF-41B7-8C84-0C63BB4CB913}" destId="{6243170C-4CFC-464F-A8D5-28DAD78A93A6}" srcOrd="0" destOrd="0" presId="urn:microsoft.com/office/officeart/2005/8/layout/lProcess3"/>
    <dgm:cxn modelId="{3E1CAA95-114C-4DD4-8DE5-C56E9B441A85}" type="presOf" srcId="{09B4F17F-7544-493F-8745-D4F79A5FA398}" destId="{2B0AF633-E5B0-4145-843B-D99CD82DA6D2}" srcOrd="0" destOrd="0" presId="urn:microsoft.com/office/officeart/2005/8/layout/lProcess3"/>
    <dgm:cxn modelId="{403BAB82-8709-4E73-9971-1BEE51A35DBB}" srcId="{A971709F-E2A0-41D7-8CA6-94B7035CE73E}" destId="{5B927EF7-0331-4417-8A01-EE2156AE1BE1}" srcOrd="1" destOrd="0" parTransId="{8DAB2501-A8DC-4802-9F40-3860B324F6AC}" sibTransId="{9E99A9E8-9E8C-43ED-97F6-6B0D71F09B4E}"/>
    <dgm:cxn modelId="{2F6874B3-D39D-4ECC-84EE-195CBEA700A8}" type="presOf" srcId="{6DF021E0-9F72-421A-953E-0D76F081F088}" destId="{1EA0D9D7-C343-44DC-83A6-82690950AD36}" srcOrd="0" destOrd="0" presId="urn:microsoft.com/office/officeart/2005/8/layout/lProcess3"/>
    <dgm:cxn modelId="{184FCB39-50B4-47BA-9F64-D362E27EA36E}" type="presOf" srcId="{581DDBB1-005F-4E56-ABD8-13E1970FF69B}" destId="{BD5CB0B9-ACF9-4D05-951A-8356FD5A48C8}" srcOrd="0" destOrd="0" presId="urn:microsoft.com/office/officeart/2005/8/layout/lProcess3"/>
    <dgm:cxn modelId="{B175D97F-72FA-458C-B75A-EC60ECC8DE25}" srcId="{3D2AE0A1-5EEE-4904-AC8F-E40E0905507F}" destId="{D1693E56-4F28-4818-87AA-46F541780249}" srcOrd="1" destOrd="0" parTransId="{565B5830-EA5F-4735-81F4-04FA5901A40A}" sibTransId="{EE2837B1-B5CE-4CF9-AB65-C6D6485144BD}"/>
    <dgm:cxn modelId="{28F1E2BD-3308-4BBF-890E-3F02255EF070}" srcId="{A971709F-E2A0-41D7-8CA6-94B7035CE73E}" destId="{6DF021E0-9F72-421A-953E-0D76F081F088}" srcOrd="0" destOrd="0" parTransId="{4F8DF7B5-8A49-406A-BDAD-38FCD543F582}" sibTransId="{92ED3F8E-A4F6-4633-80CE-C0AF2295ECF8}"/>
    <dgm:cxn modelId="{A3B9D37C-0AA4-4A3F-B41B-7C596E23C55D}" type="presOf" srcId="{3D2AE0A1-5EEE-4904-AC8F-E40E0905507F}" destId="{396A5480-699B-4E79-AB90-E6607B40F512}" srcOrd="0" destOrd="0" presId="urn:microsoft.com/office/officeart/2005/8/layout/lProcess3"/>
    <dgm:cxn modelId="{F4FEB2B0-173E-499E-B8DF-22EA7ACEEFF1}" type="presParOf" srcId="{6243170C-4CFC-464F-A8D5-28DAD78A93A6}" destId="{847CA0A3-4B7E-4167-92A3-389ECCD472EE}" srcOrd="0" destOrd="0" presId="urn:microsoft.com/office/officeart/2005/8/layout/lProcess3"/>
    <dgm:cxn modelId="{09C3F4FC-9FCB-4717-908B-3768F1584E6B}" type="presParOf" srcId="{847CA0A3-4B7E-4167-92A3-389ECCD472EE}" destId="{396A5480-699B-4E79-AB90-E6607B40F512}" srcOrd="0" destOrd="0" presId="urn:microsoft.com/office/officeart/2005/8/layout/lProcess3"/>
    <dgm:cxn modelId="{4112E86F-7E76-47C1-A484-ECFA8DD8E4D9}" type="presParOf" srcId="{847CA0A3-4B7E-4167-92A3-389ECCD472EE}" destId="{FF1776A4-9E9E-4582-8C74-2C25884E1B78}" srcOrd="1" destOrd="0" presId="urn:microsoft.com/office/officeart/2005/8/layout/lProcess3"/>
    <dgm:cxn modelId="{2D1F772A-9A22-424B-A1BF-C1B5523A7B38}" type="presParOf" srcId="{847CA0A3-4B7E-4167-92A3-389ECCD472EE}" destId="{CF6143F2-F639-4C3C-A0A0-A71D08932168}" srcOrd="2" destOrd="0" presId="urn:microsoft.com/office/officeart/2005/8/layout/lProcess3"/>
    <dgm:cxn modelId="{1F23A8EA-858F-41B7-9A9E-E27DF1D1C993}" type="presParOf" srcId="{847CA0A3-4B7E-4167-92A3-389ECCD472EE}" destId="{EC1CB74A-673D-4E23-B082-08BD778C37E0}" srcOrd="3" destOrd="0" presId="urn:microsoft.com/office/officeart/2005/8/layout/lProcess3"/>
    <dgm:cxn modelId="{74FC2055-28F5-49B6-AA5E-26449E1ED202}" type="presParOf" srcId="{847CA0A3-4B7E-4167-92A3-389ECCD472EE}" destId="{C8907927-4F69-4E93-B218-8D65B8A1C80F}" srcOrd="4" destOrd="0" presId="urn:microsoft.com/office/officeart/2005/8/layout/lProcess3"/>
    <dgm:cxn modelId="{CA950BC8-A856-46EC-AD8A-8AA2D480D752}" type="presParOf" srcId="{847CA0A3-4B7E-4167-92A3-389ECCD472EE}" destId="{4BA51B9F-3D25-44B3-B018-54DE428AD4BA}" srcOrd="5" destOrd="0" presId="urn:microsoft.com/office/officeart/2005/8/layout/lProcess3"/>
    <dgm:cxn modelId="{D667896A-5E82-4E6C-BB83-F6E9B4697F12}" type="presParOf" srcId="{847CA0A3-4B7E-4167-92A3-389ECCD472EE}" destId="{1BD57E47-B4FF-41AC-B936-8D5CE0BD9E09}" srcOrd="6" destOrd="0" presId="urn:microsoft.com/office/officeart/2005/8/layout/lProcess3"/>
    <dgm:cxn modelId="{3FEFC3D8-6221-4F2D-B30C-FDC8F38B156F}" type="presParOf" srcId="{6243170C-4CFC-464F-A8D5-28DAD78A93A6}" destId="{8C199349-94B7-4F46-BF97-249BC948E39B}" srcOrd="1" destOrd="0" presId="urn:microsoft.com/office/officeart/2005/8/layout/lProcess3"/>
    <dgm:cxn modelId="{1D545B76-84FF-4AD9-86D0-58B1698D66AF}" type="presParOf" srcId="{6243170C-4CFC-464F-A8D5-28DAD78A93A6}" destId="{4B51D481-A247-4891-BD05-98932385C418}" srcOrd="2" destOrd="0" presId="urn:microsoft.com/office/officeart/2005/8/layout/lProcess3"/>
    <dgm:cxn modelId="{B4EF9251-FB1D-48DA-9844-B549CC710848}" type="presParOf" srcId="{4B51D481-A247-4891-BD05-98932385C418}" destId="{2B0AF633-E5B0-4145-843B-D99CD82DA6D2}" srcOrd="0" destOrd="0" presId="urn:microsoft.com/office/officeart/2005/8/layout/lProcess3"/>
    <dgm:cxn modelId="{86DD495D-2B38-46C6-AEEF-C84D9BFFB317}" type="presParOf" srcId="{4B51D481-A247-4891-BD05-98932385C418}" destId="{3349752F-6647-4E32-9532-A20A578FA48A}" srcOrd="1" destOrd="0" presId="urn:microsoft.com/office/officeart/2005/8/layout/lProcess3"/>
    <dgm:cxn modelId="{0A3F8114-CBF4-4DF8-8A33-584198B32A9F}" type="presParOf" srcId="{4B51D481-A247-4891-BD05-98932385C418}" destId="{BD5CB0B9-ACF9-4D05-951A-8356FD5A48C8}" srcOrd="2" destOrd="0" presId="urn:microsoft.com/office/officeart/2005/8/layout/lProcess3"/>
    <dgm:cxn modelId="{32E3E6FA-8D21-453B-B6B8-A63EED7C13DE}" type="presParOf" srcId="{6243170C-4CFC-464F-A8D5-28DAD78A93A6}" destId="{0E293294-8566-4ACE-AFCE-B7BF36C350D6}" srcOrd="3" destOrd="0" presId="urn:microsoft.com/office/officeart/2005/8/layout/lProcess3"/>
    <dgm:cxn modelId="{E82D84E7-D556-4939-A116-093A94EF8916}" type="presParOf" srcId="{6243170C-4CFC-464F-A8D5-28DAD78A93A6}" destId="{E3965684-5A52-4A30-A1B8-53F6C27425C6}" srcOrd="4" destOrd="0" presId="urn:microsoft.com/office/officeart/2005/8/layout/lProcess3"/>
    <dgm:cxn modelId="{98BFBE24-8277-4B08-8909-4926E8354550}" type="presParOf" srcId="{E3965684-5A52-4A30-A1B8-53F6C27425C6}" destId="{9C0BCFEC-8793-4125-9E95-469ED483805D}" srcOrd="0" destOrd="0" presId="urn:microsoft.com/office/officeart/2005/8/layout/lProcess3"/>
    <dgm:cxn modelId="{5B72424B-10C4-468D-91A0-9870C37D2F4E}" type="presParOf" srcId="{E3965684-5A52-4A30-A1B8-53F6C27425C6}" destId="{F184C7D8-6238-4B00-B5AC-B34AE1039D36}" srcOrd="1" destOrd="0" presId="urn:microsoft.com/office/officeart/2005/8/layout/lProcess3"/>
    <dgm:cxn modelId="{D631E3DC-E1D3-4A23-9A15-944B99EA608C}" type="presParOf" srcId="{E3965684-5A52-4A30-A1B8-53F6C27425C6}" destId="{1EA0D9D7-C343-44DC-83A6-82690950AD36}" srcOrd="2" destOrd="0" presId="urn:microsoft.com/office/officeart/2005/8/layout/lProcess3"/>
    <dgm:cxn modelId="{1DEFE3FA-53C9-4E47-8468-36D2E01883DE}" type="presParOf" srcId="{E3965684-5A52-4A30-A1B8-53F6C27425C6}" destId="{13EC2388-BA68-4543-8A1D-051D754DF12D}" srcOrd="3" destOrd="0" presId="urn:microsoft.com/office/officeart/2005/8/layout/lProcess3"/>
    <dgm:cxn modelId="{D354F998-EF36-4E4C-8E28-5544AF767E02}" type="presParOf" srcId="{E3965684-5A52-4A30-A1B8-53F6C27425C6}" destId="{95A65892-4CB2-4AC3-8E99-46B9D93A0195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1B175-60A4-4A47-AB68-7906AF1B5389}">
      <dsp:nvSpPr>
        <dsp:cNvPr id="0" name=""/>
        <dsp:cNvSpPr/>
      </dsp:nvSpPr>
      <dsp:spPr>
        <a:xfrm>
          <a:off x="-5901737" y="-903167"/>
          <a:ext cx="7025915" cy="7025915"/>
        </a:xfrm>
        <a:prstGeom prst="blockArc">
          <a:avLst>
            <a:gd name="adj1" fmla="val 18900000"/>
            <a:gd name="adj2" fmla="val 2700000"/>
            <a:gd name="adj3" fmla="val 30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A3D823-75FF-4EB4-B9FE-2E9C90CE8F27}">
      <dsp:nvSpPr>
        <dsp:cNvPr id="0" name=""/>
        <dsp:cNvSpPr/>
      </dsp:nvSpPr>
      <dsp:spPr>
        <a:xfrm>
          <a:off x="491320" y="326119"/>
          <a:ext cx="5946350" cy="652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804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Обзвон роботом после посещения поликлиники</a:t>
          </a:r>
          <a:endParaRPr lang="ru-RU" sz="1900" kern="1200" dirty="0"/>
        </a:p>
      </dsp:txBody>
      <dsp:txXfrm>
        <a:off x="491320" y="326119"/>
        <a:ext cx="5946350" cy="652656"/>
      </dsp:txXfrm>
    </dsp:sp>
    <dsp:sp modelId="{3DE668C2-7FB9-4E93-BDCF-4120B679A50B}">
      <dsp:nvSpPr>
        <dsp:cNvPr id="0" name=""/>
        <dsp:cNvSpPr/>
      </dsp:nvSpPr>
      <dsp:spPr>
        <a:xfrm>
          <a:off x="83410" y="244537"/>
          <a:ext cx="815820" cy="815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CC7E8C-28BD-4F49-B9A6-D181C23B2D13}">
      <dsp:nvSpPr>
        <dsp:cNvPr id="0" name=""/>
        <dsp:cNvSpPr/>
      </dsp:nvSpPr>
      <dsp:spPr>
        <a:xfrm>
          <a:off x="958995" y="1304790"/>
          <a:ext cx="5478676" cy="652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804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Опрос пациентов стационара с помощью </a:t>
          </a:r>
          <a:r>
            <a:rPr lang="en-US" sz="1900" kern="1200" dirty="0" err="1" smtClean="0"/>
            <a:t>QRCode</a:t>
          </a:r>
          <a:endParaRPr lang="ru-RU" sz="1900" kern="1200" dirty="0"/>
        </a:p>
      </dsp:txBody>
      <dsp:txXfrm>
        <a:off x="958995" y="1304790"/>
        <a:ext cx="5478676" cy="652656"/>
      </dsp:txXfrm>
    </dsp:sp>
    <dsp:sp modelId="{F4845885-3D7B-409B-9363-498502CE794B}">
      <dsp:nvSpPr>
        <dsp:cNvPr id="0" name=""/>
        <dsp:cNvSpPr/>
      </dsp:nvSpPr>
      <dsp:spPr>
        <a:xfrm>
          <a:off x="551085" y="1223208"/>
          <a:ext cx="815820" cy="815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BD202D-CA22-44CE-A1E5-6D4A173055BA}">
      <dsp:nvSpPr>
        <dsp:cNvPr id="0" name=""/>
        <dsp:cNvSpPr/>
      </dsp:nvSpPr>
      <dsp:spPr>
        <a:xfrm>
          <a:off x="1102533" y="2283461"/>
          <a:ext cx="5335137" cy="652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804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Опрос пациентов с помощью мобильной платформы Острова65</a:t>
          </a:r>
          <a:endParaRPr lang="ru-RU" sz="1900" kern="1200" dirty="0"/>
        </a:p>
      </dsp:txBody>
      <dsp:txXfrm>
        <a:off x="1102533" y="2283461"/>
        <a:ext cx="5335137" cy="652656"/>
      </dsp:txXfrm>
    </dsp:sp>
    <dsp:sp modelId="{09B2E5C8-B48D-4464-908D-FEC56BDB2DBB}">
      <dsp:nvSpPr>
        <dsp:cNvPr id="0" name=""/>
        <dsp:cNvSpPr/>
      </dsp:nvSpPr>
      <dsp:spPr>
        <a:xfrm>
          <a:off x="694623" y="2201879"/>
          <a:ext cx="815820" cy="815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D50EB3-96C7-49C8-9B4D-7781F79B0196}">
      <dsp:nvSpPr>
        <dsp:cNvPr id="0" name=""/>
        <dsp:cNvSpPr/>
      </dsp:nvSpPr>
      <dsp:spPr>
        <a:xfrm>
          <a:off x="958995" y="3262133"/>
          <a:ext cx="5478676" cy="652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804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Обзвон роботом после оформления направления на МСЭ</a:t>
          </a:r>
          <a:endParaRPr lang="ru-RU" sz="1900" kern="1200" dirty="0"/>
        </a:p>
      </dsp:txBody>
      <dsp:txXfrm>
        <a:off x="958995" y="3262133"/>
        <a:ext cx="5478676" cy="652656"/>
      </dsp:txXfrm>
    </dsp:sp>
    <dsp:sp modelId="{73ABC81D-8E1D-42D8-B3E9-0426C9FB19DF}">
      <dsp:nvSpPr>
        <dsp:cNvPr id="0" name=""/>
        <dsp:cNvSpPr/>
      </dsp:nvSpPr>
      <dsp:spPr>
        <a:xfrm>
          <a:off x="551085" y="3180551"/>
          <a:ext cx="815820" cy="815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3C4531-D187-4548-83D1-1FE99E3A4DB9}">
      <dsp:nvSpPr>
        <dsp:cNvPr id="0" name=""/>
        <dsp:cNvSpPr/>
      </dsp:nvSpPr>
      <dsp:spPr>
        <a:xfrm>
          <a:off x="491320" y="4240804"/>
          <a:ext cx="5946350" cy="652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804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Обзвон роботом после получения льготного рецепта</a:t>
          </a:r>
          <a:endParaRPr lang="ru-RU" sz="1900" kern="1200" dirty="0"/>
        </a:p>
      </dsp:txBody>
      <dsp:txXfrm>
        <a:off x="491320" y="4240804"/>
        <a:ext cx="5946350" cy="652656"/>
      </dsp:txXfrm>
    </dsp:sp>
    <dsp:sp modelId="{C248F960-3A82-4D8C-87ED-3BC9DE73272A}">
      <dsp:nvSpPr>
        <dsp:cNvPr id="0" name=""/>
        <dsp:cNvSpPr/>
      </dsp:nvSpPr>
      <dsp:spPr>
        <a:xfrm>
          <a:off x="83410" y="4159222"/>
          <a:ext cx="815820" cy="815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76E36-2D36-4A00-BEC7-59E7939A90C5}">
      <dsp:nvSpPr>
        <dsp:cNvPr id="0" name=""/>
        <dsp:cNvSpPr/>
      </dsp:nvSpPr>
      <dsp:spPr>
        <a:xfrm>
          <a:off x="807" y="0"/>
          <a:ext cx="2100486" cy="42649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Поликлиника</a:t>
          </a:r>
          <a:endParaRPr lang="ru-RU" sz="2300" kern="1200"/>
        </a:p>
      </dsp:txBody>
      <dsp:txXfrm>
        <a:off x="807" y="0"/>
        <a:ext cx="2100486" cy="1279485"/>
      </dsp:txXfrm>
    </dsp:sp>
    <dsp:sp modelId="{0EB56887-0626-478B-9308-95A996DC1380}">
      <dsp:nvSpPr>
        <dsp:cNvPr id="0" name=""/>
        <dsp:cNvSpPr/>
      </dsp:nvSpPr>
      <dsp:spPr>
        <a:xfrm>
          <a:off x="210856" y="1280734"/>
          <a:ext cx="1680389" cy="12859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Оценка качества</a:t>
          </a:r>
        </a:p>
      </dsp:txBody>
      <dsp:txXfrm>
        <a:off x="248520" y="1318398"/>
        <a:ext cx="1605061" cy="1210612"/>
      </dsp:txXfrm>
    </dsp:sp>
    <dsp:sp modelId="{2877A46A-DE5C-40F7-ACCB-86C62DBFC47D}">
      <dsp:nvSpPr>
        <dsp:cNvPr id="0" name=""/>
        <dsp:cNvSpPr/>
      </dsp:nvSpPr>
      <dsp:spPr>
        <a:xfrm>
          <a:off x="210856" y="2764512"/>
          <a:ext cx="1680389" cy="12859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Оценка доступности</a:t>
          </a:r>
        </a:p>
      </dsp:txBody>
      <dsp:txXfrm>
        <a:off x="248520" y="2802176"/>
        <a:ext cx="1605061" cy="1210612"/>
      </dsp:txXfrm>
    </dsp:sp>
    <dsp:sp modelId="{F3CC59F7-74AE-42F2-8309-20BFB2A30756}">
      <dsp:nvSpPr>
        <dsp:cNvPr id="0" name=""/>
        <dsp:cNvSpPr/>
      </dsp:nvSpPr>
      <dsp:spPr>
        <a:xfrm>
          <a:off x="2258830" y="0"/>
          <a:ext cx="2100486" cy="42649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МСЭ</a:t>
          </a:r>
          <a:endParaRPr lang="ru-RU" sz="2300" kern="1200" dirty="0" smtClean="0"/>
        </a:p>
      </dsp:txBody>
      <dsp:txXfrm>
        <a:off x="2258830" y="0"/>
        <a:ext cx="2100486" cy="1279485"/>
      </dsp:txXfrm>
    </dsp:sp>
    <dsp:sp modelId="{F4FA1C62-210B-4CBA-AD8B-AED4E26A5039}">
      <dsp:nvSpPr>
        <dsp:cNvPr id="0" name=""/>
        <dsp:cNvSpPr/>
      </dsp:nvSpPr>
      <dsp:spPr>
        <a:xfrm>
          <a:off x="2468879" y="1280734"/>
          <a:ext cx="1680389" cy="12859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Срок прохождения МСЭ</a:t>
          </a:r>
        </a:p>
      </dsp:txBody>
      <dsp:txXfrm>
        <a:off x="2506543" y="1318398"/>
        <a:ext cx="1605061" cy="1210612"/>
      </dsp:txXfrm>
    </dsp:sp>
    <dsp:sp modelId="{4053D2FC-BC85-4586-8BF6-A699F0B3BD33}">
      <dsp:nvSpPr>
        <dsp:cNvPr id="0" name=""/>
        <dsp:cNvSpPr/>
      </dsp:nvSpPr>
      <dsp:spPr>
        <a:xfrm>
          <a:off x="2468879" y="2764512"/>
          <a:ext cx="1680389" cy="12859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Оценка качества</a:t>
          </a:r>
        </a:p>
      </dsp:txBody>
      <dsp:txXfrm>
        <a:off x="2506543" y="2802176"/>
        <a:ext cx="1605061" cy="1210612"/>
      </dsp:txXfrm>
    </dsp:sp>
    <dsp:sp modelId="{A04F6277-C3BC-49B1-A6D7-C985DD0FDC6C}">
      <dsp:nvSpPr>
        <dsp:cNvPr id="0" name=""/>
        <dsp:cNvSpPr/>
      </dsp:nvSpPr>
      <dsp:spPr>
        <a:xfrm>
          <a:off x="4516853" y="0"/>
          <a:ext cx="2100486" cy="42649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Лекарственное обеспечение</a:t>
          </a:r>
          <a:endParaRPr lang="ru-RU" sz="2300" kern="1200" dirty="0" smtClean="0"/>
        </a:p>
      </dsp:txBody>
      <dsp:txXfrm>
        <a:off x="4516853" y="0"/>
        <a:ext cx="2100486" cy="1279485"/>
      </dsp:txXfrm>
    </dsp:sp>
    <dsp:sp modelId="{B61158CF-D122-48E3-B68B-032957121927}">
      <dsp:nvSpPr>
        <dsp:cNvPr id="0" name=""/>
        <dsp:cNvSpPr/>
      </dsp:nvSpPr>
      <dsp:spPr>
        <a:xfrm>
          <a:off x="4726902" y="1280734"/>
          <a:ext cx="1680389" cy="12859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Срок получения</a:t>
          </a:r>
        </a:p>
      </dsp:txBody>
      <dsp:txXfrm>
        <a:off x="4764566" y="1318398"/>
        <a:ext cx="1605061" cy="1210612"/>
      </dsp:txXfrm>
    </dsp:sp>
    <dsp:sp modelId="{4AA57321-89C5-452F-92D3-9B9BB86475CD}">
      <dsp:nvSpPr>
        <dsp:cNvPr id="0" name=""/>
        <dsp:cNvSpPr/>
      </dsp:nvSpPr>
      <dsp:spPr>
        <a:xfrm>
          <a:off x="4726902" y="2764512"/>
          <a:ext cx="1680389" cy="12859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Полнота обслуживания рецепта</a:t>
          </a:r>
        </a:p>
      </dsp:txBody>
      <dsp:txXfrm>
        <a:off x="4764566" y="2802176"/>
        <a:ext cx="1605061" cy="12106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04727-C559-41DC-BD9C-CCF44D545DF6}">
      <dsp:nvSpPr>
        <dsp:cNvPr id="0" name=""/>
        <dsp:cNvSpPr/>
      </dsp:nvSpPr>
      <dsp:spPr>
        <a:xfrm rot="5400000">
          <a:off x="3093279" y="115713"/>
          <a:ext cx="1751515" cy="152381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Качество</a:t>
          </a:r>
          <a:endParaRPr lang="ru-RU" sz="1800" kern="1200" dirty="0"/>
        </a:p>
      </dsp:txBody>
      <dsp:txXfrm rot="-5400000">
        <a:off x="3444589" y="274809"/>
        <a:ext cx="1048894" cy="1205627"/>
      </dsp:txXfrm>
    </dsp:sp>
    <dsp:sp modelId="{FFDA2C88-357E-4CE4-8492-D90D99807E60}">
      <dsp:nvSpPr>
        <dsp:cNvPr id="0" name=""/>
        <dsp:cNvSpPr/>
      </dsp:nvSpPr>
      <dsp:spPr>
        <a:xfrm>
          <a:off x="4777185" y="352167"/>
          <a:ext cx="1954690" cy="1050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kern="1200" dirty="0"/>
        </a:p>
      </dsp:txBody>
      <dsp:txXfrm>
        <a:off x="4777185" y="352167"/>
        <a:ext cx="1954690" cy="1050909"/>
      </dsp:txXfrm>
    </dsp:sp>
    <dsp:sp modelId="{26F9C74C-97B3-4055-890B-D524C48EA594}">
      <dsp:nvSpPr>
        <dsp:cNvPr id="0" name=""/>
        <dsp:cNvSpPr/>
      </dsp:nvSpPr>
      <dsp:spPr>
        <a:xfrm rot="16200000" flipV="1">
          <a:off x="2211811" y="779122"/>
          <a:ext cx="223002" cy="196999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-5400000">
        <a:off x="2255731" y="801121"/>
        <a:ext cx="135161" cy="153002"/>
      </dsp:txXfrm>
    </dsp:sp>
    <dsp:sp modelId="{C2056120-3F59-4247-89EC-82B0AF55C215}">
      <dsp:nvSpPr>
        <dsp:cNvPr id="0" name=""/>
        <dsp:cNvSpPr/>
      </dsp:nvSpPr>
      <dsp:spPr>
        <a:xfrm rot="5400000">
          <a:off x="2267264" y="1602399"/>
          <a:ext cx="1751515" cy="152381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Доброжелательность персонала</a:t>
          </a:r>
        </a:p>
      </dsp:txBody>
      <dsp:txXfrm rot="-5400000">
        <a:off x="2618574" y="1761495"/>
        <a:ext cx="1048894" cy="1205627"/>
      </dsp:txXfrm>
    </dsp:sp>
    <dsp:sp modelId="{BC5C60A5-7C32-422E-95FC-81397AC2FFFD}">
      <dsp:nvSpPr>
        <dsp:cNvPr id="0" name=""/>
        <dsp:cNvSpPr/>
      </dsp:nvSpPr>
      <dsp:spPr>
        <a:xfrm>
          <a:off x="426422" y="1838853"/>
          <a:ext cx="1891636" cy="1050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0F915E-02C9-4085-9231-2D24231DFB2B}">
      <dsp:nvSpPr>
        <dsp:cNvPr id="0" name=""/>
        <dsp:cNvSpPr/>
      </dsp:nvSpPr>
      <dsp:spPr>
        <a:xfrm rot="5400000">
          <a:off x="3912988" y="1602399"/>
          <a:ext cx="1751515" cy="1523818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/>
        </a:p>
      </dsp:txBody>
      <dsp:txXfrm rot="-5400000">
        <a:off x="4264298" y="1761495"/>
        <a:ext cx="1048894" cy="1205627"/>
      </dsp:txXfrm>
    </dsp:sp>
    <dsp:sp modelId="{1D2B02CD-9839-4F31-B3B1-AAC79988A81E}">
      <dsp:nvSpPr>
        <dsp:cNvPr id="0" name=""/>
        <dsp:cNvSpPr/>
      </dsp:nvSpPr>
      <dsp:spPr>
        <a:xfrm rot="5400000">
          <a:off x="3093279" y="3089085"/>
          <a:ext cx="1751515" cy="152381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Питание</a:t>
          </a:r>
        </a:p>
      </dsp:txBody>
      <dsp:txXfrm rot="-5400000">
        <a:off x="3444589" y="3248181"/>
        <a:ext cx="1048894" cy="1205627"/>
      </dsp:txXfrm>
    </dsp:sp>
    <dsp:sp modelId="{0CE54176-00E9-45EA-82D4-58C2BEF21086}">
      <dsp:nvSpPr>
        <dsp:cNvPr id="0" name=""/>
        <dsp:cNvSpPr/>
      </dsp:nvSpPr>
      <dsp:spPr>
        <a:xfrm>
          <a:off x="4777185" y="3325540"/>
          <a:ext cx="1954690" cy="1050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9291E2-9599-421B-B086-36F53D25D9DD}">
      <dsp:nvSpPr>
        <dsp:cNvPr id="0" name=""/>
        <dsp:cNvSpPr/>
      </dsp:nvSpPr>
      <dsp:spPr>
        <a:xfrm rot="5400000">
          <a:off x="1447555" y="3089085"/>
          <a:ext cx="1751515" cy="1523818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/>
        </a:p>
      </dsp:txBody>
      <dsp:txXfrm rot="-5400000">
        <a:off x="1798865" y="3248181"/>
        <a:ext cx="1048894" cy="12056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A5480-699B-4E79-AB90-E6607B40F512}">
      <dsp:nvSpPr>
        <dsp:cNvPr id="0" name=""/>
        <dsp:cNvSpPr/>
      </dsp:nvSpPr>
      <dsp:spPr>
        <a:xfrm>
          <a:off x="3709" y="1019694"/>
          <a:ext cx="1903265" cy="7613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Система </a:t>
          </a:r>
          <a:r>
            <a:rPr lang="ru-RU" sz="1000" kern="1200" dirty="0" err="1" smtClean="0"/>
            <a:t>обзвонов</a:t>
          </a:r>
          <a:endParaRPr lang="ru-RU" sz="1000" kern="1200" dirty="0"/>
        </a:p>
      </dsp:txBody>
      <dsp:txXfrm>
        <a:off x="384362" y="1019694"/>
        <a:ext cx="1141959" cy="761306"/>
      </dsp:txXfrm>
    </dsp:sp>
    <dsp:sp modelId="{CF6143F2-F639-4C3C-A0A0-A71D08932168}">
      <dsp:nvSpPr>
        <dsp:cNvPr id="0" name=""/>
        <dsp:cNvSpPr/>
      </dsp:nvSpPr>
      <dsp:spPr>
        <a:xfrm>
          <a:off x="1659550" y="1084405"/>
          <a:ext cx="1579710" cy="63188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Деперсонализация данных </a:t>
          </a:r>
          <a:endParaRPr lang="ru-RU" sz="1000" kern="1200" dirty="0"/>
        </a:p>
      </dsp:txBody>
      <dsp:txXfrm>
        <a:off x="1975492" y="1084405"/>
        <a:ext cx="947826" cy="631884"/>
      </dsp:txXfrm>
    </dsp:sp>
    <dsp:sp modelId="{C8907927-4F69-4E93-B218-8D65B8A1C80F}">
      <dsp:nvSpPr>
        <dsp:cNvPr id="0" name=""/>
        <dsp:cNvSpPr/>
      </dsp:nvSpPr>
      <dsp:spPr>
        <a:xfrm>
          <a:off x="3018101" y="1084405"/>
          <a:ext cx="1579710" cy="63188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Передача данных голосовым роботам</a:t>
          </a:r>
          <a:endParaRPr lang="ru-RU" sz="1000" kern="1200" dirty="0"/>
        </a:p>
      </dsp:txBody>
      <dsp:txXfrm>
        <a:off x="3334043" y="1084405"/>
        <a:ext cx="947826" cy="631884"/>
      </dsp:txXfrm>
    </dsp:sp>
    <dsp:sp modelId="{1BD57E47-B4FF-41AC-B936-8D5CE0BD9E09}">
      <dsp:nvSpPr>
        <dsp:cNvPr id="0" name=""/>
        <dsp:cNvSpPr/>
      </dsp:nvSpPr>
      <dsp:spPr>
        <a:xfrm>
          <a:off x="4376651" y="1084405"/>
          <a:ext cx="1579710" cy="63188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Персонализация и возврат результата</a:t>
          </a:r>
          <a:endParaRPr lang="ru-RU" sz="1000" kern="1200" dirty="0"/>
        </a:p>
      </dsp:txBody>
      <dsp:txXfrm>
        <a:off x="4692593" y="1084405"/>
        <a:ext cx="947826" cy="631884"/>
      </dsp:txXfrm>
    </dsp:sp>
    <dsp:sp modelId="{2B0AF633-E5B0-4145-843B-D99CD82DA6D2}">
      <dsp:nvSpPr>
        <dsp:cNvPr id="0" name=""/>
        <dsp:cNvSpPr/>
      </dsp:nvSpPr>
      <dsp:spPr>
        <a:xfrm>
          <a:off x="3709" y="1887583"/>
          <a:ext cx="1903265" cy="7613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QR </a:t>
          </a:r>
          <a:r>
            <a:rPr lang="ru-RU" sz="1000" kern="1200" dirty="0" smtClean="0"/>
            <a:t>Код</a:t>
          </a:r>
          <a:endParaRPr lang="ru-RU" sz="1000" kern="1200" dirty="0"/>
        </a:p>
      </dsp:txBody>
      <dsp:txXfrm>
        <a:off x="384362" y="1887583"/>
        <a:ext cx="1141959" cy="761306"/>
      </dsp:txXfrm>
    </dsp:sp>
    <dsp:sp modelId="{BD5CB0B9-ACF9-4D05-951A-8356FD5A48C8}">
      <dsp:nvSpPr>
        <dsp:cNvPr id="0" name=""/>
        <dsp:cNvSpPr/>
      </dsp:nvSpPr>
      <dsp:spPr>
        <a:xfrm>
          <a:off x="1659550" y="1952294"/>
          <a:ext cx="1579710" cy="63188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Сохранение результатов в единую систему</a:t>
          </a:r>
          <a:endParaRPr lang="ru-RU" sz="1000" kern="1200" dirty="0"/>
        </a:p>
      </dsp:txBody>
      <dsp:txXfrm>
        <a:off x="1975492" y="1952294"/>
        <a:ext cx="947826" cy="631884"/>
      </dsp:txXfrm>
    </dsp:sp>
    <dsp:sp modelId="{9C0BCFEC-8793-4125-9E95-469ED483805D}">
      <dsp:nvSpPr>
        <dsp:cNvPr id="0" name=""/>
        <dsp:cNvSpPr/>
      </dsp:nvSpPr>
      <dsp:spPr>
        <a:xfrm>
          <a:off x="3709" y="2755472"/>
          <a:ext cx="1903265" cy="7613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Острова65</a:t>
          </a:r>
          <a:endParaRPr lang="ru-RU" sz="1000" kern="1200" dirty="0"/>
        </a:p>
      </dsp:txBody>
      <dsp:txXfrm>
        <a:off x="384362" y="2755472"/>
        <a:ext cx="1141959" cy="761306"/>
      </dsp:txXfrm>
    </dsp:sp>
    <dsp:sp modelId="{1EA0D9D7-C343-44DC-83A6-82690950AD36}">
      <dsp:nvSpPr>
        <dsp:cNvPr id="0" name=""/>
        <dsp:cNvSpPr/>
      </dsp:nvSpPr>
      <dsp:spPr>
        <a:xfrm>
          <a:off x="1659550" y="2820183"/>
          <a:ext cx="1579710" cy="63188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Сохранение результатов в единую систему </a:t>
          </a:r>
          <a:endParaRPr lang="ru-RU" sz="1000" kern="1200" dirty="0"/>
        </a:p>
      </dsp:txBody>
      <dsp:txXfrm>
        <a:off x="1975492" y="2820183"/>
        <a:ext cx="947826" cy="631884"/>
      </dsp:txXfrm>
    </dsp:sp>
    <dsp:sp modelId="{95A65892-4CB2-4AC3-8E99-46B9D93A0195}">
      <dsp:nvSpPr>
        <dsp:cNvPr id="0" name=""/>
        <dsp:cNvSpPr/>
      </dsp:nvSpPr>
      <dsp:spPr>
        <a:xfrm>
          <a:off x="3018101" y="2820183"/>
          <a:ext cx="1579710" cy="63188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Персонализация результата</a:t>
          </a:r>
          <a:endParaRPr lang="ru-RU" sz="1000" kern="1200" dirty="0"/>
        </a:p>
      </dsp:txBody>
      <dsp:txXfrm>
        <a:off x="3334043" y="2820183"/>
        <a:ext cx="947826" cy="631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</p:spPr>
        <p:txBody>
          <a:bodyPr lIns="99075" tIns="49538" rIns="99075" bIns="49538"/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body" sz="quarter" idx="1"/>
          </p:nvPr>
        </p:nvSpPr>
        <p:spPr>
          <a:xfrm>
            <a:off x="947209" y="4861441"/>
            <a:ext cx="5209646" cy="4605576"/>
          </a:xfrm>
          <a:prstGeom prst="rect">
            <a:avLst/>
          </a:prstGeom>
        </p:spPr>
        <p:txBody>
          <a:bodyPr lIns="99075" tIns="49538" rIns="99075" bIns="49538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216765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594" latinLnBrk="0">
      <a:defRPr sz="1200">
        <a:latin typeface="+mj-lt"/>
        <a:ea typeface="+mj-ea"/>
        <a:cs typeface="+mj-cs"/>
        <a:sym typeface="Calibri"/>
      </a:defRPr>
    </a:lvl2pPr>
    <a:lvl3pPr indent="457189" latinLnBrk="0">
      <a:defRPr sz="1200">
        <a:latin typeface="+mj-lt"/>
        <a:ea typeface="+mj-ea"/>
        <a:cs typeface="+mj-cs"/>
        <a:sym typeface="Calibri"/>
      </a:defRPr>
    </a:lvl3pPr>
    <a:lvl4pPr indent="685783" latinLnBrk="0">
      <a:defRPr sz="1200">
        <a:latin typeface="+mj-lt"/>
        <a:ea typeface="+mj-ea"/>
        <a:cs typeface="+mj-cs"/>
        <a:sym typeface="Calibri"/>
      </a:defRPr>
    </a:lvl4pPr>
    <a:lvl5pPr indent="914377" latinLnBrk="0">
      <a:defRPr sz="1200">
        <a:latin typeface="+mj-lt"/>
        <a:ea typeface="+mj-ea"/>
        <a:cs typeface="+mj-cs"/>
        <a:sym typeface="Calibri"/>
      </a:defRPr>
    </a:lvl5pPr>
    <a:lvl6pPr indent="1142971" latinLnBrk="0">
      <a:defRPr sz="1200">
        <a:latin typeface="+mj-lt"/>
        <a:ea typeface="+mj-ea"/>
        <a:cs typeface="+mj-cs"/>
        <a:sym typeface="Calibri"/>
      </a:defRPr>
    </a:lvl6pPr>
    <a:lvl7pPr indent="1371566" latinLnBrk="0">
      <a:defRPr sz="1200">
        <a:latin typeface="+mj-lt"/>
        <a:ea typeface="+mj-ea"/>
        <a:cs typeface="+mj-cs"/>
        <a:sym typeface="Calibri"/>
      </a:defRPr>
    </a:lvl7pPr>
    <a:lvl8pPr indent="1600160" latinLnBrk="0">
      <a:defRPr sz="1200">
        <a:latin typeface="+mj-lt"/>
        <a:ea typeface="+mj-ea"/>
        <a:cs typeface="+mj-cs"/>
        <a:sym typeface="Calibri"/>
      </a:defRPr>
    </a:lvl8pPr>
    <a:lvl9pPr indent="1828754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667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500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8911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3341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7075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0886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068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79270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39337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0793414" y="6374685"/>
            <a:ext cx="749300" cy="1825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1200" smtClean="0">
                <a:solidFill>
                  <a:srgbClr val="0F398B"/>
                </a:solidFill>
                <a:latin typeface="+mj-lt"/>
                <a:ea typeface="Arial" charset="0"/>
                <a:cs typeface="Arial" charset="0"/>
              </a:rPr>
              <a:pPr algn="r"/>
              <a:t>‹#›</a:t>
            </a:fld>
            <a:endParaRPr lang="en-US" sz="1200" dirty="0">
              <a:solidFill>
                <a:srgbClr val="0F398B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57861" y="398917"/>
            <a:ext cx="8634188" cy="707072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2401" b="1">
                <a:solidFill>
                  <a:srgbClr val="26304D"/>
                </a:solidFill>
                <a:latin typeface="Golos Text" panose="020B0503020202020204" pitchFamily="34" charset="-52"/>
                <a:ea typeface="Rosatom" panose="020B0503040504020204" pitchFamily="34" charset="-52"/>
                <a:cs typeface="Golos Text" panose="020B0503020202020204" pitchFamily="34" charset="-52"/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000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userDrawn="1">
          <p15:clr>
            <a:srgbClr val="FBAE40"/>
          </p15:clr>
        </p15:guide>
        <p15:guide id="2" pos="7680" userDrawn="1">
          <p15:clr>
            <a:srgbClr val="FBAE40"/>
          </p15:clr>
        </p15:guide>
        <p15:guide id="3" pos="408" userDrawn="1">
          <p15:clr>
            <a:srgbClr val="FBAE40"/>
          </p15:clr>
        </p15:guide>
        <p15:guide id="4" pos="3635" userDrawn="1">
          <p15:clr>
            <a:srgbClr val="FBAE40"/>
          </p15:clr>
        </p15:guide>
        <p15:guide id="5" pos="4044" userDrawn="1">
          <p15:clr>
            <a:srgbClr val="FBAE40"/>
          </p15:clr>
        </p15:guide>
        <p15:guide id="6" pos="7272" userDrawn="1">
          <p15:clr>
            <a:srgbClr val="FBAE40"/>
          </p15:clr>
        </p15:guide>
        <p15:guide id="7" orient="horz" userDrawn="1">
          <p15:clr>
            <a:srgbClr val="FBAE40"/>
          </p15:clr>
        </p15:guide>
        <p15:guide id="8" orient="horz" pos="4320" userDrawn="1">
          <p15:clr>
            <a:srgbClr val="FBAE40"/>
          </p15:clr>
        </p15:guide>
        <p15:guide id="9" orient="horz" pos="249" userDrawn="1">
          <p15:clr>
            <a:srgbClr val="FBAE40"/>
          </p15:clr>
        </p15:guide>
        <p15:guide id="10" orient="horz" pos="409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208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34296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0091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14853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452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46050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07843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99819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24EAF-C880-4BCE-B550-F72C51741B91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14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66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5.png"/><Relationship Id="rId4" Type="http://schemas.openxmlformats.org/officeDocument/2006/relationships/image" Target="../media/image12.sv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6.png"/><Relationship Id="rId10" Type="http://schemas.microsoft.com/office/2007/relationships/diagramDrawing" Target="../diagrams/drawing2.xml"/><Relationship Id="rId4" Type="http://schemas.openxmlformats.org/officeDocument/2006/relationships/image" Target="../media/image12.svg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8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diagramData" Target="../diagrams/data4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microsoft.com/office/2007/relationships/diagramDrawing" Target="../diagrams/drawing4.xml"/><Relationship Id="rId5" Type="http://schemas.openxmlformats.org/officeDocument/2006/relationships/image" Target="../media/image12.svg"/><Relationship Id="rId10" Type="http://schemas.openxmlformats.org/officeDocument/2006/relationships/diagramColors" Target="../diagrams/colors4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4.xml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11" Type="http://schemas.openxmlformats.org/officeDocument/2006/relationships/image" Target="../media/image25.PNG"/><Relationship Id="rId5" Type="http://schemas.openxmlformats.org/officeDocument/2006/relationships/image" Target="../media/image4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78191C-1140-4569-BB91-9B003E77C2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4" r="41329"/>
          <a:stretch/>
        </p:blipFill>
        <p:spPr>
          <a:xfrm>
            <a:off x="6695108" y="0"/>
            <a:ext cx="2494648" cy="6879314"/>
          </a:xfrm>
          <a:prstGeom prst="rect">
            <a:avLst/>
          </a:prstGeom>
        </p:spPr>
      </p:pic>
      <p:pic>
        <p:nvPicPr>
          <p:cNvPr id="9" name="Рисунок 208">
            <a:extLst>
              <a:ext uri="{FF2B5EF4-FFF2-40B4-BE49-F238E27FC236}">
                <a16:creationId xmlns:a16="http://schemas.microsoft.com/office/drawing/2014/main" id="{E1CDA7EB-78B4-40A3-976B-D5F03039E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228" y="2327635"/>
            <a:ext cx="678029" cy="7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350">
            <a:extLst>
              <a:ext uri="{FF2B5EF4-FFF2-40B4-BE49-F238E27FC236}">
                <a16:creationId xmlns:a16="http://schemas.microsoft.com/office/drawing/2014/main" id="{08B71C41-612B-414C-B9BD-F2877DC31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" t="70293" r="7721" b="10191"/>
          <a:stretch/>
        </p:blipFill>
        <p:spPr bwMode="auto">
          <a:xfrm>
            <a:off x="6633341" y="6011324"/>
            <a:ext cx="2494645" cy="6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FACB19C-3613-409C-B75A-70C2FC2B5940}"/>
              </a:ext>
            </a:extLst>
          </p:cNvPr>
          <p:cNvSpPr/>
          <p:nvPr/>
        </p:nvSpPr>
        <p:spPr>
          <a:xfrm>
            <a:off x="634382" y="2327635"/>
            <a:ext cx="56954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12000"/>
            <a:r>
              <a:rPr lang="ru-RU" sz="3600" b="1" dirty="0" smtClean="0">
                <a:solidFill>
                  <a:srgbClr val="134965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Aharoni" panose="02010803020104030203" pitchFamily="2" charset="-79"/>
              </a:rPr>
              <a:t>Комплексная оценка качества</a:t>
            </a:r>
            <a:endParaRPr lang="ru-RU" sz="3600" b="1" dirty="0">
              <a:solidFill>
                <a:srgbClr val="134965"/>
              </a:solidFill>
              <a:latin typeface="Akrobat Black" panose="00000A00000000000000" pitchFamily="50" charset="-52"/>
              <a:ea typeface="Tahoma" panose="020B0604030504040204" pitchFamily="34" charset="0"/>
              <a:cs typeface="Aharoni" panose="02010803020104030203" pitchFamily="2" charset="-79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15514AE-6667-4EFF-85BF-0145B46FBEB9}"/>
              </a:ext>
            </a:extLst>
          </p:cNvPr>
          <p:cNvSpPr/>
          <p:nvPr/>
        </p:nvSpPr>
        <p:spPr>
          <a:xfrm>
            <a:off x="634382" y="3622742"/>
            <a:ext cx="5747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04864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Министерство здравоохранения </a:t>
            </a:r>
          </a:p>
          <a:p>
            <a:r>
              <a:rPr lang="ru-RU" dirty="0">
                <a:solidFill>
                  <a:srgbClr val="104864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Сахалинской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18625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974737E3-659B-4244-998C-593BB612B130}"/>
              </a:ext>
            </a:extLst>
          </p:cNvPr>
          <p:cNvSpPr/>
          <p:nvPr/>
        </p:nvSpPr>
        <p:spPr>
          <a:xfrm flipH="1">
            <a:off x="-7670" y="6380534"/>
            <a:ext cx="12199670" cy="477467"/>
          </a:xfrm>
          <a:prstGeom prst="rect">
            <a:avLst/>
          </a:prstGeom>
          <a:solidFill>
            <a:srgbClr val="134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 dirty="0">
              <a:latin typeface="Akrobat" panose="00000600000000000000" pitchFamily="50" charset="-52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8DC77B8-23D9-498E-B314-7FE3A2FBA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76371" y="3733032"/>
            <a:ext cx="6743700" cy="459105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845C3AE-F513-75EA-FFFD-F765E53145E6}"/>
              </a:ext>
            </a:extLst>
          </p:cNvPr>
          <p:cNvSpPr/>
          <p:nvPr/>
        </p:nvSpPr>
        <p:spPr>
          <a:xfrm>
            <a:off x="575443" y="6454259"/>
            <a:ext cx="35173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krobat" panose="000006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Комплексная оценка качества</a:t>
            </a:r>
            <a:endParaRPr lang="ru-RU" sz="1600" dirty="0">
              <a:solidFill>
                <a:schemeClr val="bg1"/>
              </a:solidFill>
              <a:latin typeface="Akrobat" panose="00000600000000000000" pitchFamily="50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Shape 89">
            <a:extLst>
              <a:ext uri="{FF2B5EF4-FFF2-40B4-BE49-F238E27FC236}">
                <a16:creationId xmlns:a16="http://schemas.microsoft.com/office/drawing/2014/main" id="{D709C6AB-1B3D-458E-9F77-379EA52B8D35}"/>
              </a:ext>
            </a:extLst>
          </p:cNvPr>
          <p:cNvSpPr/>
          <p:nvPr/>
        </p:nvSpPr>
        <p:spPr>
          <a:xfrm>
            <a:off x="369608" y="135320"/>
            <a:ext cx="6632083" cy="930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r>
              <a:rPr lang="ru-RU" sz="2800" dirty="0" smtClean="0">
                <a:solidFill>
                  <a:srgbClr val="134965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ОБРАТНАЯ СВЯЗЬ.</a:t>
            </a:r>
          </a:p>
          <a:p>
            <a:r>
              <a:rPr lang="ru-RU" sz="2800" dirty="0" smtClean="0">
                <a:solidFill>
                  <a:srgbClr val="134965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ПОЛУЧЕНИЕ </a:t>
            </a:r>
            <a:r>
              <a:rPr lang="ru-RU" sz="2800" dirty="0">
                <a:solidFill>
                  <a:srgbClr val="134965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ОЦЕНКИ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68059167"/>
              </p:ext>
            </p:extLst>
          </p:nvPr>
        </p:nvGraphicFramePr>
        <p:xfrm>
          <a:off x="4092753" y="982560"/>
          <a:ext cx="6511109" cy="5219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883" y="1717930"/>
            <a:ext cx="3816657" cy="378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6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974737E3-659B-4244-998C-593BB612B130}"/>
              </a:ext>
            </a:extLst>
          </p:cNvPr>
          <p:cNvSpPr/>
          <p:nvPr/>
        </p:nvSpPr>
        <p:spPr>
          <a:xfrm flipH="1">
            <a:off x="-7670" y="6380534"/>
            <a:ext cx="12199670" cy="477467"/>
          </a:xfrm>
          <a:prstGeom prst="rect">
            <a:avLst/>
          </a:prstGeom>
          <a:solidFill>
            <a:srgbClr val="134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 dirty="0">
              <a:latin typeface="Akrobat" panose="00000600000000000000" pitchFamily="50" charset="-52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8DC77B8-23D9-498E-B314-7FE3A2FBA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31413" y="4158734"/>
            <a:ext cx="6743700" cy="459105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845C3AE-F513-75EA-FFFD-F765E53145E6}"/>
              </a:ext>
            </a:extLst>
          </p:cNvPr>
          <p:cNvSpPr/>
          <p:nvPr/>
        </p:nvSpPr>
        <p:spPr>
          <a:xfrm>
            <a:off x="575443" y="6454259"/>
            <a:ext cx="35173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krobat" panose="000006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Комплексная оценка качества</a:t>
            </a:r>
            <a:endParaRPr lang="ru-RU" sz="1600" dirty="0">
              <a:solidFill>
                <a:schemeClr val="bg1"/>
              </a:solidFill>
              <a:latin typeface="Akrobat" panose="00000600000000000000" pitchFamily="50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Shape 89">
            <a:extLst>
              <a:ext uri="{FF2B5EF4-FFF2-40B4-BE49-F238E27FC236}">
                <a16:creationId xmlns:a16="http://schemas.microsoft.com/office/drawing/2014/main" id="{D709C6AB-1B3D-458E-9F77-379EA52B8D35}"/>
              </a:ext>
            </a:extLst>
          </p:cNvPr>
          <p:cNvSpPr/>
          <p:nvPr/>
        </p:nvSpPr>
        <p:spPr>
          <a:xfrm>
            <a:off x="369608" y="135320"/>
            <a:ext cx="9503597" cy="930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r>
              <a:rPr lang="ru-RU" sz="2800" dirty="0" smtClean="0">
                <a:solidFill>
                  <a:srgbClr val="134965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ОБРАТНАЯ СВЯЗЬ.</a:t>
            </a:r>
          </a:p>
          <a:p>
            <a:r>
              <a:rPr lang="ru-RU" sz="2800" dirty="0" smtClean="0">
                <a:solidFill>
                  <a:srgbClr val="134965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СОСТАВ ОЦЕНКИ РОБОТИЗИРОВАННЫХ ОБЗВОНОВ</a:t>
            </a:r>
            <a:endParaRPr lang="ru-RU" sz="2800" dirty="0">
              <a:solidFill>
                <a:srgbClr val="134965"/>
              </a:solidFill>
              <a:latin typeface="Akrobat Black" panose="00000A00000000000000" pitchFamily="50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72" y="1139728"/>
            <a:ext cx="3150885" cy="2425275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245975682"/>
              </p:ext>
            </p:extLst>
          </p:nvPr>
        </p:nvGraphicFramePr>
        <p:xfrm>
          <a:off x="3255057" y="1314049"/>
          <a:ext cx="6618148" cy="426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6242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71180622"/>
              </p:ext>
            </p:extLst>
          </p:nvPr>
        </p:nvGraphicFramePr>
        <p:xfrm>
          <a:off x="-2028471" y="1003816"/>
          <a:ext cx="7158299" cy="4728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974737E3-659B-4244-998C-593BB612B130}"/>
              </a:ext>
            </a:extLst>
          </p:cNvPr>
          <p:cNvSpPr/>
          <p:nvPr/>
        </p:nvSpPr>
        <p:spPr>
          <a:xfrm flipH="1">
            <a:off x="-7670" y="6380534"/>
            <a:ext cx="12199670" cy="477467"/>
          </a:xfrm>
          <a:prstGeom prst="rect">
            <a:avLst/>
          </a:prstGeom>
          <a:solidFill>
            <a:srgbClr val="134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 dirty="0">
              <a:latin typeface="Akrobat" panose="00000600000000000000" pitchFamily="50" charset="-52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8DC77B8-23D9-498E-B314-7FE3A2FBA0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76371" y="3733032"/>
            <a:ext cx="6743700" cy="459105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845C3AE-F513-75EA-FFFD-F765E53145E6}"/>
              </a:ext>
            </a:extLst>
          </p:cNvPr>
          <p:cNvSpPr/>
          <p:nvPr/>
        </p:nvSpPr>
        <p:spPr>
          <a:xfrm>
            <a:off x="575443" y="6454259"/>
            <a:ext cx="35173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krobat" panose="000006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Комплексная оценка качества</a:t>
            </a:r>
            <a:endParaRPr lang="ru-RU" sz="1600" dirty="0">
              <a:solidFill>
                <a:schemeClr val="bg1"/>
              </a:solidFill>
              <a:latin typeface="Akrobat" panose="00000600000000000000" pitchFamily="50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Shape 89">
            <a:extLst>
              <a:ext uri="{FF2B5EF4-FFF2-40B4-BE49-F238E27FC236}">
                <a16:creationId xmlns:a16="http://schemas.microsoft.com/office/drawing/2014/main" id="{D709C6AB-1B3D-458E-9F77-379EA52B8D35}"/>
              </a:ext>
            </a:extLst>
          </p:cNvPr>
          <p:cNvSpPr/>
          <p:nvPr/>
        </p:nvSpPr>
        <p:spPr>
          <a:xfrm>
            <a:off x="369608" y="135320"/>
            <a:ext cx="8809116" cy="930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r>
              <a:rPr lang="ru-RU" sz="2800" dirty="0" smtClean="0">
                <a:solidFill>
                  <a:srgbClr val="134965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ОБРАТНАЯ СВЯЗЬ.</a:t>
            </a:r>
          </a:p>
          <a:p>
            <a:r>
              <a:rPr lang="ru-RU" sz="2800" dirty="0" smtClean="0">
                <a:solidFill>
                  <a:srgbClr val="134965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СОСТАВ ОЦЕНКИ СТАЦИОНАРНОЙ ПОМОЩИ</a:t>
            </a:r>
            <a:endParaRPr lang="ru-RU" sz="2800" dirty="0">
              <a:solidFill>
                <a:srgbClr val="134965"/>
              </a:solidFill>
              <a:latin typeface="Akrobat Black" panose="00000A00000000000000" pitchFamily="50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1293" y="1241992"/>
            <a:ext cx="5229745" cy="36724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54310" y="3056572"/>
            <a:ext cx="2048828" cy="26954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62820" y="5292313"/>
            <a:ext cx="448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QR </a:t>
            </a:r>
            <a:r>
              <a:rPr lang="ru-RU" dirty="0" smtClean="0">
                <a:solidFill>
                  <a:schemeClr val="accent3"/>
                </a:solidFill>
              </a:rPr>
              <a:t>код размещается в стационарах и на выписном эпикризе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1026" name="Picture 2" descr="http://qrcoder.ru/code/?https%3A%2F%2Fquality.minzdravsakhalin.ru%2Fankudinova.php&amp;4&amp;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310" y="3660909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24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974737E3-659B-4244-998C-593BB612B130}"/>
              </a:ext>
            </a:extLst>
          </p:cNvPr>
          <p:cNvSpPr/>
          <p:nvPr/>
        </p:nvSpPr>
        <p:spPr>
          <a:xfrm flipH="1">
            <a:off x="-7670" y="6380534"/>
            <a:ext cx="12199670" cy="477467"/>
          </a:xfrm>
          <a:prstGeom prst="rect">
            <a:avLst/>
          </a:prstGeom>
          <a:solidFill>
            <a:srgbClr val="134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 dirty="0">
              <a:latin typeface="Akrobat" panose="00000600000000000000" pitchFamily="50" charset="-52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8DC77B8-23D9-498E-B314-7FE3A2FBA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76371" y="3825629"/>
            <a:ext cx="6743700" cy="459105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845C3AE-F513-75EA-FFFD-F765E53145E6}"/>
              </a:ext>
            </a:extLst>
          </p:cNvPr>
          <p:cNvSpPr/>
          <p:nvPr/>
        </p:nvSpPr>
        <p:spPr>
          <a:xfrm>
            <a:off x="575443" y="6454259"/>
            <a:ext cx="35173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krobat" panose="000006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Комплексная оценка качества</a:t>
            </a:r>
            <a:endParaRPr lang="ru-RU" sz="1600" dirty="0">
              <a:solidFill>
                <a:schemeClr val="bg1"/>
              </a:solidFill>
              <a:latin typeface="Akrobat" panose="00000600000000000000" pitchFamily="50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Shape 89">
            <a:extLst>
              <a:ext uri="{FF2B5EF4-FFF2-40B4-BE49-F238E27FC236}">
                <a16:creationId xmlns:a16="http://schemas.microsoft.com/office/drawing/2014/main" id="{D709C6AB-1B3D-458E-9F77-379EA52B8D35}"/>
              </a:ext>
            </a:extLst>
          </p:cNvPr>
          <p:cNvSpPr/>
          <p:nvPr/>
        </p:nvSpPr>
        <p:spPr>
          <a:xfrm>
            <a:off x="369608" y="135320"/>
            <a:ext cx="10751238" cy="930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r>
              <a:rPr lang="ru-RU" sz="2800" dirty="0" smtClean="0">
                <a:solidFill>
                  <a:srgbClr val="134965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ОБРАТНАЯ СВЯЗЬ.</a:t>
            </a:r>
          </a:p>
          <a:p>
            <a:r>
              <a:rPr lang="ru-RU" sz="2800" dirty="0" smtClean="0">
                <a:solidFill>
                  <a:srgbClr val="134965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ОЦЕНКА УСЛУГ НА </a:t>
            </a:r>
            <a:r>
              <a:rPr lang="ru-RU" sz="2800" dirty="0" smtClean="0">
                <a:solidFill>
                  <a:srgbClr val="134965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МОБИЛЬНОЙ </a:t>
            </a:r>
            <a:r>
              <a:rPr lang="ru-RU" sz="2800" dirty="0" smtClean="0">
                <a:solidFill>
                  <a:srgbClr val="134965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ПЛАТФОРМЕ </a:t>
            </a:r>
            <a:r>
              <a:rPr lang="ru-RU" sz="2800" dirty="0" smtClean="0">
                <a:solidFill>
                  <a:srgbClr val="134965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ОСТРОВА65</a:t>
            </a:r>
            <a:endParaRPr lang="ru-RU" sz="2800" dirty="0">
              <a:solidFill>
                <a:srgbClr val="134965"/>
              </a:solidFill>
              <a:latin typeface="Akrobat Black" panose="00000A00000000000000" pitchFamily="50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608" y="1307961"/>
            <a:ext cx="2123954" cy="47198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5332" y="1235234"/>
            <a:ext cx="2119163" cy="47092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5052" y="1307961"/>
            <a:ext cx="2195402" cy="47198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8440" y="1307962"/>
            <a:ext cx="2179265" cy="47198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Стрелка вправо 6"/>
          <p:cNvSpPr/>
          <p:nvPr/>
        </p:nvSpPr>
        <p:spPr>
          <a:xfrm>
            <a:off x="2561341" y="3620908"/>
            <a:ext cx="382069" cy="273460"/>
          </a:xfrm>
          <a:prstGeom prst="rightArrow">
            <a:avLst>
              <a:gd name="adj1" fmla="val 29217"/>
              <a:gd name="adj2" fmla="val 533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326012" y="3656398"/>
            <a:ext cx="382069" cy="273460"/>
          </a:xfrm>
          <a:prstGeom prst="rightArrow">
            <a:avLst>
              <a:gd name="adj1" fmla="val 29217"/>
              <a:gd name="adj2" fmla="val 533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8132587" y="3596193"/>
            <a:ext cx="382069" cy="273460"/>
          </a:xfrm>
          <a:prstGeom prst="rightArrow">
            <a:avLst>
              <a:gd name="adj1" fmla="val 29217"/>
              <a:gd name="adj2" fmla="val 533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59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865" y="2739083"/>
            <a:ext cx="3098002" cy="12688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974737E3-659B-4244-998C-593BB612B130}"/>
              </a:ext>
            </a:extLst>
          </p:cNvPr>
          <p:cNvSpPr/>
          <p:nvPr/>
        </p:nvSpPr>
        <p:spPr>
          <a:xfrm flipH="1">
            <a:off x="-7670" y="6380534"/>
            <a:ext cx="12199670" cy="477467"/>
          </a:xfrm>
          <a:prstGeom prst="rect">
            <a:avLst/>
          </a:prstGeom>
          <a:solidFill>
            <a:srgbClr val="134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 dirty="0">
              <a:latin typeface="Akrobat" panose="00000600000000000000" pitchFamily="50" charset="-52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8DC77B8-23D9-498E-B314-7FE3A2FBA0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8120" y="4158734"/>
            <a:ext cx="6743700" cy="459105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845C3AE-F513-75EA-FFFD-F765E53145E6}"/>
              </a:ext>
            </a:extLst>
          </p:cNvPr>
          <p:cNvSpPr/>
          <p:nvPr/>
        </p:nvSpPr>
        <p:spPr>
          <a:xfrm>
            <a:off x="575443" y="6454259"/>
            <a:ext cx="35173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krobat" panose="000006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Комплексная оценка качества</a:t>
            </a:r>
            <a:endParaRPr lang="ru-RU" sz="1600" dirty="0">
              <a:solidFill>
                <a:schemeClr val="bg1"/>
              </a:solidFill>
              <a:latin typeface="Akrobat" panose="00000600000000000000" pitchFamily="50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Shape 89">
            <a:extLst>
              <a:ext uri="{FF2B5EF4-FFF2-40B4-BE49-F238E27FC236}">
                <a16:creationId xmlns:a16="http://schemas.microsoft.com/office/drawing/2014/main" id="{D709C6AB-1B3D-458E-9F77-379EA52B8D35}"/>
              </a:ext>
            </a:extLst>
          </p:cNvPr>
          <p:cNvSpPr/>
          <p:nvPr/>
        </p:nvSpPr>
        <p:spPr>
          <a:xfrm>
            <a:off x="369608" y="135320"/>
            <a:ext cx="11474049" cy="930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r>
              <a:rPr lang="ru-RU" sz="2800" dirty="0" smtClean="0">
                <a:solidFill>
                  <a:srgbClr val="134965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ОБРАТНАЯ СВЯЗЬ.</a:t>
            </a:r>
          </a:p>
          <a:p>
            <a:r>
              <a:rPr lang="ru-RU" sz="2800" dirty="0" smtClean="0">
                <a:solidFill>
                  <a:srgbClr val="134965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АВТОМАТИЗАЦИЯ ПРОЦЕССА СБОРА ДАННЫХ И АНАЛИТИКИ</a:t>
            </a:r>
            <a:r>
              <a:rPr lang="ru-RU" sz="2800" dirty="0" smtClean="0">
                <a:solidFill>
                  <a:srgbClr val="134965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 dirty="0">
              <a:solidFill>
                <a:srgbClr val="134965"/>
              </a:solidFill>
              <a:latin typeface="Akrobat Black" panose="00000A00000000000000" pitchFamily="50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8818" y="1178666"/>
            <a:ext cx="3884839" cy="19100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047632768"/>
              </p:ext>
            </p:extLst>
          </p:nvPr>
        </p:nvGraphicFramePr>
        <p:xfrm>
          <a:off x="370545" y="217442"/>
          <a:ext cx="5960072" cy="4536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4" name="Рисунок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96850" y="4207120"/>
            <a:ext cx="1978108" cy="17463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92929" y="3864713"/>
            <a:ext cx="3309937" cy="23166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85904" y="3479791"/>
            <a:ext cx="3585210" cy="16442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109869" y="5261236"/>
            <a:ext cx="3689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2"/>
                </a:solidFill>
              </a:rPr>
              <a:t>Оценка формируется в разрезе МО/профиль/врач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2"/>
                </a:solidFill>
              </a:rPr>
              <a:t>Оценка персонализирована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9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53" y="2851259"/>
            <a:ext cx="4056565" cy="22305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466" y="1036429"/>
            <a:ext cx="2556973" cy="21375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974737E3-659B-4244-998C-593BB612B130}"/>
              </a:ext>
            </a:extLst>
          </p:cNvPr>
          <p:cNvSpPr/>
          <p:nvPr/>
        </p:nvSpPr>
        <p:spPr>
          <a:xfrm flipH="1">
            <a:off x="-7670" y="6380534"/>
            <a:ext cx="12199670" cy="477467"/>
          </a:xfrm>
          <a:prstGeom prst="rect">
            <a:avLst/>
          </a:prstGeom>
          <a:solidFill>
            <a:srgbClr val="134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 dirty="0">
              <a:latin typeface="Akrobat" panose="00000600000000000000" pitchFamily="50" charset="-52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8DC77B8-23D9-498E-B314-7FE3A2FBA0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21455" y="4497288"/>
            <a:ext cx="6743700" cy="459105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845C3AE-F513-75EA-FFFD-F765E53145E6}"/>
              </a:ext>
            </a:extLst>
          </p:cNvPr>
          <p:cNvSpPr/>
          <p:nvPr/>
        </p:nvSpPr>
        <p:spPr>
          <a:xfrm>
            <a:off x="575443" y="6454259"/>
            <a:ext cx="35173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krobat" panose="000006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Комплексная оценка качества</a:t>
            </a:r>
            <a:endParaRPr lang="ru-RU" sz="1600" dirty="0">
              <a:solidFill>
                <a:schemeClr val="bg1"/>
              </a:solidFill>
              <a:latin typeface="Akrobat" panose="00000600000000000000" pitchFamily="50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Shape 89">
            <a:extLst>
              <a:ext uri="{FF2B5EF4-FFF2-40B4-BE49-F238E27FC236}">
                <a16:creationId xmlns:a16="http://schemas.microsoft.com/office/drawing/2014/main" id="{D709C6AB-1B3D-458E-9F77-379EA52B8D35}"/>
              </a:ext>
            </a:extLst>
          </p:cNvPr>
          <p:cNvSpPr/>
          <p:nvPr/>
        </p:nvSpPr>
        <p:spPr>
          <a:xfrm>
            <a:off x="369608" y="135320"/>
            <a:ext cx="11474049" cy="930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r>
              <a:rPr lang="ru-RU" sz="2800" dirty="0" smtClean="0">
                <a:solidFill>
                  <a:srgbClr val="134965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ОБРАТНАЯ СВЯЗЬ.</a:t>
            </a:r>
          </a:p>
          <a:p>
            <a:r>
              <a:rPr lang="ru-RU" sz="2800" dirty="0" smtClean="0">
                <a:solidFill>
                  <a:srgbClr val="134965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ПЕРСОНАЛИЗАЦИЯ ОЦЕНКИ И ВКЛЮЧЕНИЕ В </a:t>
            </a:r>
            <a:r>
              <a:rPr lang="en-US" sz="2800" dirty="0" smtClean="0">
                <a:solidFill>
                  <a:srgbClr val="134965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KPI</a:t>
            </a:r>
            <a:endParaRPr lang="ru-RU" sz="2800" dirty="0">
              <a:solidFill>
                <a:srgbClr val="134965"/>
              </a:solidFill>
              <a:latin typeface="Akrobat Black" panose="00000A00000000000000" pitchFamily="50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2030" y="2373325"/>
            <a:ext cx="1517332" cy="20063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8D623E-5D5A-4DEC-8ECC-56D7F9923B32}"/>
              </a:ext>
            </a:extLst>
          </p:cNvPr>
          <p:cNvSpPr txBox="1"/>
          <p:nvPr/>
        </p:nvSpPr>
        <p:spPr>
          <a:xfrm>
            <a:off x="8941580" y="5790678"/>
            <a:ext cx="1099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92F4"/>
                </a:solidFill>
                <a:latin typeface="Akrobat" panose="00000600000000000000" pitchFamily="50" charset="-52"/>
              </a:rPr>
              <a:t>4,66</a:t>
            </a:r>
            <a:endParaRPr lang="ru-RU" sz="2400" b="1" dirty="0">
              <a:solidFill>
                <a:srgbClr val="0092F4"/>
              </a:solidFill>
              <a:latin typeface="Akrobat" panose="00000600000000000000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7E3ECA-5498-42C1-99ED-30BC1163916A}"/>
              </a:ext>
            </a:extLst>
          </p:cNvPr>
          <p:cNvSpPr txBox="1"/>
          <p:nvPr/>
        </p:nvSpPr>
        <p:spPr>
          <a:xfrm>
            <a:off x="7421522" y="5266304"/>
            <a:ext cx="4023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04864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СРЕДНЯЯ ОЦЕНКА КАЧЕСТВА ЗА ПОСЛЕДНИЕ 30 ДНЕЙ</a:t>
            </a:r>
            <a:endParaRPr lang="ru-RU" sz="1600" b="1" dirty="0">
              <a:solidFill>
                <a:srgbClr val="104864"/>
              </a:solidFill>
              <a:latin typeface="Akrobat Black" panose="00000A00000000000000" pitchFamily="50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879" y="1311432"/>
            <a:ext cx="3525154" cy="19843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8628" y="3419421"/>
            <a:ext cx="2471882" cy="18382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Прямоугольник: скругленные углы 42">
            <a:extLst>
              <a:ext uri="{FF2B5EF4-FFF2-40B4-BE49-F238E27FC236}">
                <a16:creationId xmlns:a16="http://schemas.microsoft.com/office/drawing/2014/main" id="{7B5E7F73-F66E-4CD9-86A3-1928EC5A3EE6}"/>
              </a:ext>
            </a:extLst>
          </p:cNvPr>
          <p:cNvSpPr/>
          <p:nvPr/>
        </p:nvSpPr>
        <p:spPr>
          <a:xfrm>
            <a:off x="7334075" y="5269400"/>
            <a:ext cx="4584924" cy="951034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krobat" panose="00000600000000000000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349" y="5729123"/>
            <a:ext cx="6693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2"/>
                </a:solidFill>
              </a:rPr>
              <a:t>Врач, получающий оценки по качеству ниже 4 баллов, совместно с главным врачом приглашается в базовый медицинский колледж на курс «Этика и деонтология»</a:t>
            </a:r>
            <a:endParaRPr lang="ru-RU" sz="1400" dirty="0">
              <a:solidFill>
                <a:schemeClr val="accent2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" r="1"/>
          <a:stretch/>
        </p:blipFill>
        <p:spPr>
          <a:xfrm>
            <a:off x="8685068" y="1325526"/>
            <a:ext cx="2857285" cy="3832571"/>
          </a:xfrm>
          <a:prstGeom prst="rect">
            <a:avLst/>
          </a:prstGeom>
        </p:spPr>
      </p:pic>
      <p:sp>
        <p:nvSpPr>
          <p:cNvPr id="21" name="Овал 20"/>
          <p:cNvSpPr/>
          <p:nvPr/>
        </p:nvSpPr>
        <p:spPr>
          <a:xfrm>
            <a:off x="8571617" y="2970570"/>
            <a:ext cx="3028961" cy="657747"/>
          </a:xfrm>
          <a:prstGeom prst="ellipse">
            <a:avLst/>
          </a:prstGeom>
          <a:solidFill>
            <a:srgbClr val="00B050">
              <a:alpha val="1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r="1010"/>
          <a:stretch/>
        </p:blipFill>
        <p:spPr>
          <a:xfrm>
            <a:off x="8685068" y="920590"/>
            <a:ext cx="2857285" cy="42693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594991" y="2909491"/>
            <a:ext cx="20609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accent2"/>
                </a:solidFill>
              </a:rPr>
              <a:t>Рост </a:t>
            </a:r>
            <a:r>
              <a:rPr lang="ru-RU" sz="1100" dirty="0" smtClean="0">
                <a:solidFill>
                  <a:schemeClr val="accent2"/>
                </a:solidFill>
              </a:rPr>
              <a:t>доверия к системе здравоохранения </a:t>
            </a:r>
            <a:r>
              <a:rPr lang="ru-RU" sz="1100" dirty="0">
                <a:solidFill>
                  <a:schemeClr val="accent2"/>
                </a:solidFill>
              </a:rPr>
              <a:t>отмечен независимыми источниками</a:t>
            </a:r>
            <a:endParaRPr lang="ru-RU" sz="1100" dirty="0">
              <a:solidFill>
                <a:schemeClr val="accent2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6762813" y="3511203"/>
            <a:ext cx="1864029" cy="455333"/>
          </a:xfrm>
          <a:prstGeom prst="rightArrow">
            <a:avLst>
              <a:gd name="adj1" fmla="val 45538"/>
              <a:gd name="adj2" fmla="val 1414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70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overment 2022">
      <a:dk1>
        <a:srgbClr val="04122A"/>
      </a:dk1>
      <a:lt1>
        <a:sysClr val="window" lastClr="FFFFFF"/>
      </a:lt1>
      <a:dk2>
        <a:srgbClr val="051367"/>
      </a:dk2>
      <a:lt2>
        <a:srgbClr val="FFFFFF"/>
      </a:lt2>
      <a:accent1>
        <a:srgbClr val="7FB5FF"/>
      </a:accent1>
      <a:accent2>
        <a:srgbClr val="2D31FA"/>
      </a:accent2>
      <a:accent3>
        <a:srgbClr val="1363E9"/>
      </a:accent3>
      <a:accent4>
        <a:srgbClr val="5D8BF4"/>
      </a:accent4>
      <a:accent5>
        <a:srgbClr val="47B5FF"/>
      </a:accent5>
      <a:accent6>
        <a:srgbClr val="DFF6FF"/>
      </a:accent6>
      <a:hlink>
        <a:srgbClr val="47B5FF"/>
      </a:hlink>
      <a:folHlink>
        <a:srgbClr val="8C8C8C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33697</TotalTime>
  <Words>209</Words>
  <Application>Microsoft Office PowerPoint</Application>
  <PresentationFormat>Широкоэкранный</PresentationFormat>
  <Paragraphs>54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Aharoni</vt:lpstr>
      <vt:lpstr>Akrobat</vt:lpstr>
      <vt:lpstr>Akrobat Black</vt:lpstr>
      <vt:lpstr>Arial</vt:lpstr>
      <vt:lpstr>Calibri</vt:lpstr>
      <vt:lpstr>Calibri Light</vt:lpstr>
      <vt:lpstr>Golos Text</vt:lpstr>
      <vt:lpstr>Rosatom</vt:lpstr>
      <vt:lpstr>Tahoma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Никитин Роман Александрович</cp:lastModifiedBy>
  <cp:revision>507</cp:revision>
  <cp:lastPrinted>2021-03-17T09:01:35Z</cp:lastPrinted>
  <dcterms:modified xsi:type="dcterms:W3CDTF">2024-03-20T08:06:26Z</dcterms:modified>
</cp:coreProperties>
</file>