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59" r:id="rId4"/>
    <p:sldId id="268" r:id="rId5"/>
    <p:sldId id="269" r:id="rId6"/>
    <p:sldId id="270" r:id="rId7"/>
    <p:sldId id="271" r:id="rId8"/>
    <p:sldId id="272" r:id="rId9"/>
    <p:sldId id="267" r:id="rId10"/>
    <p:sldId id="290" r:id="rId11"/>
    <p:sldId id="291" r:id="rId12"/>
    <p:sldId id="264" r:id="rId13"/>
    <p:sldId id="260" r:id="rId14"/>
    <p:sldId id="261" r:id="rId15"/>
    <p:sldId id="262" r:id="rId16"/>
    <p:sldId id="263" r:id="rId17"/>
  </p:sldIdLst>
  <p:sldSz cx="12192000" cy="6858000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00000"/>
    <a:srgbClr val="57257D"/>
    <a:srgbClr val="FF5050"/>
    <a:srgbClr val="009999"/>
    <a:srgbClr val="095DA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308222149314669"/>
          <c:y val="6.6468253968253982E-2"/>
          <c:w val="0.45949074074074081"/>
          <c:h val="0.7876984126984236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"/>
          <c:dLbls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8C5-493E-BACE-9DE92F600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0.43200000000000038</c:v>
                </c:pt>
                <c:pt idx="1">
                  <c:v>0.43200000000000038</c:v>
                </c:pt>
                <c:pt idx="2">
                  <c:v>0.13600000000000001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A7E-4794-8F37-E9B1C8EAF063}"/>
            </c:ext>
          </c:extLst>
        </c:ser>
        <c:dLbls/>
        <c:firstSliceAng val="0"/>
        <c:holeSize val="50"/>
      </c:doughnutChart>
    </c:plotArea>
    <c:legend>
      <c:legendPos val="r"/>
      <c:legendEntry>
        <c:idx val="0"/>
        <c:txPr>
          <a:bodyPr/>
          <a:lstStyle/>
          <a:p>
            <a: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delete val="1"/>
      </c:legendEntry>
      <c:layout>
        <c:manualLayout>
          <c:xMode val="edge"/>
          <c:yMode val="edge"/>
          <c:x val="0.67753717060539598"/>
          <c:y val="0.26953460074448898"/>
          <c:w val="0.31127205453485207"/>
          <c:h val="0.52696098783106138"/>
        </c:manualLayout>
      </c:layout>
      <c:txPr>
        <a:bodyPr/>
        <a:lstStyle/>
        <a:p>
          <a:pPr>
            <a:defRPr sz="2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2.8033039987648604E-2"/>
          <c:y val="0.1750873706593547"/>
          <c:w val="0.54932607688744783"/>
          <c:h val="0.6065259346119498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АУП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агрессия со стороный родственников</c:v>
                </c:pt>
                <c:pt idx="1">
                  <c:v>высокий уровень загрузки на работе</c:v>
                </c:pt>
                <c:pt idx="2">
                  <c:v>необходимость ответственных решений</c:v>
                </c:pt>
                <c:pt idx="3">
                  <c:v>агрессия со стороны сотрудников, коллег</c:v>
                </c:pt>
                <c:pt idx="4">
                  <c:v>недостаточная оплата труда</c:v>
                </c:pt>
                <c:pt idx="5">
                  <c:v>отнимающая время поездка на работу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8.3300000000000041E-2</c:v>
                </c:pt>
                <c:pt idx="1">
                  <c:v>0.16700000000000001</c:v>
                </c:pt>
                <c:pt idx="2">
                  <c:v>8.3300000000000041E-2</c:v>
                </c:pt>
                <c:pt idx="3">
                  <c:v>0.49980000000000074</c:v>
                </c:pt>
                <c:pt idx="4">
                  <c:v>8.3300000000000041E-2</c:v>
                </c:pt>
                <c:pt idx="5">
                  <c:v>8.3300000000000041E-2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535-4281-8FA6-42BB1888A215}"/>
            </c:ext>
          </c:extLst>
        </c:ser>
        <c:dLbls/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lnSpc>
                <a:spcPts val="1500"/>
              </a:lnSpc>
              <a:defRPr sz="1600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lnSpc>
                <a:spcPts val="1500"/>
              </a:lnSpc>
              <a:defRPr sz="1600" baseline="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lnSpc>
                <a:spcPts val="1500"/>
              </a:lnSpc>
              <a:defRPr sz="1600" baseline="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lnSpc>
                <a:spcPts val="1500"/>
              </a:lnSpc>
              <a:defRPr sz="1600" baseline="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lnSpc>
                <a:spcPts val="1500"/>
              </a:lnSpc>
              <a:defRPr sz="1600" baseline="0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lnSpc>
                <a:spcPts val="1500"/>
              </a:lnSpc>
              <a:defRPr sz="1600" baseline="0"/>
            </a:pPr>
            <a:endParaRPr lang="ru-RU"/>
          </a:p>
        </c:txPr>
      </c:legendEntry>
      <c:layout>
        <c:manualLayout>
          <c:xMode val="edge"/>
          <c:yMode val="edge"/>
          <c:x val="0.59948645206113937"/>
          <c:y val="9.8136838402049731E-2"/>
          <c:w val="0.38580766558591945"/>
          <c:h val="0.9018631615979501"/>
        </c:manualLayout>
      </c:layout>
      <c:txPr>
        <a:bodyPr/>
        <a:lstStyle/>
        <a:p>
          <a:pPr>
            <a:lnSpc>
              <a:spcPts val="1500"/>
            </a:lnSpc>
            <a:defRPr sz="1400" baseline="0"/>
          </a:pPr>
          <a:endParaRPr lang="ru-RU"/>
        </a:p>
      </c:txPr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врачи</c:v>
                </c:pt>
              </c:strCache>
            </c:strRef>
          </c:tx>
          <c:dLbls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FE0-4199-8E80-67FD359A55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5"/>
                <c:pt idx="0">
                  <c:v>недостаточная оплата труда</c:v>
                </c:pt>
                <c:pt idx="1">
                  <c:v>высокий уровень загрузки на работе</c:v>
                </c:pt>
                <c:pt idx="2">
                  <c:v>внедрение новых технологий</c:v>
                </c:pt>
                <c:pt idx="3">
                  <c:v>необходимость ответственных нешений</c:v>
                </c:pt>
                <c:pt idx="4">
                  <c:v>агрессия со стороны сотрудников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0.16669999999999999</c:v>
                </c:pt>
                <c:pt idx="1">
                  <c:v>0.16669999999999999</c:v>
                </c:pt>
                <c:pt idx="2">
                  <c:v>0.16</c:v>
                </c:pt>
                <c:pt idx="3" formatCode="0%">
                  <c:v>0.4</c:v>
                </c:pt>
                <c:pt idx="4">
                  <c:v>0.10660000000000019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3AC-4288-A04C-8920ABC7F01A}"/>
            </c:ext>
          </c:extLst>
        </c:ser>
        <c:dLbls/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lnSpc>
                <a:spcPts val="1600"/>
              </a:lnSpc>
              <a:defRPr sz="1600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lnSpc>
                <a:spcPts val="1600"/>
              </a:lnSpc>
              <a:defRPr sz="1600" baseline="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lnSpc>
                <a:spcPts val="1600"/>
              </a:lnSpc>
              <a:defRPr sz="1600" baseline="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lnSpc>
                <a:spcPts val="1600"/>
              </a:lnSpc>
              <a:defRPr sz="1600" baseline="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lnSpc>
                <a:spcPts val="1600"/>
              </a:lnSpc>
              <a:defRPr sz="1600" baseline="0"/>
            </a:pPr>
            <a:endParaRPr lang="ru-RU"/>
          </a:p>
        </c:txPr>
      </c:legendEntry>
      <c:legendEntry>
        <c:idx val="5"/>
        <c:delete val="1"/>
      </c:legendEntry>
      <c:layout>
        <c:manualLayout>
          <c:xMode val="edge"/>
          <c:yMode val="edge"/>
          <c:x val="0.61478558809545958"/>
          <c:y val="2.6733238267467086E-2"/>
          <c:w val="0.37462162347083605"/>
          <c:h val="0.9435587493456431"/>
        </c:manualLayout>
      </c:layout>
      <c:txPr>
        <a:bodyPr/>
        <a:lstStyle/>
        <a:p>
          <a:pPr>
            <a:lnSpc>
              <a:spcPts val="1600"/>
            </a:lnSpc>
            <a:defRPr sz="1450" baseline="0"/>
          </a:pPr>
          <a:endParaRPr lang="ru-RU"/>
        </a:p>
      </c:txPr>
    </c:legend>
    <c:plotVisOnly val="1"/>
    <c:dispBlanksAs val="zero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мед персонал</c:v>
                </c:pt>
              </c:strCache>
            </c:strRef>
          </c:tx>
          <c:dLbls>
            <c:dLbl>
              <c:idx val="0"/>
              <c:numFmt formatCode="0.0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649-48E1-ADD4-CAFFA6696859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ru-RU"/>
              </a:p>
            </c:txPr>
            <c:dLblPos val="outEnd"/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недостаточная оплата труда</c:v>
                </c:pt>
                <c:pt idx="1">
                  <c:v>внедрение новых технологий</c:v>
                </c:pt>
                <c:pt idx="2">
                  <c:v>необходимость ответственных решений</c:v>
                </c:pt>
                <c:pt idx="3">
                  <c:v>агрессия со стороны коллег</c:v>
                </c:pt>
                <c:pt idx="4">
                  <c:v>неудобное рабочее место</c:v>
                </c:pt>
                <c:pt idx="5">
                  <c:v>завышенные требования со стороны руководителя</c:v>
                </c:pt>
                <c:pt idx="6">
                  <c:v>отсутствие хороших руководителей</c:v>
                </c:pt>
              </c:strCache>
            </c:strRef>
          </c:cat>
          <c:val>
            <c:numRef>
              <c:f>Лист1!$B$2:$B$8</c:f>
              <c:numCache>
                <c:formatCode>0.00%</c:formatCode>
                <c:ptCount val="7"/>
                <c:pt idx="0">
                  <c:v>0.18750000000000031</c:v>
                </c:pt>
                <c:pt idx="1">
                  <c:v>0.125</c:v>
                </c:pt>
                <c:pt idx="2">
                  <c:v>0.125</c:v>
                </c:pt>
                <c:pt idx="3">
                  <c:v>6.25E-2</c:v>
                </c:pt>
                <c:pt idx="4">
                  <c:v>0.37500000000000056</c:v>
                </c:pt>
                <c:pt idx="5">
                  <c:v>6.25E-2</c:v>
                </c:pt>
                <c:pt idx="6">
                  <c:v>6.25E-2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29B-4C62-8364-5441C98AB7A8}"/>
            </c:ext>
          </c:extLst>
        </c:ser>
        <c:dLbls/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lnSpc>
                <a:spcPts val="1300"/>
              </a:lnSpc>
              <a:defRPr sz="1800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lnSpc>
                <a:spcPts val="1300"/>
              </a:lnSpc>
              <a:defRPr sz="1800" baseline="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lnSpc>
                <a:spcPts val="1300"/>
              </a:lnSpc>
              <a:defRPr sz="1800" baseline="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lnSpc>
                <a:spcPts val="1300"/>
              </a:lnSpc>
              <a:defRPr sz="1800" baseline="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lnSpc>
                <a:spcPts val="1300"/>
              </a:lnSpc>
              <a:defRPr sz="1800" baseline="0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lnSpc>
                <a:spcPts val="1300"/>
              </a:lnSpc>
              <a:defRPr sz="1800" baseline="0"/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lnSpc>
                <a:spcPts val="1300"/>
              </a:lnSpc>
              <a:defRPr sz="1800" baseline="0"/>
            </a:pPr>
            <a:endParaRPr lang="ru-RU"/>
          </a:p>
        </c:txPr>
      </c:legendEntry>
      <c:layout>
        <c:manualLayout>
          <c:xMode val="edge"/>
          <c:yMode val="edge"/>
          <c:x val="0.63989695881573072"/>
          <c:y val="1.1251780576164442E-2"/>
          <c:w val="0.34411617026132602"/>
          <c:h val="0.98874815697838991"/>
        </c:manualLayout>
      </c:layout>
      <c:txPr>
        <a:bodyPr/>
        <a:lstStyle/>
        <a:p>
          <a:pPr>
            <a:lnSpc>
              <a:spcPts val="1300"/>
            </a:lnSpc>
            <a:defRPr sz="1440" baseline="0"/>
          </a:pPr>
          <a:endParaRPr lang="ru-RU"/>
        </a:p>
      </c:txPr>
    </c:legend>
    <c:plotVisOnly val="1"/>
    <c:dispBlanksAs val="zero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5.3867325225493271E-2"/>
          <c:y val="0.10399943758015677"/>
          <c:w val="0.51629989632574791"/>
          <c:h val="0.6648648906910188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АУП</c:v>
                </c:pt>
              </c:strCache>
            </c:strRef>
          </c:tx>
          <c:explosion val="3"/>
          <c:dPt>
            <c:idx val="0"/>
            <c:explosion val="4"/>
            <c:extLst xmlns:c16r2="http://schemas.microsoft.com/office/drawing/2015/06/chart">
              <c:ext xmlns:c16="http://schemas.microsoft.com/office/drawing/2014/chart" uri="{C3380CC4-5D6E-409C-BE32-E72D297353CC}">
                <c16:uniqueId val="{00000000-7146-4931-84B8-D6DEDE60EBF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4"/>
                <c:pt idx="0">
                  <c:v>низкая сопротивляемость к стрессу </c:v>
                </c:pt>
                <c:pt idx="1">
                  <c:v>иррациональные идеи</c:v>
                </c:pt>
                <c:pt idx="2">
                  <c:v>недостаточное владение навыками, необходимыми для качественного выполнения работы </c:v>
                </c:pt>
                <c:pt idx="3">
                  <c:v>отсутствуют причины 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0.33380000000000293</c:v>
                </c:pt>
                <c:pt idx="1">
                  <c:v>8.3300000000000041E-2</c:v>
                </c:pt>
                <c:pt idx="2">
                  <c:v>8.3300000000000041E-2</c:v>
                </c:pt>
                <c:pt idx="3">
                  <c:v>0.49960000000000032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6C2-40F8-9F43-FA4F276BC523}"/>
            </c:ext>
          </c:extLst>
        </c:ser>
        <c:dLbls/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lnSpc>
                <a:spcPts val="1600"/>
              </a:lnSpc>
              <a:defRPr sz="16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lnSpc>
                <a:spcPts val="1600"/>
              </a:lnSpc>
              <a:defRPr sz="16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lnSpc>
                <a:spcPts val="1600"/>
              </a:lnSpc>
              <a:defRPr sz="16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lnSpc>
                <a:spcPts val="1600"/>
              </a:lnSpc>
              <a:defRPr sz="16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delete val="1"/>
      </c:legendEntry>
      <c:layout>
        <c:manualLayout>
          <c:xMode val="edge"/>
          <c:yMode val="edge"/>
          <c:x val="0.6072369504363575"/>
          <c:y val="0"/>
          <c:w val="0.39018830657284753"/>
          <c:h val="1"/>
        </c:manualLayout>
      </c:layout>
      <c:txPr>
        <a:bodyPr/>
        <a:lstStyle/>
        <a:p>
          <a:pPr>
            <a:lnSpc>
              <a:spcPts val="1600"/>
            </a:lnSpc>
            <a:defRPr sz="1490" baseline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2.5666583002307859E-2"/>
          <c:y val="0.14665810837953752"/>
          <c:w val="0.44209544937666034"/>
          <c:h val="0.5897813500123408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врачи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хронические болезни</c:v>
                </c:pt>
                <c:pt idx="1">
                  <c:v>низкая сопротивляемость стрессу</c:v>
                </c:pt>
                <c:pt idx="2">
                  <c:v>иррациональные идеи</c:v>
                </c:pt>
                <c:pt idx="3">
                  <c:v>недостаточное количество навыков, необходимых для качественного выполнения работ</c:v>
                </c:pt>
                <c:pt idx="4">
                  <c:v>сложности с адаптацией к изменениям</c:v>
                </c:pt>
                <c:pt idx="5">
                  <c:v>стрессогенные стили мышления</c:v>
                </c:pt>
                <c:pt idx="6">
                  <c:v>личные комплексы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0.2</c:v>
                </c:pt>
                <c:pt idx="1">
                  <c:v>0.2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  <c:pt idx="5">
                  <c:v>0.2</c:v>
                </c:pt>
                <c:pt idx="6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840-4452-B866-981A9748C79D}"/>
            </c:ext>
          </c:extLst>
        </c:ser>
        <c:dLbls/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6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6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6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6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48402696943862145"/>
          <c:y val="0"/>
          <c:w val="0.51382107070511152"/>
          <c:h val="1"/>
        </c:manualLayout>
      </c:layout>
      <c:txPr>
        <a:bodyPr/>
        <a:lstStyle/>
        <a:p>
          <a:pPr>
            <a:defRPr sz="1480" baseline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7.281444325091449E-2"/>
          <c:y val="0.10202545828016572"/>
          <c:w val="0.49906162230347184"/>
          <c:h val="0.7880439450997479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мед персонал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низкая сопротивляемость к стрессу </c:v>
                </c:pt>
                <c:pt idx="1">
                  <c:v>иррациональные идеи </c:v>
                </c:pt>
                <c:pt idx="2">
                  <c:v>стрессогенные стили мышления </c:v>
                </c:pt>
                <c:pt idx="3">
                  <c:v>личные комплексы</c:v>
                </c:pt>
                <c:pt idx="4">
                  <c:v>стрессогенные факторы не указывались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0.125</c:v>
                </c:pt>
                <c:pt idx="1">
                  <c:v>6.25E-2</c:v>
                </c:pt>
                <c:pt idx="2">
                  <c:v>6.25E-2</c:v>
                </c:pt>
                <c:pt idx="3">
                  <c:v>0.125</c:v>
                </c:pt>
                <c:pt idx="4">
                  <c:v>0.62500000000000355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731-43BD-9A68-8B90D87A735F}"/>
            </c:ext>
          </c:extLst>
        </c:ser>
        <c:dLbls/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lnSpc>
                <a:spcPts val="1600"/>
              </a:lnSpc>
              <a:defRPr sz="18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lnSpc>
                <a:spcPts val="1600"/>
              </a:lnSpc>
              <a:defRPr sz="18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lnSpc>
                <a:spcPts val="1600"/>
              </a:lnSpc>
              <a:defRPr sz="18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lnSpc>
                <a:spcPts val="1600"/>
              </a:lnSpc>
              <a:defRPr sz="18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lnSpc>
                <a:spcPts val="1600"/>
              </a:lnSpc>
              <a:defRPr sz="18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1465315896839945"/>
          <c:y val="7.2008340854627009E-3"/>
          <c:w val="0.33528426280882984"/>
          <c:h val="0.89864149886402911"/>
        </c:manualLayout>
      </c:layout>
      <c:txPr>
        <a:bodyPr/>
        <a:lstStyle/>
        <a:p>
          <a:pPr>
            <a:lnSpc>
              <a:spcPts val="1600"/>
            </a:lnSpc>
            <a:defRPr sz="1470" baseline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0.20185</cdr:x>
      <cdr:y>0.89491</cdr:y>
    </cdr:from>
    <cdr:to>
      <cdr:x>0.3927</cdr:x>
      <cdr:y>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150546" y="4212262"/>
          <a:ext cx="1087847" cy="49465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Врачи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0.35105</cdr:x>
      <cdr:y>0.90978</cdr:y>
    </cdr:from>
    <cdr:to>
      <cdr:x>0.42161</cdr:x>
      <cdr:y>0.98017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3139411" y="4608752"/>
          <a:ext cx="631007" cy="35658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800" dirty="0">
              <a:solidFill>
                <a:schemeClr val="tx1"/>
              </a:solidFill>
            </a:rPr>
            <a:t>6,25</a:t>
          </a:r>
          <a:r>
            <a:rPr lang="ru-RU" sz="1400" dirty="0"/>
            <a:t>%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0.25775</cdr:x>
      <cdr:y>0.85171</cdr:y>
    </cdr:from>
    <cdr:to>
      <cdr:x>0.46026</cdr:x>
      <cdr:y>0.95936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458861" y="3743502"/>
          <a:ext cx="1146214" cy="473153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АУП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0.02883</cdr:x>
      <cdr:y>0.87943</cdr:y>
    </cdr:from>
    <cdr:to>
      <cdr:x>0.23713</cdr:x>
      <cdr:y>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67333" y="3826697"/>
          <a:ext cx="1209170" cy="524641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Врачи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66EF6-6D82-41CB-A733-341A679C4839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AD8E-2F95-41B2-8434-4D19A78472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7236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66EF6-6D82-41CB-A733-341A679C4839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AD8E-2F95-41B2-8434-4D19A78472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2536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66EF6-6D82-41CB-A733-341A679C4839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AD8E-2F95-41B2-8434-4D19A78472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6620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66EF6-6D82-41CB-A733-341A679C4839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AD8E-2F95-41B2-8434-4D19A78472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2235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66EF6-6D82-41CB-A733-341A679C4839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AD8E-2F95-41B2-8434-4D19A78472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3763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66EF6-6D82-41CB-A733-341A679C4839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AD8E-2F95-41B2-8434-4D19A78472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465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66EF6-6D82-41CB-A733-341A679C4839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AD8E-2F95-41B2-8434-4D19A78472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9312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66EF6-6D82-41CB-A733-341A679C4839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AD8E-2F95-41B2-8434-4D19A78472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5512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66EF6-6D82-41CB-A733-341A679C4839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AD8E-2F95-41B2-8434-4D19A78472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6251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66EF6-6D82-41CB-A733-341A679C4839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AD8E-2F95-41B2-8434-4D19A78472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0648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66EF6-6D82-41CB-A733-341A679C4839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AD8E-2F95-41B2-8434-4D19A78472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0941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66EF6-6D82-41CB-A733-341A679C4839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9AD8E-2F95-41B2-8434-4D19A78472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4982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47335" y="428150"/>
            <a:ext cx="1423885" cy="89105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2167" y="428150"/>
            <a:ext cx="11050385" cy="1058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Государственное образовательное учреждение высшего образования </a:t>
            </a: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«КОМИ РЕСПУБЛИКАНСКАЯ АКАДЕМИЯ</a:t>
            </a: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ГОСУДАРСТВЕННОЙ СЛУЖБЫ И УПРАВЛЕНИЯ</a:t>
            </a:r>
            <a:r>
              <a:rPr lang="ru-RU" dirty="0"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» </a:t>
            </a:r>
            <a:endParaRPr lang="ru-RU" sz="1400" dirty="0">
              <a:effectLst/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15440" y="2080179"/>
            <a:ext cx="7728064" cy="3138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Итоговая аттестационная работа</a:t>
            </a:r>
            <a:endParaRPr lang="ru-RU" sz="2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 </a:t>
            </a:r>
            <a:endParaRPr lang="ru-RU" sz="2800" dirty="0">
              <a:effectLst/>
              <a:latin typeface="Times New Roman" panose="02020603050405020304" pitchFamily="18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ru-RU" sz="2800" b="1" dirty="0">
                <a:solidFill>
                  <a:srgbClr val="5725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И СНИЖЕНИЕ УРОВНЯ ПРОФЕССИОНАЛЬНОГО ВЫГОРАНИЯ СОТРУДНИКОВ ГБУЗ РК «ПАТОЛОГОАНАТОМИЧЕСКОЕ БЮРО»</a:t>
            </a:r>
            <a:endParaRPr lang="ru-RU" sz="2800" dirty="0">
              <a:solidFill>
                <a:srgbClr val="5725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dirty="0">
              <a:solidFill>
                <a:srgbClr val="095DA9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37018" y="4856143"/>
            <a:ext cx="6096000" cy="201593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Исполнитель:</a:t>
            </a: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ru-RU" sz="2000" b="1" dirty="0" err="1"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Нанинец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Н.Л.</a:t>
            </a: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 </a:t>
            </a: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Руководитель ИАР:</a:t>
            </a: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Зимина И.В.</a:t>
            </a:r>
          </a:p>
          <a:p>
            <a:endParaRPr lang="ru-RU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6344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组合 223"/>
          <p:cNvGrpSpPr/>
          <p:nvPr/>
        </p:nvGrpSpPr>
        <p:grpSpPr>
          <a:xfrm>
            <a:off x="2725873" y="1788047"/>
            <a:ext cx="3742477" cy="3664969"/>
            <a:chOff x="2179402" y="1388988"/>
            <a:chExt cx="6186879" cy="5284201"/>
          </a:xfrm>
        </p:grpSpPr>
        <p:sp>
          <p:nvSpPr>
            <p:cNvPr id="161" name="矩形 1683"/>
            <p:cNvSpPr/>
            <p:nvPr/>
          </p:nvSpPr>
          <p:spPr>
            <a:xfrm rot="3786281">
              <a:off x="3548146" y="5941564"/>
              <a:ext cx="1285879" cy="177372"/>
            </a:xfrm>
            <a:custGeom>
              <a:avLst/>
              <a:gdLst>
                <a:gd name="connsiteX0" fmla="*/ 0 w 621070"/>
                <a:gd name="connsiteY0" fmla="*/ 0 h 114934"/>
                <a:gd name="connsiteX1" fmla="*/ 621070 w 621070"/>
                <a:gd name="connsiteY1" fmla="*/ 0 h 114934"/>
                <a:gd name="connsiteX2" fmla="*/ 621070 w 621070"/>
                <a:gd name="connsiteY2" fmla="*/ 114934 h 114934"/>
                <a:gd name="connsiteX3" fmla="*/ 0 w 621070"/>
                <a:gd name="connsiteY3" fmla="*/ 114934 h 114934"/>
                <a:gd name="connsiteX4" fmla="*/ 0 w 621070"/>
                <a:gd name="connsiteY4" fmla="*/ 0 h 114934"/>
                <a:gd name="connsiteX0" fmla="*/ 40445 w 661515"/>
                <a:gd name="connsiteY0" fmla="*/ 0 h 128302"/>
                <a:gd name="connsiteX1" fmla="*/ 661515 w 661515"/>
                <a:gd name="connsiteY1" fmla="*/ 0 h 128302"/>
                <a:gd name="connsiteX2" fmla="*/ 661515 w 661515"/>
                <a:gd name="connsiteY2" fmla="*/ 114934 h 128302"/>
                <a:gd name="connsiteX3" fmla="*/ 0 w 661515"/>
                <a:gd name="connsiteY3" fmla="*/ 128302 h 128302"/>
                <a:gd name="connsiteX4" fmla="*/ 40445 w 661515"/>
                <a:gd name="connsiteY4" fmla="*/ 0 h 128302"/>
                <a:gd name="connsiteX0" fmla="*/ 40445 w 661567"/>
                <a:gd name="connsiteY0" fmla="*/ 0 h 128302"/>
                <a:gd name="connsiteX1" fmla="*/ 661515 w 661567"/>
                <a:gd name="connsiteY1" fmla="*/ 0 h 128302"/>
                <a:gd name="connsiteX2" fmla="*/ 661567 w 661567"/>
                <a:gd name="connsiteY2" fmla="*/ 94729 h 128302"/>
                <a:gd name="connsiteX3" fmla="*/ 0 w 661567"/>
                <a:gd name="connsiteY3" fmla="*/ 128302 h 128302"/>
                <a:gd name="connsiteX4" fmla="*/ 40445 w 661567"/>
                <a:gd name="connsiteY4" fmla="*/ 0 h 128302"/>
                <a:gd name="connsiteX0" fmla="*/ 40445 w 661515"/>
                <a:gd name="connsiteY0" fmla="*/ 0 h 128302"/>
                <a:gd name="connsiteX1" fmla="*/ 661515 w 661515"/>
                <a:gd name="connsiteY1" fmla="*/ 0 h 128302"/>
                <a:gd name="connsiteX2" fmla="*/ 619681 w 661515"/>
                <a:gd name="connsiteY2" fmla="*/ 101361 h 128302"/>
                <a:gd name="connsiteX3" fmla="*/ 0 w 661515"/>
                <a:gd name="connsiteY3" fmla="*/ 128302 h 128302"/>
                <a:gd name="connsiteX4" fmla="*/ 40445 w 661515"/>
                <a:gd name="connsiteY4" fmla="*/ 0 h 128302"/>
                <a:gd name="connsiteX0" fmla="*/ 40445 w 661515"/>
                <a:gd name="connsiteY0" fmla="*/ 0 h 128302"/>
                <a:gd name="connsiteX1" fmla="*/ 661515 w 661515"/>
                <a:gd name="connsiteY1" fmla="*/ 0 h 128302"/>
                <a:gd name="connsiteX2" fmla="*/ 619681 w 661515"/>
                <a:gd name="connsiteY2" fmla="*/ 101361 h 128302"/>
                <a:gd name="connsiteX3" fmla="*/ 0 w 661515"/>
                <a:gd name="connsiteY3" fmla="*/ 128302 h 128302"/>
                <a:gd name="connsiteX4" fmla="*/ 40445 w 661515"/>
                <a:gd name="connsiteY4" fmla="*/ 0 h 128302"/>
                <a:gd name="connsiteX0" fmla="*/ 101873 w 661515"/>
                <a:gd name="connsiteY0" fmla="*/ 4487 h 128302"/>
                <a:gd name="connsiteX1" fmla="*/ 661515 w 661515"/>
                <a:gd name="connsiteY1" fmla="*/ 0 h 128302"/>
                <a:gd name="connsiteX2" fmla="*/ 619681 w 661515"/>
                <a:gd name="connsiteY2" fmla="*/ 101361 h 128302"/>
                <a:gd name="connsiteX3" fmla="*/ 0 w 661515"/>
                <a:gd name="connsiteY3" fmla="*/ 128302 h 128302"/>
                <a:gd name="connsiteX4" fmla="*/ 101873 w 661515"/>
                <a:gd name="connsiteY4" fmla="*/ 4487 h 128302"/>
                <a:gd name="connsiteX0" fmla="*/ 120424 w 680066"/>
                <a:gd name="connsiteY0" fmla="*/ 4487 h 123974"/>
                <a:gd name="connsiteX1" fmla="*/ 680066 w 680066"/>
                <a:gd name="connsiteY1" fmla="*/ 0 h 123974"/>
                <a:gd name="connsiteX2" fmla="*/ 638232 w 680066"/>
                <a:gd name="connsiteY2" fmla="*/ 101361 h 123974"/>
                <a:gd name="connsiteX3" fmla="*/ 0 w 680066"/>
                <a:gd name="connsiteY3" fmla="*/ 123974 h 123974"/>
                <a:gd name="connsiteX4" fmla="*/ 120424 w 680066"/>
                <a:gd name="connsiteY4" fmla="*/ 4487 h 123974"/>
                <a:gd name="connsiteX0" fmla="*/ 120424 w 680066"/>
                <a:gd name="connsiteY0" fmla="*/ 4487 h 123974"/>
                <a:gd name="connsiteX1" fmla="*/ 680066 w 680066"/>
                <a:gd name="connsiteY1" fmla="*/ 0 h 123974"/>
                <a:gd name="connsiteX2" fmla="*/ 638232 w 680066"/>
                <a:gd name="connsiteY2" fmla="*/ 101361 h 123974"/>
                <a:gd name="connsiteX3" fmla="*/ 0 w 680066"/>
                <a:gd name="connsiteY3" fmla="*/ 123974 h 123974"/>
                <a:gd name="connsiteX4" fmla="*/ 120424 w 680066"/>
                <a:gd name="connsiteY4" fmla="*/ 4487 h 123974"/>
                <a:gd name="connsiteX0" fmla="*/ 153269 w 680066"/>
                <a:gd name="connsiteY0" fmla="*/ 8868 h 123974"/>
                <a:gd name="connsiteX1" fmla="*/ 680066 w 680066"/>
                <a:gd name="connsiteY1" fmla="*/ 0 h 123974"/>
                <a:gd name="connsiteX2" fmla="*/ 638232 w 680066"/>
                <a:gd name="connsiteY2" fmla="*/ 101361 h 123974"/>
                <a:gd name="connsiteX3" fmla="*/ 0 w 680066"/>
                <a:gd name="connsiteY3" fmla="*/ 123974 h 123974"/>
                <a:gd name="connsiteX4" fmla="*/ 153269 w 680066"/>
                <a:gd name="connsiteY4" fmla="*/ 8868 h 123974"/>
                <a:gd name="connsiteX0" fmla="*/ 153269 w 680066"/>
                <a:gd name="connsiteY0" fmla="*/ 8868 h 123974"/>
                <a:gd name="connsiteX1" fmla="*/ 680066 w 680066"/>
                <a:gd name="connsiteY1" fmla="*/ 0 h 123974"/>
                <a:gd name="connsiteX2" fmla="*/ 638232 w 680066"/>
                <a:gd name="connsiteY2" fmla="*/ 101361 h 123974"/>
                <a:gd name="connsiteX3" fmla="*/ 0 w 680066"/>
                <a:gd name="connsiteY3" fmla="*/ 123974 h 123974"/>
                <a:gd name="connsiteX4" fmla="*/ 153269 w 680066"/>
                <a:gd name="connsiteY4" fmla="*/ 8868 h 123974"/>
                <a:gd name="connsiteX0" fmla="*/ 66164 w 592961"/>
                <a:gd name="connsiteY0" fmla="*/ 8868 h 113416"/>
                <a:gd name="connsiteX1" fmla="*/ 592961 w 592961"/>
                <a:gd name="connsiteY1" fmla="*/ 0 h 113416"/>
                <a:gd name="connsiteX2" fmla="*/ 551127 w 592961"/>
                <a:gd name="connsiteY2" fmla="*/ 101361 h 113416"/>
                <a:gd name="connsiteX3" fmla="*/ 0 w 592961"/>
                <a:gd name="connsiteY3" fmla="*/ 113415 h 113416"/>
                <a:gd name="connsiteX4" fmla="*/ 66164 w 592961"/>
                <a:gd name="connsiteY4" fmla="*/ 8868 h 113416"/>
                <a:gd name="connsiteX0" fmla="*/ 36362 w 613552"/>
                <a:gd name="connsiteY0" fmla="*/ 0 h 117548"/>
                <a:gd name="connsiteX1" fmla="*/ 613552 w 613552"/>
                <a:gd name="connsiteY1" fmla="*/ 4134 h 117548"/>
                <a:gd name="connsiteX2" fmla="*/ 571718 w 613552"/>
                <a:gd name="connsiteY2" fmla="*/ 105495 h 117548"/>
                <a:gd name="connsiteX3" fmla="*/ 20591 w 613552"/>
                <a:gd name="connsiteY3" fmla="*/ 117549 h 117548"/>
                <a:gd name="connsiteX4" fmla="*/ 36362 w 613552"/>
                <a:gd name="connsiteY4" fmla="*/ 0 h 117548"/>
                <a:gd name="connsiteX0" fmla="*/ 15771 w 592961"/>
                <a:gd name="connsiteY0" fmla="*/ 0 h 117549"/>
                <a:gd name="connsiteX1" fmla="*/ 592961 w 592961"/>
                <a:gd name="connsiteY1" fmla="*/ 4134 h 117549"/>
                <a:gd name="connsiteX2" fmla="*/ 551127 w 592961"/>
                <a:gd name="connsiteY2" fmla="*/ 105495 h 117549"/>
                <a:gd name="connsiteX3" fmla="*/ 0 w 592961"/>
                <a:gd name="connsiteY3" fmla="*/ 117549 h 117549"/>
                <a:gd name="connsiteX4" fmla="*/ 15771 w 592961"/>
                <a:gd name="connsiteY4" fmla="*/ 0 h 117549"/>
                <a:gd name="connsiteX0" fmla="*/ 15771 w 593018"/>
                <a:gd name="connsiteY0" fmla="*/ 0 h 117549"/>
                <a:gd name="connsiteX1" fmla="*/ 592961 w 593018"/>
                <a:gd name="connsiteY1" fmla="*/ 4134 h 117549"/>
                <a:gd name="connsiteX2" fmla="*/ 574025 w 593018"/>
                <a:gd name="connsiteY2" fmla="*/ 110390 h 117549"/>
                <a:gd name="connsiteX3" fmla="*/ 0 w 593018"/>
                <a:gd name="connsiteY3" fmla="*/ 117549 h 117549"/>
                <a:gd name="connsiteX4" fmla="*/ 15771 w 593018"/>
                <a:gd name="connsiteY4" fmla="*/ 0 h 117549"/>
                <a:gd name="connsiteX0" fmla="*/ 15771 w 592961"/>
                <a:gd name="connsiteY0" fmla="*/ 0 h 117549"/>
                <a:gd name="connsiteX1" fmla="*/ 592961 w 592961"/>
                <a:gd name="connsiteY1" fmla="*/ 4134 h 117549"/>
                <a:gd name="connsiteX2" fmla="*/ 574025 w 592961"/>
                <a:gd name="connsiteY2" fmla="*/ 110390 h 117549"/>
                <a:gd name="connsiteX3" fmla="*/ 0 w 592961"/>
                <a:gd name="connsiteY3" fmla="*/ 117549 h 117549"/>
                <a:gd name="connsiteX4" fmla="*/ 15771 w 592961"/>
                <a:gd name="connsiteY4" fmla="*/ 0 h 117549"/>
                <a:gd name="connsiteX0" fmla="*/ 15771 w 593091"/>
                <a:gd name="connsiteY0" fmla="*/ 0 h 117549"/>
                <a:gd name="connsiteX1" fmla="*/ 592961 w 593091"/>
                <a:gd name="connsiteY1" fmla="*/ 4134 h 117549"/>
                <a:gd name="connsiteX2" fmla="*/ 582541 w 593091"/>
                <a:gd name="connsiteY2" fmla="*/ 109519 h 117549"/>
                <a:gd name="connsiteX3" fmla="*/ 0 w 593091"/>
                <a:gd name="connsiteY3" fmla="*/ 117549 h 117549"/>
                <a:gd name="connsiteX4" fmla="*/ 15771 w 593091"/>
                <a:gd name="connsiteY4" fmla="*/ 0 h 117549"/>
                <a:gd name="connsiteX0" fmla="*/ 15771 w 592961"/>
                <a:gd name="connsiteY0" fmla="*/ 0 h 117549"/>
                <a:gd name="connsiteX1" fmla="*/ 592961 w 592961"/>
                <a:gd name="connsiteY1" fmla="*/ 4134 h 117549"/>
                <a:gd name="connsiteX2" fmla="*/ 582541 w 592961"/>
                <a:gd name="connsiteY2" fmla="*/ 109519 h 117549"/>
                <a:gd name="connsiteX3" fmla="*/ 0 w 592961"/>
                <a:gd name="connsiteY3" fmla="*/ 117549 h 117549"/>
                <a:gd name="connsiteX4" fmla="*/ 15771 w 592961"/>
                <a:gd name="connsiteY4" fmla="*/ 0 h 117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2961" h="117549">
                  <a:moveTo>
                    <a:pt x="15771" y="0"/>
                  </a:moveTo>
                  <a:lnTo>
                    <a:pt x="592961" y="4134"/>
                  </a:lnTo>
                  <a:cubicBezTo>
                    <a:pt x="592978" y="35710"/>
                    <a:pt x="589776" y="58913"/>
                    <a:pt x="582541" y="109519"/>
                  </a:cubicBezTo>
                  <a:lnTo>
                    <a:pt x="0" y="117549"/>
                  </a:lnTo>
                  <a:cubicBezTo>
                    <a:pt x="10042" y="90388"/>
                    <a:pt x="3970" y="22807"/>
                    <a:pt x="15771" y="0"/>
                  </a:cubicBezTo>
                  <a:close/>
                </a:path>
              </a:pathLst>
            </a:custGeom>
            <a:gradFill>
              <a:gsLst>
                <a:gs pos="0">
                  <a:schemeClr val="tx1">
                    <a:alpha val="60000"/>
                  </a:schemeClr>
                </a:gs>
                <a:gs pos="100000">
                  <a:srgbClr val="EFEFEF">
                    <a:alpha val="0"/>
                  </a:srgb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 dirty="0"/>
            </a:p>
          </p:txBody>
        </p:sp>
        <p:grpSp>
          <p:nvGrpSpPr>
            <p:cNvPr id="167" name="组合 230"/>
            <p:cNvGrpSpPr/>
            <p:nvPr/>
          </p:nvGrpSpPr>
          <p:grpSpPr>
            <a:xfrm>
              <a:off x="5310249" y="1388988"/>
              <a:ext cx="3056032" cy="1778165"/>
              <a:chOff x="6702251" y="-566700"/>
              <a:chExt cx="5307271" cy="3057482"/>
            </a:xfrm>
          </p:grpSpPr>
          <p:sp>
            <p:nvSpPr>
              <p:cNvPr id="245" name="Freeform 730"/>
              <p:cNvSpPr>
                <a:spLocks/>
              </p:cNvSpPr>
              <p:nvPr/>
            </p:nvSpPr>
            <p:spPr bwMode="auto">
              <a:xfrm>
                <a:off x="6704097" y="-566700"/>
                <a:ext cx="5305425" cy="2884487"/>
              </a:xfrm>
              <a:custGeom>
                <a:avLst/>
                <a:gdLst>
                  <a:gd name="T0" fmla="*/ 0 w 1412"/>
                  <a:gd name="T1" fmla="*/ 766 h 766"/>
                  <a:gd name="T2" fmla="*/ 0 w 1412"/>
                  <a:gd name="T3" fmla="*/ 728 h 766"/>
                  <a:gd name="T4" fmla="*/ 693 w 1412"/>
                  <a:gd name="T5" fmla="*/ 728 h 766"/>
                  <a:gd name="T6" fmla="*/ 753 w 1412"/>
                  <a:gd name="T7" fmla="*/ 687 h 766"/>
                  <a:gd name="T8" fmla="*/ 990 w 1412"/>
                  <a:gd name="T9" fmla="*/ 87 h 766"/>
                  <a:gd name="T10" fmla="*/ 1117 w 1412"/>
                  <a:gd name="T11" fmla="*/ 0 h 766"/>
                  <a:gd name="T12" fmla="*/ 1412 w 1412"/>
                  <a:gd name="T13" fmla="*/ 0 h 766"/>
                  <a:gd name="T14" fmla="*/ 1412 w 1412"/>
                  <a:gd name="T15" fmla="*/ 359 h 766"/>
                  <a:gd name="T16" fmla="*/ 1094 w 1412"/>
                  <a:gd name="T17" fmla="*/ 359 h 766"/>
                  <a:gd name="T18" fmla="*/ 986 w 1412"/>
                  <a:gd name="T19" fmla="*/ 426 h 766"/>
                  <a:gd name="T20" fmla="*/ 756 w 1412"/>
                  <a:gd name="T21" fmla="*/ 739 h 766"/>
                  <a:gd name="T22" fmla="*/ 698 w 1412"/>
                  <a:gd name="T23" fmla="*/ 766 h 766"/>
                  <a:gd name="T24" fmla="*/ 0 w 1412"/>
                  <a:gd name="T25" fmla="*/ 766 h 7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12" h="766">
                    <a:moveTo>
                      <a:pt x="0" y="766"/>
                    </a:moveTo>
                    <a:cubicBezTo>
                      <a:pt x="0" y="728"/>
                      <a:pt x="0" y="728"/>
                      <a:pt x="0" y="728"/>
                    </a:cubicBezTo>
                    <a:cubicBezTo>
                      <a:pt x="693" y="728"/>
                      <a:pt x="693" y="728"/>
                      <a:pt x="693" y="728"/>
                    </a:cubicBezTo>
                    <a:cubicBezTo>
                      <a:pt x="719" y="728"/>
                      <a:pt x="743" y="712"/>
                      <a:pt x="753" y="687"/>
                    </a:cubicBezTo>
                    <a:cubicBezTo>
                      <a:pt x="990" y="87"/>
                      <a:pt x="990" y="87"/>
                      <a:pt x="990" y="87"/>
                    </a:cubicBezTo>
                    <a:cubicBezTo>
                      <a:pt x="1011" y="38"/>
                      <a:pt x="1054" y="0"/>
                      <a:pt x="1117" y="0"/>
                    </a:cubicBezTo>
                    <a:cubicBezTo>
                      <a:pt x="1412" y="0"/>
                      <a:pt x="1412" y="0"/>
                      <a:pt x="1412" y="0"/>
                    </a:cubicBezTo>
                    <a:cubicBezTo>
                      <a:pt x="1412" y="359"/>
                      <a:pt x="1412" y="359"/>
                      <a:pt x="1412" y="359"/>
                    </a:cubicBezTo>
                    <a:cubicBezTo>
                      <a:pt x="1094" y="359"/>
                      <a:pt x="1094" y="359"/>
                      <a:pt x="1094" y="359"/>
                    </a:cubicBezTo>
                    <a:cubicBezTo>
                      <a:pt x="1043" y="359"/>
                      <a:pt x="1010" y="390"/>
                      <a:pt x="986" y="426"/>
                    </a:cubicBezTo>
                    <a:cubicBezTo>
                      <a:pt x="756" y="739"/>
                      <a:pt x="756" y="739"/>
                      <a:pt x="756" y="739"/>
                    </a:cubicBezTo>
                    <a:cubicBezTo>
                      <a:pt x="744" y="756"/>
                      <a:pt x="719" y="766"/>
                      <a:pt x="698" y="766"/>
                    </a:cubicBezTo>
                    <a:lnTo>
                      <a:pt x="0" y="766"/>
                    </a:lnTo>
                    <a:close/>
                  </a:path>
                </a:pathLst>
              </a:custGeom>
              <a:gradFill>
                <a:gsLst>
                  <a:gs pos="67000">
                    <a:srgbClr val="F79403"/>
                  </a:gs>
                  <a:gs pos="71000">
                    <a:srgbClr val="D47F02"/>
                  </a:gs>
                  <a:gs pos="55000">
                    <a:srgbClr val="FDB851"/>
                  </a:gs>
                  <a:gs pos="46000">
                    <a:srgbClr val="FCA82C"/>
                  </a:gs>
                  <a:gs pos="51000">
                    <a:srgbClr val="D88102"/>
                  </a:gs>
                  <a:gs pos="0">
                    <a:srgbClr val="FDB851"/>
                  </a:gs>
                  <a:gs pos="81000">
                    <a:srgbClr val="F79403"/>
                  </a:gs>
                  <a:gs pos="100000">
                    <a:srgbClr val="FDAE39"/>
                  </a:gs>
                </a:gsLst>
                <a:lin ang="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9050" h="6350" prst="angle"/>
              </a:sp3d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246" name="Freeform 734"/>
              <p:cNvSpPr>
                <a:spLocks/>
              </p:cNvSpPr>
              <p:nvPr/>
            </p:nvSpPr>
            <p:spPr bwMode="auto">
              <a:xfrm>
                <a:off x="6702251" y="874707"/>
                <a:ext cx="5305425" cy="1616075"/>
              </a:xfrm>
              <a:custGeom>
                <a:avLst/>
                <a:gdLst>
                  <a:gd name="T0" fmla="*/ 0 w 1412"/>
                  <a:gd name="T1" fmla="*/ 391 h 428"/>
                  <a:gd name="T2" fmla="*/ 697 w 1412"/>
                  <a:gd name="T3" fmla="*/ 391 h 428"/>
                  <a:gd name="T4" fmla="*/ 756 w 1412"/>
                  <a:gd name="T5" fmla="*/ 365 h 428"/>
                  <a:gd name="T6" fmla="*/ 986 w 1412"/>
                  <a:gd name="T7" fmla="*/ 67 h 428"/>
                  <a:gd name="T8" fmla="*/ 1094 w 1412"/>
                  <a:gd name="T9" fmla="*/ 0 h 428"/>
                  <a:gd name="T10" fmla="*/ 1412 w 1412"/>
                  <a:gd name="T11" fmla="*/ 0 h 428"/>
                  <a:gd name="T12" fmla="*/ 1412 w 1412"/>
                  <a:gd name="T13" fmla="*/ 428 h 428"/>
                  <a:gd name="T14" fmla="*/ 1050 w 1412"/>
                  <a:gd name="T15" fmla="*/ 428 h 428"/>
                  <a:gd name="T16" fmla="*/ 998 w 1412"/>
                  <a:gd name="T17" fmla="*/ 428 h 428"/>
                  <a:gd name="T18" fmla="*/ 942 w 1412"/>
                  <a:gd name="T19" fmla="*/ 428 h 428"/>
                  <a:gd name="T20" fmla="*/ 929 w 1412"/>
                  <a:gd name="T21" fmla="*/ 428 h 428"/>
                  <a:gd name="T22" fmla="*/ 737 w 1412"/>
                  <a:gd name="T23" fmla="*/ 428 h 428"/>
                  <a:gd name="T24" fmla="*/ 0 w 1412"/>
                  <a:gd name="T25" fmla="*/ 428 h 428"/>
                  <a:gd name="T26" fmla="*/ 0 w 1412"/>
                  <a:gd name="T27" fmla="*/ 391 h 4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12" h="428">
                    <a:moveTo>
                      <a:pt x="0" y="391"/>
                    </a:moveTo>
                    <a:cubicBezTo>
                      <a:pt x="697" y="391"/>
                      <a:pt x="697" y="391"/>
                      <a:pt x="697" y="391"/>
                    </a:cubicBezTo>
                    <a:cubicBezTo>
                      <a:pt x="715" y="391"/>
                      <a:pt x="744" y="381"/>
                      <a:pt x="756" y="365"/>
                    </a:cubicBezTo>
                    <a:cubicBezTo>
                      <a:pt x="986" y="67"/>
                      <a:pt x="986" y="67"/>
                      <a:pt x="986" y="67"/>
                    </a:cubicBezTo>
                    <a:cubicBezTo>
                      <a:pt x="1013" y="33"/>
                      <a:pt x="1042" y="0"/>
                      <a:pt x="1094" y="0"/>
                    </a:cubicBezTo>
                    <a:cubicBezTo>
                      <a:pt x="1412" y="0"/>
                      <a:pt x="1412" y="0"/>
                      <a:pt x="1412" y="0"/>
                    </a:cubicBezTo>
                    <a:cubicBezTo>
                      <a:pt x="1412" y="428"/>
                      <a:pt x="1412" y="428"/>
                      <a:pt x="1412" y="428"/>
                    </a:cubicBezTo>
                    <a:cubicBezTo>
                      <a:pt x="1050" y="428"/>
                      <a:pt x="1050" y="428"/>
                      <a:pt x="1050" y="428"/>
                    </a:cubicBezTo>
                    <a:cubicBezTo>
                      <a:pt x="1032" y="428"/>
                      <a:pt x="1032" y="428"/>
                      <a:pt x="998" y="428"/>
                    </a:cubicBezTo>
                    <a:cubicBezTo>
                      <a:pt x="942" y="428"/>
                      <a:pt x="942" y="428"/>
                      <a:pt x="942" y="428"/>
                    </a:cubicBezTo>
                    <a:cubicBezTo>
                      <a:pt x="929" y="428"/>
                      <a:pt x="929" y="428"/>
                      <a:pt x="929" y="428"/>
                    </a:cubicBezTo>
                    <a:cubicBezTo>
                      <a:pt x="737" y="428"/>
                      <a:pt x="737" y="428"/>
                      <a:pt x="737" y="428"/>
                    </a:cubicBezTo>
                    <a:cubicBezTo>
                      <a:pt x="0" y="428"/>
                      <a:pt x="0" y="428"/>
                      <a:pt x="0" y="428"/>
                    </a:cubicBezTo>
                    <a:lnTo>
                      <a:pt x="0" y="391"/>
                    </a:lnTo>
                    <a:close/>
                  </a:path>
                </a:pathLst>
              </a:custGeom>
              <a:gradFill>
                <a:gsLst>
                  <a:gs pos="67000">
                    <a:srgbClr val="01BDD1"/>
                  </a:gs>
                  <a:gs pos="71000">
                    <a:srgbClr val="018795"/>
                  </a:gs>
                  <a:gs pos="55000">
                    <a:srgbClr val="01ACBE"/>
                  </a:gs>
                  <a:gs pos="46000">
                    <a:srgbClr val="01ACBE"/>
                  </a:gs>
                  <a:gs pos="51000">
                    <a:srgbClr val="018795"/>
                  </a:gs>
                  <a:gs pos="0">
                    <a:srgbClr val="01ACBE"/>
                  </a:gs>
                  <a:gs pos="81000">
                    <a:srgbClr val="01ACBE"/>
                  </a:gs>
                  <a:gs pos="100000">
                    <a:srgbClr val="01ACBE"/>
                  </a:gs>
                </a:gsLst>
                <a:lin ang="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" h="6350" prst="angle"/>
              </a:sp3d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</p:grpSp>
        <p:grpSp>
          <p:nvGrpSpPr>
            <p:cNvPr id="168" name="组合 231"/>
            <p:cNvGrpSpPr/>
            <p:nvPr/>
          </p:nvGrpSpPr>
          <p:grpSpPr>
            <a:xfrm flipV="1">
              <a:off x="5310249" y="3202524"/>
              <a:ext cx="3056032" cy="1778165"/>
              <a:chOff x="6702251" y="-566700"/>
              <a:chExt cx="5307271" cy="3057482"/>
            </a:xfrm>
            <a:gradFill>
              <a:gsLst>
                <a:gs pos="67000">
                  <a:srgbClr val="F79403"/>
                </a:gs>
                <a:gs pos="71000">
                  <a:srgbClr val="D47F02"/>
                </a:gs>
                <a:gs pos="55000">
                  <a:srgbClr val="FDB851"/>
                </a:gs>
                <a:gs pos="46000">
                  <a:srgbClr val="FCA82C"/>
                </a:gs>
                <a:gs pos="51000">
                  <a:srgbClr val="D88102"/>
                </a:gs>
                <a:gs pos="0">
                  <a:srgbClr val="FDB851"/>
                </a:gs>
                <a:gs pos="81000">
                  <a:srgbClr val="F79403"/>
                </a:gs>
                <a:gs pos="100000">
                  <a:srgbClr val="FDAE39"/>
                </a:gs>
              </a:gsLst>
              <a:lin ang="0" scaled="0"/>
            </a:gradFill>
          </p:grpSpPr>
          <p:sp>
            <p:nvSpPr>
              <p:cNvPr id="243" name="Freeform 730"/>
              <p:cNvSpPr>
                <a:spLocks/>
              </p:cNvSpPr>
              <p:nvPr/>
            </p:nvSpPr>
            <p:spPr bwMode="auto">
              <a:xfrm>
                <a:off x="6704097" y="-566700"/>
                <a:ext cx="5305425" cy="2884487"/>
              </a:xfrm>
              <a:custGeom>
                <a:avLst/>
                <a:gdLst>
                  <a:gd name="T0" fmla="*/ 0 w 1412"/>
                  <a:gd name="T1" fmla="*/ 766 h 766"/>
                  <a:gd name="T2" fmla="*/ 0 w 1412"/>
                  <a:gd name="T3" fmla="*/ 728 h 766"/>
                  <a:gd name="T4" fmla="*/ 693 w 1412"/>
                  <a:gd name="T5" fmla="*/ 728 h 766"/>
                  <a:gd name="T6" fmla="*/ 753 w 1412"/>
                  <a:gd name="T7" fmla="*/ 687 h 766"/>
                  <a:gd name="T8" fmla="*/ 990 w 1412"/>
                  <a:gd name="T9" fmla="*/ 87 h 766"/>
                  <a:gd name="T10" fmla="*/ 1117 w 1412"/>
                  <a:gd name="T11" fmla="*/ 0 h 766"/>
                  <a:gd name="T12" fmla="*/ 1412 w 1412"/>
                  <a:gd name="T13" fmla="*/ 0 h 766"/>
                  <a:gd name="T14" fmla="*/ 1412 w 1412"/>
                  <a:gd name="T15" fmla="*/ 359 h 766"/>
                  <a:gd name="T16" fmla="*/ 1094 w 1412"/>
                  <a:gd name="T17" fmla="*/ 359 h 766"/>
                  <a:gd name="T18" fmla="*/ 986 w 1412"/>
                  <a:gd name="T19" fmla="*/ 426 h 766"/>
                  <a:gd name="T20" fmla="*/ 756 w 1412"/>
                  <a:gd name="T21" fmla="*/ 739 h 766"/>
                  <a:gd name="T22" fmla="*/ 698 w 1412"/>
                  <a:gd name="T23" fmla="*/ 766 h 766"/>
                  <a:gd name="T24" fmla="*/ 0 w 1412"/>
                  <a:gd name="T25" fmla="*/ 766 h 7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12" h="766">
                    <a:moveTo>
                      <a:pt x="0" y="766"/>
                    </a:moveTo>
                    <a:cubicBezTo>
                      <a:pt x="0" y="728"/>
                      <a:pt x="0" y="728"/>
                      <a:pt x="0" y="728"/>
                    </a:cubicBezTo>
                    <a:cubicBezTo>
                      <a:pt x="693" y="728"/>
                      <a:pt x="693" y="728"/>
                      <a:pt x="693" y="728"/>
                    </a:cubicBezTo>
                    <a:cubicBezTo>
                      <a:pt x="719" y="728"/>
                      <a:pt x="743" y="712"/>
                      <a:pt x="753" y="687"/>
                    </a:cubicBezTo>
                    <a:cubicBezTo>
                      <a:pt x="990" y="87"/>
                      <a:pt x="990" y="87"/>
                      <a:pt x="990" y="87"/>
                    </a:cubicBezTo>
                    <a:cubicBezTo>
                      <a:pt x="1011" y="38"/>
                      <a:pt x="1054" y="0"/>
                      <a:pt x="1117" y="0"/>
                    </a:cubicBezTo>
                    <a:cubicBezTo>
                      <a:pt x="1412" y="0"/>
                      <a:pt x="1412" y="0"/>
                      <a:pt x="1412" y="0"/>
                    </a:cubicBezTo>
                    <a:cubicBezTo>
                      <a:pt x="1412" y="359"/>
                      <a:pt x="1412" y="359"/>
                      <a:pt x="1412" y="359"/>
                    </a:cubicBezTo>
                    <a:cubicBezTo>
                      <a:pt x="1094" y="359"/>
                      <a:pt x="1094" y="359"/>
                      <a:pt x="1094" y="359"/>
                    </a:cubicBezTo>
                    <a:cubicBezTo>
                      <a:pt x="1043" y="359"/>
                      <a:pt x="1010" y="390"/>
                      <a:pt x="986" y="426"/>
                    </a:cubicBezTo>
                    <a:cubicBezTo>
                      <a:pt x="756" y="739"/>
                      <a:pt x="756" y="739"/>
                      <a:pt x="756" y="739"/>
                    </a:cubicBezTo>
                    <a:cubicBezTo>
                      <a:pt x="744" y="756"/>
                      <a:pt x="719" y="766"/>
                      <a:pt x="698" y="766"/>
                    </a:cubicBezTo>
                    <a:lnTo>
                      <a:pt x="0" y="766"/>
                    </a:lnTo>
                    <a:close/>
                  </a:path>
                </a:pathLst>
              </a:custGeom>
              <a:gradFill>
                <a:gsLst>
                  <a:gs pos="67000">
                    <a:srgbClr val="864D9D"/>
                  </a:gs>
                  <a:gs pos="71000">
                    <a:srgbClr val="543062"/>
                  </a:gs>
                  <a:gs pos="55000">
                    <a:srgbClr val="864D9D"/>
                  </a:gs>
                  <a:gs pos="46000">
                    <a:srgbClr val="864D9D"/>
                  </a:gs>
                  <a:gs pos="51000">
                    <a:srgbClr val="543062"/>
                  </a:gs>
                  <a:gs pos="0">
                    <a:srgbClr val="864D9D"/>
                  </a:gs>
                  <a:gs pos="81000">
                    <a:srgbClr val="864D9D"/>
                  </a:gs>
                  <a:gs pos="100000">
                    <a:srgbClr val="864D9D"/>
                  </a:gs>
                </a:gsLst>
                <a:lin ang="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9050" h="6350" prst="angle"/>
              </a:sp3d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 dirty="0"/>
              </a:p>
            </p:txBody>
          </p:sp>
          <p:sp>
            <p:nvSpPr>
              <p:cNvPr id="244" name="Freeform 734"/>
              <p:cNvSpPr>
                <a:spLocks/>
              </p:cNvSpPr>
              <p:nvPr/>
            </p:nvSpPr>
            <p:spPr bwMode="auto">
              <a:xfrm>
                <a:off x="6702251" y="874707"/>
                <a:ext cx="5305425" cy="1616075"/>
              </a:xfrm>
              <a:custGeom>
                <a:avLst/>
                <a:gdLst>
                  <a:gd name="T0" fmla="*/ 0 w 1412"/>
                  <a:gd name="T1" fmla="*/ 391 h 428"/>
                  <a:gd name="T2" fmla="*/ 697 w 1412"/>
                  <a:gd name="T3" fmla="*/ 391 h 428"/>
                  <a:gd name="T4" fmla="*/ 756 w 1412"/>
                  <a:gd name="T5" fmla="*/ 365 h 428"/>
                  <a:gd name="T6" fmla="*/ 986 w 1412"/>
                  <a:gd name="T7" fmla="*/ 67 h 428"/>
                  <a:gd name="T8" fmla="*/ 1094 w 1412"/>
                  <a:gd name="T9" fmla="*/ 0 h 428"/>
                  <a:gd name="T10" fmla="*/ 1412 w 1412"/>
                  <a:gd name="T11" fmla="*/ 0 h 428"/>
                  <a:gd name="T12" fmla="*/ 1412 w 1412"/>
                  <a:gd name="T13" fmla="*/ 428 h 428"/>
                  <a:gd name="T14" fmla="*/ 1050 w 1412"/>
                  <a:gd name="T15" fmla="*/ 428 h 428"/>
                  <a:gd name="T16" fmla="*/ 998 w 1412"/>
                  <a:gd name="T17" fmla="*/ 428 h 428"/>
                  <a:gd name="T18" fmla="*/ 942 w 1412"/>
                  <a:gd name="T19" fmla="*/ 428 h 428"/>
                  <a:gd name="T20" fmla="*/ 929 w 1412"/>
                  <a:gd name="T21" fmla="*/ 428 h 428"/>
                  <a:gd name="T22" fmla="*/ 737 w 1412"/>
                  <a:gd name="T23" fmla="*/ 428 h 428"/>
                  <a:gd name="T24" fmla="*/ 0 w 1412"/>
                  <a:gd name="T25" fmla="*/ 428 h 428"/>
                  <a:gd name="T26" fmla="*/ 0 w 1412"/>
                  <a:gd name="T27" fmla="*/ 391 h 4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12" h="428">
                    <a:moveTo>
                      <a:pt x="0" y="391"/>
                    </a:moveTo>
                    <a:cubicBezTo>
                      <a:pt x="697" y="391"/>
                      <a:pt x="697" y="391"/>
                      <a:pt x="697" y="391"/>
                    </a:cubicBezTo>
                    <a:cubicBezTo>
                      <a:pt x="715" y="391"/>
                      <a:pt x="744" y="381"/>
                      <a:pt x="756" y="365"/>
                    </a:cubicBezTo>
                    <a:cubicBezTo>
                      <a:pt x="986" y="67"/>
                      <a:pt x="986" y="67"/>
                      <a:pt x="986" y="67"/>
                    </a:cubicBezTo>
                    <a:cubicBezTo>
                      <a:pt x="1013" y="33"/>
                      <a:pt x="1042" y="0"/>
                      <a:pt x="1094" y="0"/>
                    </a:cubicBezTo>
                    <a:cubicBezTo>
                      <a:pt x="1412" y="0"/>
                      <a:pt x="1412" y="0"/>
                      <a:pt x="1412" y="0"/>
                    </a:cubicBezTo>
                    <a:cubicBezTo>
                      <a:pt x="1412" y="428"/>
                      <a:pt x="1412" y="428"/>
                      <a:pt x="1412" y="428"/>
                    </a:cubicBezTo>
                    <a:cubicBezTo>
                      <a:pt x="1050" y="428"/>
                      <a:pt x="1050" y="428"/>
                      <a:pt x="1050" y="428"/>
                    </a:cubicBezTo>
                    <a:cubicBezTo>
                      <a:pt x="1032" y="428"/>
                      <a:pt x="1032" y="428"/>
                      <a:pt x="998" y="428"/>
                    </a:cubicBezTo>
                    <a:cubicBezTo>
                      <a:pt x="942" y="428"/>
                      <a:pt x="942" y="428"/>
                      <a:pt x="942" y="428"/>
                    </a:cubicBezTo>
                    <a:cubicBezTo>
                      <a:pt x="929" y="428"/>
                      <a:pt x="929" y="428"/>
                      <a:pt x="929" y="428"/>
                    </a:cubicBezTo>
                    <a:cubicBezTo>
                      <a:pt x="737" y="428"/>
                      <a:pt x="737" y="428"/>
                      <a:pt x="737" y="428"/>
                    </a:cubicBezTo>
                    <a:cubicBezTo>
                      <a:pt x="0" y="428"/>
                      <a:pt x="0" y="428"/>
                      <a:pt x="0" y="428"/>
                    </a:cubicBezTo>
                    <a:lnTo>
                      <a:pt x="0" y="391"/>
                    </a:lnTo>
                    <a:close/>
                  </a:path>
                </a:pathLst>
              </a:custGeom>
              <a:gradFill>
                <a:gsLst>
                  <a:gs pos="67000">
                    <a:srgbClr val="E87071"/>
                  </a:gs>
                  <a:gs pos="71000">
                    <a:srgbClr val="DE3232"/>
                  </a:gs>
                  <a:gs pos="55000">
                    <a:srgbClr val="E87071"/>
                  </a:gs>
                  <a:gs pos="46000">
                    <a:srgbClr val="E87071"/>
                  </a:gs>
                  <a:gs pos="51000">
                    <a:srgbClr val="DE3232"/>
                  </a:gs>
                  <a:gs pos="0">
                    <a:srgbClr val="E87071"/>
                  </a:gs>
                  <a:gs pos="81000">
                    <a:srgbClr val="E87071"/>
                  </a:gs>
                  <a:gs pos="100000">
                    <a:srgbClr val="E87071"/>
                  </a:gs>
                </a:gsLst>
                <a:lin ang="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9050" h="6350" prst="angle"/>
              </a:sp3d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</p:grpSp>
        <p:pic>
          <p:nvPicPr>
            <p:cNvPr id="169" name="图片 232"/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/>
          </p:blipFill>
          <p:spPr>
            <a:xfrm>
              <a:off x="2224527" y="3091768"/>
              <a:ext cx="1458533" cy="397793"/>
            </a:xfrm>
            <a:prstGeom prst="rect">
              <a:avLst/>
            </a:prstGeom>
          </p:spPr>
        </p:pic>
        <p:sp>
          <p:nvSpPr>
            <p:cNvPr id="172" name="矩形 1683"/>
            <p:cNvSpPr/>
            <p:nvPr/>
          </p:nvSpPr>
          <p:spPr>
            <a:xfrm rot="17157560">
              <a:off x="3637498" y="3857550"/>
              <a:ext cx="1233911" cy="263370"/>
            </a:xfrm>
            <a:custGeom>
              <a:avLst/>
              <a:gdLst>
                <a:gd name="connsiteX0" fmla="*/ 0 w 621070"/>
                <a:gd name="connsiteY0" fmla="*/ 0 h 114934"/>
                <a:gd name="connsiteX1" fmla="*/ 621070 w 621070"/>
                <a:gd name="connsiteY1" fmla="*/ 0 h 114934"/>
                <a:gd name="connsiteX2" fmla="*/ 621070 w 621070"/>
                <a:gd name="connsiteY2" fmla="*/ 114934 h 114934"/>
                <a:gd name="connsiteX3" fmla="*/ 0 w 621070"/>
                <a:gd name="connsiteY3" fmla="*/ 114934 h 114934"/>
                <a:gd name="connsiteX4" fmla="*/ 0 w 621070"/>
                <a:gd name="connsiteY4" fmla="*/ 0 h 114934"/>
                <a:gd name="connsiteX0" fmla="*/ 40445 w 661515"/>
                <a:gd name="connsiteY0" fmla="*/ 0 h 128302"/>
                <a:gd name="connsiteX1" fmla="*/ 661515 w 661515"/>
                <a:gd name="connsiteY1" fmla="*/ 0 h 128302"/>
                <a:gd name="connsiteX2" fmla="*/ 661515 w 661515"/>
                <a:gd name="connsiteY2" fmla="*/ 114934 h 128302"/>
                <a:gd name="connsiteX3" fmla="*/ 0 w 661515"/>
                <a:gd name="connsiteY3" fmla="*/ 128302 h 128302"/>
                <a:gd name="connsiteX4" fmla="*/ 40445 w 661515"/>
                <a:gd name="connsiteY4" fmla="*/ 0 h 128302"/>
                <a:gd name="connsiteX0" fmla="*/ 40445 w 661567"/>
                <a:gd name="connsiteY0" fmla="*/ 0 h 128302"/>
                <a:gd name="connsiteX1" fmla="*/ 661515 w 661567"/>
                <a:gd name="connsiteY1" fmla="*/ 0 h 128302"/>
                <a:gd name="connsiteX2" fmla="*/ 661567 w 661567"/>
                <a:gd name="connsiteY2" fmla="*/ 94729 h 128302"/>
                <a:gd name="connsiteX3" fmla="*/ 0 w 661567"/>
                <a:gd name="connsiteY3" fmla="*/ 128302 h 128302"/>
                <a:gd name="connsiteX4" fmla="*/ 40445 w 661567"/>
                <a:gd name="connsiteY4" fmla="*/ 0 h 128302"/>
                <a:gd name="connsiteX0" fmla="*/ 40445 w 661515"/>
                <a:gd name="connsiteY0" fmla="*/ 0 h 128302"/>
                <a:gd name="connsiteX1" fmla="*/ 661515 w 661515"/>
                <a:gd name="connsiteY1" fmla="*/ 0 h 128302"/>
                <a:gd name="connsiteX2" fmla="*/ 619681 w 661515"/>
                <a:gd name="connsiteY2" fmla="*/ 101361 h 128302"/>
                <a:gd name="connsiteX3" fmla="*/ 0 w 661515"/>
                <a:gd name="connsiteY3" fmla="*/ 128302 h 128302"/>
                <a:gd name="connsiteX4" fmla="*/ 40445 w 661515"/>
                <a:gd name="connsiteY4" fmla="*/ 0 h 128302"/>
                <a:gd name="connsiteX0" fmla="*/ 40445 w 661515"/>
                <a:gd name="connsiteY0" fmla="*/ 0 h 128302"/>
                <a:gd name="connsiteX1" fmla="*/ 661515 w 661515"/>
                <a:gd name="connsiteY1" fmla="*/ 0 h 128302"/>
                <a:gd name="connsiteX2" fmla="*/ 619681 w 661515"/>
                <a:gd name="connsiteY2" fmla="*/ 101361 h 128302"/>
                <a:gd name="connsiteX3" fmla="*/ 0 w 661515"/>
                <a:gd name="connsiteY3" fmla="*/ 128302 h 128302"/>
                <a:gd name="connsiteX4" fmla="*/ 40445 w 661515"/>
                <a:gd name="connsiteY4" fmla="*/ 0 h 128302"/>
                <a:gd name="connsiteX0" fmla="*/ 0 w 673777"/>
                <a:gd name="connsiteY0" fmla="*/ 0 h 178273"/>
                <a:gd name="connsiteX1" fmla="*/ 673777 w 673777"/>
                <a:gd name="connsiteY1" fmla="*/ 49971 h 178273"/>
                <a:gd name="connsiteX2" fmla="*/ 631943 w 673777"/>
                <a:gd name="connsiteY2" fmla="*/ 151332 h 178273"/>
                <a:gd name="connsiteX3" fmla="*/ 12262 w 673777"/>
                <a:gd name="connsiteY3" fmla="*/ 178273 h 178273"/>
                <a:gd name="connsiteX4" fmla="*/ 0 w 673777"/>
                <a:gd name="connsiteY4" fmla="*/ 0 h 178273"/>
                <a:gd name="connsiteX0" fmla="*/ 0 w 733378"/>
                <a:gd name="connsiteY0" fmla="*/ 0 h 156705"/>
                <a:gd name="connsiteX1" fmla="*/ 733378 w 733378"/>
                <a:gd name="connsiteY1" fmla="*/ 28403 h 156705"/>
                <a:gd name="connsiteX2" fmla="*/ 691544 w 733378"/>
                <a:gd name="connsiteY2" fmla="*/ 129764 h 156705"/>
                <a:gd name="connsiteX3" fmla="*/ 71863 w 733378"/>
                <a:gd name="connsiteY3" fmla="*/ 156705 h 156705"/>
                <a:gd name="connsiteX4" fmla="*/ 0 w 733378"/>
                <a:gd name="connsiteY4" fmla="*/ 0 h 156705"/>
                <a:gd name="connsiteX0" fmla="*/ 0 w 733378"/>
                <a:gd name="connsiteY0" fmla="*/ 0 h 151671"/>
                <a:gd name="connsiteX1" fmla="*/ 733378 w 733378"/>
                <a:gd name="connsiteY1" fmla="*/ 28403 h 151671"/>
                <a:gd name="connsiteX2" fmla="*/ 691544 w 733378"/>
                <a:gd name="connsiteY2" fmla="*/ 129764 h 151671"/>
                <a:gd name="connsiteX3" fmla="*/ 31260 w 733378"/>
                <a:gd name="connsiteY3" fmla="*/ 151671 h 151671"/>
                <a:gd name="connsiteX4" fmla="*/ 0 w 733378"/>
                <a:gd name="connsiteY4" fmla="*/ 0 h 151671"/>
                <a:gd name="connsiteX0" fmla="*/ 0 w 806362"/>
                <a:gd name="connsiteY0" fmla="*/ 28478 h 123268"/>
                <a:gd name="connsiteX1" fmla="*/ 806362 w 806362"/>
                <a:gd name="connsiteY1" fmla="*/ 0 h 123268"/>
                <a:gd name="connsiteX2" fmla="*/ 764528 w 806362"/>
                <a:gd name="connsiteY2" fmla="*/ 101361 h 123268"/>
                <a:gd name="connsiteX3" fmla="*/ 104244 w 806362"/>
                <a:gd name="connsiteY3" fmla="*/ 123268 h 123268"/>
                <a:gd name="connsiteX4" fmla="*/ 0 w 806362"/>
                <a:gd name="connsiteY4" fmla="*/ 28478 h 123268"/>
                <a:gd name="connsiteX0" fmla="*/ 0 w 806362"/>
                <a:gd name="connsiteY0" fmla="*/ 28478 h 123268"/>
                <a:gd name="connsiteX1" fmla="*/ 806362 w 806362"/>
                <a:gd name="connsiteY1" fmla="*/ 0 h 123268"/>
                <a:gd name="connsiteX2" fmla="*/ 773592 w 806362"/>
                <a:gd name="connsiteY2" fmla="*/ 74303 h 123268"/>
                <a:gd name="connsiteX3" fmla="*/ 104244 w 806362"/>
                <a:gd name="connsiteY3" fmla="*/ 123268 h 123268"/>
                <a:gd name="connsiteX4" fmla="*/ 0 w 806362"/>
                <a:gd name="connsiteY4" fmla="*/ 28478 h 123268"/>
                <a:gd name="connsiteX0" fmla="*/ 0 w 806362"/>
                <a:gd name="connsiteY0" fmla="*/ 28478 h 115936"/>
                <a:gd name="connsiteX1" fmla="*/ 806362 w 806362"/>
                <a:gd name="connsiteY1" fmla="*/ 0 h 115936"/>
                <a:gd name="connsiteX2" fmla="*/ 773592 w 806362"/>
                <a:gd name="connsiteY2" fmla="*/ 74303 h 115936"/>
                <a:gd name="connsiteX3" fmla="*/ 82646 w 806362"/>
                <a:gd name="connsiteY3" fmla="*/ 115936 h 115936"/>
                <a:gd name="connsiteX4" fmla="*/ 0 w 806362"/>
                <a:gd name="connsiteY4" fmla="*/ 28478 h 115936"/>
                <a:gd name="connsiteX0" fmla="*/ 0 w 756601"/>
                <a:gd name="connsiteY0" fmla="*/ 38371 h 115936"/>
                <a:gd name="connsiteX1" fmla="*/ 756601 w 756601"/>
                <a:gd name="connsiteY1" fmla="*/ 0 h 115936"/>
                <a:gd name="connsiteX2" fmla="*/ 723831 w 756601"/>
                <a:gd name="connsiteY2" fmla="*/ 74303 h 115936"/>
                <a:gd name="connsiteX3" fmla="*/ 32885 w 756601"/>
                <a:gd name="connsiteY3" fmla="*/ 115936 h 115936"/>
                <a:gd name="connsiteX4" fmla="*/ 0 w 756601"/>
                <a:gd name="connsiteY4" fmla="*/ 38371 h 115936"/>
                <a:gd name="connsiteX0" fmla="*/ 0 w 748644"/>
                <a:gd name="connsiteY0" fmla="*/ 77622 h 115936"/>
                <a:gd name="connsiteX1" fmla="*/ 748644 w 748644"/>
                <a:gd name="connsiteY1" fmla="*/ 0 h 115936"/>
                <a:gd name="connsiteX2" fmla="*/ 715874 w 748644"/>
                <a:gd name="connsiteY2" fmla="*/ 74303 h 115936"/>
                <a:gd name="connsiteX3" fmla="*/ 24928 w 748644"/>
                <a:gd name="connsiteY3" fmla="*/ 115936 h 115936"/>
                <a:gd name="connsiteX4" fmla="*/ 0 w 748644"/>
                <a:gd name="connsiteY4" fmla="*/ 77622 h 115936"/>
                <a:gd name="connsiteX0" fmla="*/ 0 w 753142"/>
                <a:gd name="connsiteY0" fmla="*/ 51210 h 115936"/>
                <a:gd name="connsiteX1" fmla="*/ 753142 w 753142"/>
                <a:gd name="connsiteY1" fmla="*/ 0 h 115936"/>
                <a:gd name="connsiteX2" fmla="*/ 720372 w 753142"/>
                <a:gd name="connsiteY2" fmla="*/ 74303 h 115936"/>
                <a:gd name="connsiteX3" fmla="*/ 29426 w 753142"/>
                <a:gd name="connsiteY3" fmla="*/ 115936 h 115936"/>
                <a:gd name="connsiteX4" fmla="*/ 0 w 753142"/>
                <a:gd name="connsiteY4" fmla="*/ 51210 h 115936"/>
                <a:gd name="connsiteX0" fmla="*/ 0 w 753486"/>
                <a:gd name="connsiteY0" fmla="*/ 59648 h 115936"/>
                <a:gd name="connsiteX1" fmla="*/ 753486 w 753486"/>
                <a:gd name="connsiteY1" fmla="*/ 0 h 115936"/>
                <a:gd name="connsiteX2" fmla="*/ 720716 w 753486"/>
                <a:gd name="connsiteY2" fmla="*/ 74303 h 115936"/>
                <a:gd name="connsiteX3" fmla="*/ 29770 w 753486"/>
                <a:gd name="connsiteY3" fmla="*/ 115936 h 115936"/>
                <a:gd name="connsiteX4" fmla="*/ 0 w 753486"/>
                <a:gd name="connsiteY4" fmla="*/ 59648 h 115936"/>
                <a:gd name="connsiteX0" fmla="*/ 0 w 728699"/>
                <a:gd name="connsiteY0" fmla="*/ 86785 h 143073"/>
                <a:gd name="connsiteX1" fmla="*/ 714779 w 728699"/>
                <a:gd name="connsiteY1" fmla="*/ 0 h 143073"/>
                <a:gd name="connsiteX2" fmla="*/ 720716 w 728699"/>
                <a:gd name="connsiteY2" fmla="*/ 101440 h 143073"/>
                <a:gd name="connsiteX3" fmla="*/ 29770 w 728699"/>
                <a:gd name="connsiteY3" fmla="*/ 143073 h 143073"/>
                <a:gd name="connsiteX4" fmla="*/ 0 w 728699"/>
                <a:gd name="connsiteY4" fmla="*/ 86785 h 143073"/>
                <a:gd name="connsiteX0" fmla="*/ 0 w 700363"/>
                <a:gd name="connsiteY0" fmla="*/ 94848 h 143073"/>
                <a:gd name="connsiteX1" fmla="*/ 686443 w 700363"/>
                <a:gd name="connsiteY1" fmla="*/ 0 h 143073"/>
                <a:gd name="connsiteX2" fmla="*/ 692380 w 700363"/>
                <a:gd name="connsiteY2" fmla="*/ 101440 h 143073"/>
                <a:gd name="connsiteX3" fmla="*/ 1434 w 700363"/>
                <a:gd name="connsiteY3" fmla="*/ 143073 h 143073"/>
                <a:gd name="connsiteX4" fmla="*/ 0 w 700363"/>
                <a:gd name="connsiteY4" fmla="*/ 94848 h 143073"/>
                <a:gd name="connsiteX0" fmla="*/ 0 w 702094"/>
                <a:gd name="connsiteY0" fmla="*/ 78707 h 143073"/>
                <a:gd name="connsiteX1" fmla="*/ 688174 w 702094"/>
                <a:gd name="connsiteY1" fmla="*/ 0 h 143073"/>
                <a:gd name="connsiteX2" fmla="*/ 694111 w 702094"/>
                <a:gd name="connsiteY2" fmla="*/ 101440 h 143073"/>
                <a:gd name="connsiteX3" fmla="*/ 3165 w 702094"/>
                <a:gd name="connsiteY3" fmla="*/ 143073 h 143073"/>
                <a:gd name="connsiteX4" fmla="*/ 0 w 702094"/>
                <a:gd name="connsiteY4" fmla="*/ 78707 h 143073"/>
                <a:gd name="connsiteX0" fmla="*/ 0 w 705544"/>
                <a:gd name="connsiteY0" fmla="*/ 104755 h 143073"/>
                <a:gd name="connsiteX1" fmla="*/ 691624 w 705544"/>
                <a:gd name="connsiteY1" fmla="*/ 0 h 143073"/>
                <a:gd name="connsiteX2" fmla="*/ 697561 w 705544"/>
                <a:gd name="connsiteY2" fmla="*/ 101440 h 143073"/>
                <a:gd name="connsiteX3" fmla="*/ 6615 w 705544"/>
                <a:gd name="connsiteY3" fmla="*/ 143073 h 143073"/>
                <a:gd name="connsiteX4" fmla="*/ 0 w 705544"/>
                <a:gd name="connsiteY4" fmla="*/ 104755 h 143073"/>
                <a:gd name="connsiteX0" fmla="*/ 0 w 702497"/>
                <a:gd name="connsiteY0" fmla="*/ 121991 h 160309"/>
                <a:gd name="connsiteX1" fmla="*/ 666050 w 702497"/>
                <a:gd name="connsiteY1" fmla="*/ 0 h 160309"/>
                <a:gd name="connsiteX2" fmla="*/ 697561 w 702497"/>
                <a:gd name="connsiteY2" fmla="*/ 118676 h 160309"/>
                <a:gd name="connsiteX3" fmla="*/ 6615 w 702497"/>
                <a:gd name="connsiteY3" fmla="*/ 160309 h 160309"/>
                <a:gd name="connsiteX4" fmla="*/ 0 w 702497"/>
                <a:gd name="connsiteY4" fmla="*/ 121991 h 160309"/>
                <a:gd name="connsiteX0" fmla="*/ 0 w 700427"/>
                <a:gd name="connsiteY0" fmla="*/ 110251 h 160309"/>
                <a:gd name="connsiteX1" fmla="*/ 663980 w 700427"/>
                <a:gd name="connsiteY1" fmla="*/ 0 h 160309"/>
                <a:gd name="connsiteX2" fmla="*/ 695491 w 700427"/>
                <a:gd name="connsiteY2" fmla="*/ 118676 h 160309"/>
                <a:gd name="connsiteX3" fmla="*/ 4545 w 700427"/>
                <a:gd name="connsiteY3" fmla="*/ 160309 h 160309"/>
                <a:gd name="connsiteX4" fmla="*/ 0 w 700427"/>
                <a:gd name="connsiteY4" fmla="*/ 110251 h 160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0427" h="160309">
                  <a:moveTo>
                    <a:pt x="0" y="110251"/>
                  </a:moveTo>
                  <a:lnTo>
                    <a:pt x="663980" y="0"/>
                  </a:lnTo>
                  <a:cubicBezTo>
                    <a:pt x="663997" y="31576"/>
                    <a:pt x="716427" y="80416"/>
                    <a:pt x="695491" y="118676"/>
                  </a:cubicBezTo>
                  <a:lnTo>
                    <a:pt x="4545" y="160309"/>
                  </a:lnTo>
                  <a:lnTo>
                    <a:pt x="0" y="11025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457200" dist="546100" dir="114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sp>
          <p:nvSpPr>
            <p:cNvPr id="173" name="矩形 1683"/>
            <p:cNvSpPr/>
            <p:nvPr/>
          </p:nvSpPr>
          <p:spPr>
            <a:xfrm rot="17157560">
              <a:off x="3697054" y="3853158"/>
              <a:ext cx="1420533" cy="190471"/>
            </a:xfrm>
            <a:custGeom>
              <a:avLst/>
              <a:gdLst>
                <a:gd name="connsiteX0" fmla="*/ 0 w 621070"/>
                <a:gd name="connsiteY0" fmla="*/ 0 h 114934"/>
                <a:gd name="connsiteX1" fmla="*/ 621070 w 621070"/>
                <a:gd name="connsiteY1" fmla="*/ 0 h 114934"/>
                <a:gd name="connsiteX2" fmla="*/ 621070 w 621070"/>
                <a:gd name="connsiteY2" fmla="*/ 114934 h 114934"/>
                <a:gd name="connsiteX3" fmla="*/ 0 w 621070"/>
                <a:gd name="connsiteY3" fmla="*/ 114934 h 114934"/>
                <a:gd name="connsiteX4" fmla="*/ 0 w 621070"/>
                <a:gd name="connsiteY4" fmla="*/ 0 h 114934"/>
                <a:gd name="connsiteX0" fmla="*/ 40445 w 661515"/>
                <a:gd name="connsiteY0" fmla="*/ 0 h 128302"/>
                <a:gd name="connsiteX1" fmla="*/ 661515 w 661515"/>
                <a:gd name="connsiteY1" fmla="*/ 0 h 128302"/>
                <a:gd name="connsiteX2" fmla="*/ 661515 w 661515"/>
                <a:gd name="connsiteY2" fmla="*/ 114934 h 128302"/>
                <a:gd name="connsiteX3" fmla="*/ 0 w 661515"/>
                <a:gd name="connsiteY3" fmla="*/ 128302 h 128302"/>
                <a:gd name="connsiteX4" fmla="*/ 40445 w 661515"/>
                <a:gd name="connsiteY4" fmla="*/ 0 h 128302"/>
                <a:gd name="connsiteX0" fmla="*/ 40445 w 661567"/>
                <a:gd name="connsiteY0" fmla="*/ 0 h 128302"/>
                <a:gd name="connsiteX1" fmla="*/ 661515 w 661567"/>
                <a:gd name="connsiteY1" fmla="*/ 0 h 128302"/>
                <a:gd name="connsiteX2" fmla="*/ 661567 w 661567"/>
                <a:gd name="connsiteY2" fmla="*/ 94729 h 128302"/>
                <a:gd name="connsiteX3" fmla="*/ 0 w 661567"/>
                <a:gd name="connsiteY3" fmla="*/ 128302 h 128302"/>
                <a:gd name="connsiteX4" fmla="*/ 40445 w 661567"/>
                <a:gd name="connsiteY4" fmla="*/ 0 h 128302"/>
                <a:gd name="connsiteX0" fmla="*/ 40445 w 661515"/>
                <a:gd name="connsiteY0" fmla="*/ 0 h 128302"/>
                <a:gd name="connsiteX1" fmla="*/ 661515 w 661515"/>
                <a:gd name="connsiteY1" fmla="*/ 0 h 128302"/>
                <a:gd name="connsiteX2" fmla="*/ 619681 w 661515"/>
                <a:gd name="connsiteY2" fmla="*/ 101361 h 128302"/>
                <a:gd name="connsiteX3" fmla="*/ 0 w 661515"/>
                <a:gd name="connsiteY3" fmla="*/ 128302 h 128302"/>
                <a:gd name="connsiteX4" fmla="*/ 40445 w 661515"/>
                <a:gd name="connsiteY4" fmla="*/ 0 h 128302"/>
                <a:gd name="connsiteX0" fmla="*/ 40445 w 661515"/>
                <a:gd name="connsiteY0" fmla="*/ 0 h 128302"/>
                <a:gd name="connsiteX1" fmla="*/ 661515 w 661515"/>
                <a:gd name="connsiteY1" fmla="*/ 0 h 128302"/>
                <a:gd name="connsiteX2" fmla="*/ 619681 w 661515"/>
                <a:gd name="connsiteY2" fmla="*/ 101361 h 128302"/>
                <a:gd name="connsiteX3" fmla="*/ 0 w 661515"/>
                <a:gd name="connsiteY3" fmla="*/ 128302 h 128302"/>
                <a:gd name="connsiteX4" fmla="*/ 40445 w 661515"/>
                <a:gd name="connsiteY4" fmla="*/ 0 h 128302"/>
                <a:gd name="connsiteX0" fmla="*/ 0 w 673777"/>
                <a:gd name="connsiteY0" fmla="*/ 0 h 178273"/>
                <a:gd name="connsiteX1" fmla="*/ 673777 w 673777"/>
                <a:gd name="connsiteY1" fmla="*/ 49971 h 178273"/>
                <a:gd name="connsiteX2" fmla="*/ 631943 w 673777"/>
                <a:gd name="connsiteY2" fmla="*/ 151332 h 178273"/>
                <a:gd name="connsiteX3" fmla="*/ 12262 w 673777"/>
                <a:gd name="connsiteY3" fmla="*/ 178273 h 178273"/>
                <a:gd name="connsiteX4" fmla="*/ 0 w 673777"/>
                <a:gd name="connsiteY4" fmla="*/ 0 h 178273"/>
                <a:gd name="connsiteX0" fmla="*/ 0 w 733378"/>
                <a:gd name="connsiteY0" fmla="*/ 0 h 156705"/>
                <a:gd name="connsiteX1" fmla="*/ 733378 w 733378"/>
                <a:gd name="connsiteY1" fmla="*/ 28403 h 156705"/>
                <a:gd name="connsiteX2" fmla="*/ 691544 w 733378"/>
                <a:gd name="connsiteY2" fmla="*/ 129764 h 156705"/>
                <a:gd name="connsiteX3" fmla="*/ 71863 w 733378"/>
                <a:gd name="connsiteY3" fmla="*/ 156705 h 156705"/>
                <a:gd name="connsiteX4" fmla="*/ 0 w 733378"/>
                <a:gd name="connsiteY4" fmla="*/ 0 h 156705"/>
                <a:gd name="connsiteX0" fmla="*/ 0 w 733378"/>
                <a:gd name="connsiteY0" fmla="*/ 0 h 151671"/>
                <a:gd name="connsiteX1" fmla="*/ 733378 w 733378"/>
                <a:gd name="connsiteY1" fmla="*/ 28403 h 151671"/>
                <a:gd name="connsiteX2" fmla="*/ 691544 w 733378"/>
                <a:gd name="connsiteY2" fmla="*/ 129764 h 151671"/>
                <a:gd name="connsiteX3" fmla="*/ 31260 w 733378"/>
                <a:gd name="connsiteY3" fmla="*/ 151671 h 151671"/>
                <a:gd name="connsiteX4" fmla="*/ 0 w 733378"/>
                <a:gd name="connsiteY4" fmla="*/ 0 h 151671"/>
                <a:gd name="connsiteX0" fmla="*/ 0 w 806362"/>
                <a:gd name="connsiteY0" fmla="*/ 28478 h 123268"/>
                <a:gd name="connsiteX1" fmla="*/ 806362 w 806362"/>
                <a:gd name="connsiteY1" fmla="*/ 0 h 123268"/>
                <a:gd name="connsiteX2" fmla="*/ 764528 w 806362"/>
                <a:gd name="connsiteY2" fmla="*/ 101361 h 123268"/>
                <a:gd name="connsiteX3" fmla="*/ 104244 w 806362"/>
                <a:gd name="connsiteY3" fmla="*/ 123268 h 123268"/>
                <a:gd name="connsiteX4" fmla="*/ 0 w 806362"/>
                <a:gd name="connsiteY4" fmla="*/ 28478 h 123268"/>
                <a:gd name="connsiteX0" fmla="*/ 0 w 806362"/>
                <a:gd name="connsiteY0" fmla="*/ 28478 h 123268"/>
                <a:gd name="connsiteX1" fmla="*/ 806362 w 806362"/>
                <a:gd name="connsiteY1" fmla="*/ 0 h 123268"/>
                <a:gd name="connsiteX2" fmla="*/ 773592 w 806362"/>
                <a:gd name="connsiteY2" fmla="*/ 74303 h 123268"/>
                <a:gd name="connsiteX3" fmla="*/ 104244 w 806362"/>
                <a:gd name="connsiteY3" fmla="*/ 123268 h 123268"/>
                <a:gd name="connsiteX4" fmla="*/ 0 w 806362"/>
                <a:gd name="connsiteY4" fmla="*/ 28478 h 123268"/>
                <a:gd name="connsiteX0" fmla="*/ 0 w 806362"/>
                <a:gd name="connsiteY0" fmla="*/ 28478 h 115936"/>
                <a:gd name="connsiteX1" fmla="*/ 806362 w 806362"/>
                <a:gd name="connsiteY1" fmla="*/ 0 h 115936"/>
                <a:gd name="connsiteX2" fmla="*/ 773592 w 806362"/>
                <a:gd name="connsiteY2" fmla="*/ 74303 h 115936"/>
                <a:gd name="connsiteX3" fmla="*/ 82646 w 806362"/>
                <a:gd name="connsiteY3" fmla="*/ 115936 h 115936"/>
                <a:gd name="connsiteX4" fmla="*/ 0 w 806362"/>
                <a:gd name="connsiteY4" fmla="*/ 28478 h 115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6362" h="115936">
                  <a:moveTo>
                    <a:pt x="0" y="28478"/>
                  </a:moveTo>
                  <a:lnTo>
                    <a:pt x="806362" y="0"/>
                  </a:lnTo>
                  <a:cubicBezTo>
                    <a:pt x="806379" y="31576"/>
                    <a:pt x="794528" y="36043"/>
                    <a:pt x="773592" y="74303"/>
                  </a:cubicBezTo>
                  <a:lnTo>
                    <a:pt x="82646" y="115936"/>
                  </a:lnTo>
                  <a:lnTo>
                    <a:pt x="0" y="2847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457200" dist="4699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sp>
          <p:nvSpPr>
            <p:cNvPr id="174" name="Freeform 706"/>
            <p:cNvSpPr>
              <a:spLocks/>
            </p:cNvSpPr>
            <p:nvPr/>
          </p:nvSpPr>
          <p:spPr bwMode="auto">
            <a:xfrm>
              <a:off x="3455778" y="3066063"/>
              <a:ext cx="1310839" cy="2121640"/>
            </a:xfrm>
            <a:custGeom>
              <a:avLst/>
              <a:gdLst>
                <a:gd name="T0" fmla="*/ 324 w 606"/>
                <a:gd name="T1" fmla="*/ 18 h 970"/>
                <a:gd name="T2" fmla="*/ 278 w 606"/>
                <a:gd name="T3" fmla="*/ 121 h 970"/>
                <a:gd name="T4" fmla="*/ 147 w 606"/>
                <a:gd name="T5" fmla="*/ 33 h 970"/>
                <a:gd name="T6" fmla="*/ 37 w 606"/>
                <a:gd name="T7" fmla="*/ 43 h 970"/>
                <a:gd name="T8" fmla="*/ 36 w 606"/>
                <a:gd name="T9" fmla="*/ 45 h 970"/>
                <a:gd name="T10" fmla="*/ 31 w 606"/>
                <a:gd name="T11" fmla="*/ 166 h 970"/>
                <a:gd name="T12" fmla="*/ 198 w 606"/>
                <a:gd name="T13" fmla="*/ 311 h 970"/>
                <a:gd name="T14" fmla="*/ 131 w 606"/>
                <a:gd name="T15" fmla="*/ 571 h 970"/>
                <a:gd name="T16" fmla="*/ 175 w 606"/>
                <a:gd name="T17" fmla="*/ 781 h 970"/>
                <a:gd name="T18" fmla="*/ 294 w 606"/>
                <a:gd name="T19" fmla="*/ 970 h 970"/>
                <a:gd name="T20" fmla="*/ 545 w 606"/>
                <a:gd name="T21" fmla="*/ 809 h 970"/>
                <a:gd name="T22" fmla="*/ 514 w 606"/>
                <a:gd name="T23" fmla="*/ 680 h 970"/>
                <a:gd name="T24" fmla="*/ 523 w 606"/>
                <a:gd name="T25" fmla="*/ 571 h 970"/>
                <a:gd name="T26" fmla="*/ 597 w 606"/>
                <a:gd name="T27" fmla="*/ 146 h 970"/>
                <a:gd name="T28" fmla="*/ 566 w 606"/>
                <a:gd name="T29" fmla="*/ 0 h 970"/>
                <a:gd name="T30" fmla="*/ 324 w 606"/>
                <a:gd name="T31" fmla="*/ 18 h 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6" h="970">
                  <a:moveTo>
                    <a:pt x="324" y="18"/>
                  </a:moveTo>
                  <a:cubicBezTo>
                    <a:pt x="278" y="121"/>
                    <a:pt x="278" y="121"/>
                    <a:pt x="278" y="121"/>
                  </a:cubicBezTo>
                  <a:cubicBezTo>
                    <a:pt x="147" y="33"/>
                    <a:pt x="147" y="33"/>
                    <a:pt x="147" y="33"/>
                  </a:cubicBezTo>
                  <a:cubicBezTo>
                    <a:pt x="113" y="11"/>
                    <a:pt x="67" y="15"/>
                    <a:pt x="37" y="43"/>
                  </a:cubicBezTo>
                  <a:cubicBezTo>
                    <a:pt x="36" y="45"/>
                    <a:pt x="36" y="45"/>
                    <a:pt x="36" y="45"/>
                  </a:cubicBezTo>
                  <a:cubicBezTo>
                    <a:pt x="2" y="77"/>
                    <a:pt x="0" y="131"/>
                    <a:pt x="31" y="166"/>
                  </a:cubicBezTo>
                  <a:cubicBezTo>
                    <a:pt x="198" y="311"/>
                    <a:pt x="198" y="311"/>
                    <a:pt x="198" y="311"/>
                  </a:cubicBezTo>
                  <a:cubicBezTo>
                    <a:pt x="131" y="571"/>
                    <a:pt x="131" y="571"/>
                    <a:pt x="131" y="571"/>
                  </a:cubicBezTo>
                  <a:cubicBezTo>
                    <a:pt x="119" y="635"/>
                    <a:pt x="139" y="726"/>
                    <a:pt x="175" y="781"/>
                  </a:cubicBezTo>
                  <a:cubicBezTo>
                    <a:pt x="294" y="970"/>
                    <a:pt x="294" y="970"/>
                    <a:pt x="294" y="970"/>
                  </a:cubicBezTo>
                  <a:cubicBezTo>
                    <a:pt x="545" y="809"/>
                    <a:pt x="545" y="809"/>
                    <a:pt x="545" y="809"/>
                  </a:cubicBezTo>
                  <a:cubicBezTo>
                    <a:pt x="514" y="680"/>
                    <a:pt x="514" y="680"/>
                    <a:pt x="514" y="680"/>
                  </a:cubicBezTo>
                  <a:cubicBezTo>
                    <a:pt x="497" y="649"/>
                    <a:pt x="519" y="606"/>
                    <a:pt x="523" y="571"/>
                  </a:cubicBezTo>
                  <a:cubicBezTo>
                    <a:pt x="597" y="146"/>
                    <a:pt x="597" y="146"/>
                    <a:pt x="597" y="146"/>
                  </a:cubicBezTo>
                  <a:cubicBezTo>
                    <a:pt x="606" y="95"/>
                    <a:pt x="594" y="42"/>
                    <a:pt x="566" y="0"/>
                  </a:cubicBezTo>
                  <a:cubicBezTo>
                    <a:pt x="324" y="18"/>
                    <a:pt x="324" y="18"/>
                    <a:pt x="324" y="18"/>
                  </a:cubicBezTo>
                </a:path>
              </a:pathLst>
            </a:custGeom>
            <a:solidFill>
              <a:srgbClr val="DBB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/>
            </a:p>
          </p:txBody>
        </p:sp>
        <p:sp>
          <p:nvSpPr>
            <p:cNvPr id="175" name="Freeform 707"/>
            <p:cNvSpPr>
              <a:spLocks/>
            </p:cNvSpPr>
            <p:nvPr/>
          </p:nvSpPr>
          <p:spPr bwMode="auto">
            <a:xfrm>
              <a:off x="3079164" y="2904494"/>
              <a:ext cx="702954" cy="535488"/>
            </a:xfrm>
            <a:custGeom>
              <a:avLst/>
              <a:gdLst>
                <a:gd name="T0" fmla="*/ 17 w 325"/>
                <a:gd name="T1" fmla="*/ 199 h 245"/>
                <a:gd name="T2" fmla="*/ 17 w 325"/>
                <a:gd name="T3" fmla="*/ 198 h 245"/>
                <a:gd name="T4" fmla="*/ 47 w 325"/>
                <a:gd name="T5" fmla="*/ 108 h 245"/>
                <a:gd name="T6" fmla="*/ 265 w 325"/>
                <a:gd name="T7" fmla="*/ 0 h 245"/>
                <a:gd name="T8" fmla="*/ 325 w 325"/>
                <a:gd name="T9" fmla="*/ 121 h 245"/>
                <a:gd name="T10" fmla="*/ 107 w 325"/>
                <a:gd name="T11" fmla="*/ 229 h 245"/>
                <a:gd name="T12" fmla="*/ 17 w 325"/>
                <a:gd name="T13" fmla="*/ 199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5" h="245">
                  <a:moveTo>
                    <a:pt x="17" y="199"/>
                  </a:moveTo>
                  <a:cubicBezTo>
                    <a:pt x="17" y="198"/>
                    <a:pt x="17" y="198"/>
                    <a:pt x="17" y="198"/>
                  </a:cubicBezTo>
                  <a:cubicBezTo>
                    <a:pt x="0" y="165"/>
                    <a:pt x="14" y="125"/>
                    <a:pt x="47" y="108"/>
                  </a:cubicBezTo>
                  <a:cubicBezTo>
                    <a:pt x="265" y="0"/>
                    <a:pt x="265" y="0"/>
                    <a:pt x="265" y="0"/>
                  </a:cubicBezTo>
                  <a:cubicBezTo>
                    <a:pt x="325" y="121"/>
                    <a:pt x="325" y="121"/>
                    <a:pt x="325" y="121"/>
                  </a:cubicBezTo>
                  <a:cubicBezTo>
                    <a:pt x="107" y="229"/>
                    <a:pt x="107" y="229"/>
                    <a:pt x="107" y="229"/>
                  </a:cubicBezTo>
                  <a:cubicBezTo>
                    <a:pt x="74" y="245"/>
                    <a:pt x="34" y="232"/>
                    <a:pt x="17" y="199"/>
                  </a:cubicBezTo>
                  <a:close/>
                </a:path>
              </a:pathLst>
            </a:custGeom>
            <a:solidFill>
              <a:srgbClr val="F8D5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/>
            </a:p>
          </p:txBody>
        </p:sp>
        <p:sp>
          <p:nvSpPr>
            <p:cNvPr id="176" name="Freeform 708"/>
            <p:cNvSpPr>
              <a:spLocks/>
            </p:cNvSpPr>
            <p:nvPr/>
          </p:nvSpPr>
          <p:spPr bwMode="auto">
            <a:xfrm>
              <a:off x="3221766" y="3166698"/>
              <a:ext cx="705696" cy="520716"/>
            </a:xfrm>
            <a:custGeom>
              <a:avLst/>
              <a:gdLst>
                <a:gd name="T0" fmla="*/ 16 w 326"/>
                <a:gd name="T1" fmla="*/ 189 h 238"/>
                <a:gd name="T2" fmla="*/ 15 w 326"/>
                <a:gd name="T3" fmla="*/ 188 h 238"/>
                <a:gd name="T4" fmla="*/ 49 w 326"/>
                <a:gd name="T5" fmla="*/ 100 h 238"/>
                <a:gd name="T6" fmla="*/ 270 w 326"/>
                <a:gd name="T7" fmla="*/ 0 h 238"/>
                <a:gd name="T8" fmla="*/ 326 w 326"/>
                <a:gd name="T9" fmla="*/ 123 h 238"/>
                <a:gd name="T10" fmla="*/ 104 w 326"/>
                <a:gd name="T11" fmla="*/ 223 h 238"/>
                <a:gd name="T12" fmla="*/ 16 w 326"/>
                <a:gd name="T13" fmla="*/ 18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6" h="238">
                  <a:moveTo>
                    <a:pt x="16" y="189"/>
                  </a:moveTo>
                  <a:cubicBezTo>
                    <a:pt x="15" y="188"/>
                    <a:pt x="15" y="188"/>
                    <a:pt x="15" y="188"/>
                  </a:cubicBezTo>
                  <a:cubicBezTo>
                    <a:pt x="0" y="155"/>
                    <a:pt x="15" y="115"/>
                    <a:pt x="49" y="100"/>
                  </a:cubicBezTo>
                  <a:cubicBezTo>
                    <a:pt x="270" y="0"/>
                    <a:pt x="270" y="0"/>
                    <a:pt x="270" y="0"/>
                  </a:cubicBezTo>
                  <a:cubicBezTo>
                    <a:pt x="326" y="123"/>
                    <a:pt x="326" y="123"/>
                    <a:pt x="326" y="123"/>
                  </a:cubicBezTo>
                  <a:cubicBezTo>
                    <a:pt x="104" y="223"/>
                    <a:pt x="104" y="223"/>
                    <a:pt x="104" y="223"/>
                  </a:cubicBezTo>
                  <a:cubicBezTo>
                    <a:pt x="70" y="238"/>
                    <a:pt x="31" y="223"/>
                    <a:pt x="16" y="189"/>
                  </a:cubicBezTo>
                </a:path>
              </a:pathLst>
            </a:custGeom>
            <a:solidFill>
              <a:srgbClr val="F8D5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/>
            </a:p>
          </p:txBody>
        </p:sp>
        <p:sp>
          <p:nvSpPr>
            <p:cNvPr id="177" name="Freeform 709"/>
            <p:cNvSpPr>
              <a:spLocks/>
            </p:cNvSpPr>
            <p:nvPr/>
          </p:nvSpPr>
          <p:spPr bwMode="auto">
            <a:xfrm>
              <a:off x="3442981" y="3381817"/>
              <a:ext cx="704783" cy="519793"/>
            </a:xfrm>
            <a:custGeom>
              <a:avLst/>
              <a:gdLst>
                <a:gd name="T0" fmla="*/ 16 w 326"/>
                <a:gd name="T1" fmla="*/ 189 h 238"/>
                <a:gd name="T2" fmla="*/ 15 w 326"/>
                <a:gd name="T3" fmla="*/ 188 h 238"/>
                <a:gd name="T4" fmla="*/ 49 w 326"/>
                <a:gd name="T5" fmla="*/ 100 h 238"/>
                <a:gd name="T6" fmla="*/ 271 w 326"/>
                <a:gd name="T7" fmla="*/ 0 h 238"/>
                <a:gd name="T8" fmla="*/ 326 w 326"/>
                <a:gd name="T9" fmla="*/ 123 h 238"/>
                <a:gd name="T10" fmla="*/ 104 w 326"/>
                <a:gd name="T11" fmla="*/ 223 h 238"/>
                <a:gd name="T12" fmla="*/ 16 w 326"/>
                <a:gd name="T13" fmla="*/ 18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6" h="238">
                  <a:moveTo>
                    <a:pt x="16" y="189"/>
                  </a:moveTo>
                  <a:cubicBezTo>
                    <a:pt x="15" y="188"/>
                    <a:pt x="15" y="188"/>
                    <a:pt x="15" y="188"/>
                  </a:cubicBezTo>
                  <a:cubicBezTo>
                    <a:pt x="0" y="154"/>
                    <a:pt x="15" y="115"/>
                    <a:pt x="49" y="100"/>
                  </a:cubicBezTo>
                  <a:cubicBezTo>
                    <a:pt x="271" y="0"/>
                    <a:pt x="271" y="0"/>
                    <a:pt x="271" y="0"/>
                  </a:cubicBezTo>
                  <a:cubicBezTo>
                    <a:pt x="326" y="123"/>
                    <a:pt x="326" y="123"/>
                    <a:pt x="326" y="123"/>
                  </a:cubicBezTo>
                  <a:cubicBezTo>
                    <a:pt x="104" y="223"/>
                    <a:pt x="104" y="223"/>
                    <a:pt x="104" y="223"/>
                  </a:cubicBezTo>
                  <a:cubicBezTo>
                    <a:pt x="71" y="238"/>
                    <a:pt x="31" y="223"/>
                    <a:pt x="16" y="189"/>
                  </a:cubicBezTo>
                </a:path>
              </a:pathLst>
            </a:custGeom>
            <a:solidFill>
              <a:srgbClr val="F8D5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/>
            </a:p>
          </p:txBody>
        </p:sp>
        <p:sp>
          <p:nvSpPr>
            <p:cNvPr id="178" name="Freeform 710"/>
            <p:cNvSpPr>
              <a:spLocks/>
            </p:cNvSpPr>
            <p:nvPr/>
          </p:nvSpPr>
          <p:spPr bwMode="auto">
            <a:xfrm>
              <a:off x="3464006" y="3593242"/>
              <a:ext cx="683757" cy="308367"/>
            </a:xfrm>
            <a:custGeom>
              <a:avLst/>
              <a:gdLst>
                <a:gd name="T0" fmla="*/ 305 w 316"/>
                <a:gd name="T1" fmla="*/ 0 h 141"/>
                <a:gd name="T2" fmla="*/ 85 w 316"/>
                <a:gd name="T3" fmla="*/ 99 h 141"/>
                <a:gd name="T4" fmla="*/ 0 w 316"/>
                <a:gd name="T5" fmla="*/ 71 h 141"/>
                <a:gd name="T6" fmla="*/ 5 w 316"/>
                <a:gd name="T7" fmla="*/ 91 h 141"/>
                <a:gd name="T8" fmla="*/ 6 w 316"/>
                <a:gd name="T9" fmla="*/ 92 h 141"/>
                <a:gd name="T10" fmla="*/ 94 w 316"/>
                <a:gd name="T11" fmla="*/ 126 h 141"/>
                <a:gd name="T12" fmla="*/ 316 w 316"/>
                <a:gd name="T13" fmla="*/ 26 h 141"/>
                <a:gd name="T14" fmla="*/ 305 w 316"/>
                <a:gd name="T1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6" h="141">
                  <a:moveTo>
                    <a:pt x="305" y="0"/>
                  </a:moveTo>
                  <a:cubicBezTo>
                    <a:pt x="85" y="99"/>
                    <a:pt x="85" y="99"/>
                    <a:pt x="85" y="99"/>
                  </a:cubicBezTo>
                  <a:cubicBezTo>
                    <a:pt x="54" y="113"/>
                    <a:pt x="17" y="101"/>
                    <a:pt x="0" y="71"/>
                  </a:cubicBezTo>
                  <a:cubicBezTo>
                    <a:pt x="1" y="78"/>
                    <a:pt x="3" y="85"/>
                    <a:pt x="5" y="91"/>
                  </a:cubicBezTo>
                  <a:cubicBezTo>
                    <a:pt x="6" y="92"/>
                    <a:pt x="6" y="92"/>
                    <a:pt x="6" y="92"/>
                  </a:cubicBezTo>
                  <a:cubicBezTo>
                    <a:pt x="21" y="126"/>
                    <a:pt x="61" y="141"/>
                    <a:pt x="94" y="126"/>
                  </a:cubicBezTo>
                  <a:cubicBezTo>
                    <a:pt x="316" y="26"/>
                    <a:pt x="316" y="26"/>
                    <a:pt x="316" y="26"/>
                  </a:cubicBezTo>
                  <a:cubicBezTo>
                    <a:pt x="305" y="0"/>
                    <a:pt x="305" y="0"/>
                    <a:pt x="305" y="0"/>
                  </a:cubicBezTo>
                </a:path>
              </a:pathLst>
            </a:custGeom>
            <a:solidFill>
              <a:srgbClr val="ECC0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/>
            </a:p>
          </p:txBody>
        </p:sp>
        <p:sp>
          <p:nvSpPr>
            <p:cNvPr id="179" name="Freeform 711"/>
            <p:cNvSpPr>
              <a:spLocks/>
            </p:cNvSpPr>
            <p:nvPr/>
          </p:nvSpPr>
          <p:spPr bwMode="auto">
            <a:xfrm>
              <a:off x="3243704" y="3379047"/>
              <a:ext cx="683757" cy="308367"/>
            </a:xfrm>
            <a:custGeom>
              <a:avLst/>
              <a:gdLst>
                <a:gd name="T0" fmla="*/ 304 w 316"/>
                <a:gd name="T1" fmla="*/ 0 h 141"/>
                <a:gd name="T2" fmla="*/ 85 w 316"/>
                <a:gd name="T3" fmla="*/ 99 h 141"/>
                <a:gd name="T4" fmla="*/ 0 w 316"/>
                <a:gd name="T5" fmla="*/ 71 h 141"/>
                <a:gd name="T6" fmla="*/ 5 w 316"/>
                <a:gd name="T7" fmla="*/ 91 h 141"/>
                <a:gd name="T8" fmla="*/ 6 w 316"/>
                <a:gd name="T9" fmla="*/ 92 h 141"/>
                <a:gd name="T10" fmla="*/ 94 w 316"/>
                <a:gd name="T11" fmla="*/ 126 h 141"/>
                <a:gd name="T12" fmla="*/ 316 w 316"/>
                <a:gd name="T13" fmla="*/ 26 h 141"/>
                <a:gd name="T14" fmla="*/ 304 w 316"/>
                <a:gd name="T1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6" h="141">
                  <a:moveTo>
                    <a:pt x="304" y="0"/>
                  </a:moveTo>
                  <a:cubicBezTo>
                    <a:pt x="85" y="99"/>
                    <a:pt x="85" y="99"/>
                    <a:pt x="85" y="99"/>
                  </a:cubicBezTo>
                  <a:cubicBezTo>
                    <a:pt x="53" y="113"/>
                    <a:pt x="16" y="101"/>
                    <a:pt x="0" y="71"/>
                  </a:cubicBezTo>
                  <a:cubicBezTo>
                    <a:pt x="0" y="78"/>
                    <a:pt x="2" y="85"/>
                    <a:pt x="5" y="91"/>
                  </a:cubicBezTo>
                  <a:cubicBezTo>
                    <a:pt x="6" y="92"/>
                    <a:pt x="6" y="92"/>
                    <a:pt x="6" y="92"/>
                  </a:cubicBezTo>
                  <a:cubicBezTo>
                    <a:pt x="21" y="126"/>
                    <a:pt x="60" y="141"/>
                    <a:pt x="94" y="126"/>
                  </a:cubicBezTo>
                  <a:cubicBezTo>
                    <a:pt x="316" y="26"/>
                    <a:pt x="316" y="26"/>
                    <a:pt x="316" y="26"/>
                  </a:cubicBezTo>
                  <a:cubicBezTo>
                    <a:pt x="304" y="0"/>
                    <a:pt x="304" y="0"/>
                    <a:pt x="304" y="0"/>
                  </a:cubicBezTo>
                </a:path>
              </a:pathLst>
            </a:custGeom>
            <a:solidFill>
              <a:srgbClr val="ECC0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/>
            </a:p>
          </p:txBody>
        </p:sp>
        <p:pic>
          <p:nvPicPr>
            <p:cNvPr id="180" name="Picture 713"/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9179" y="3403975"/>
              <a:ext cx="26510" cy="33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1" name="Picture 714"/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9179" y="3403975"/>
              <a:ext cx="26510" cy="33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2" name="矩形 1683"/>
            <p:cNvSpPr/>
            <p:nvPr/>
          </p:nvSpPr>
          <p:spPr>
            <a:xfrm rot="19988958">
              <a:off x="3199139" y="3347662"/>
              <a:ext cx="445880" cy="100427"/>
            </a:xfrm>
            <a:custGeom>
              <a:avLst/>
              <a:gdLst>
                <a:gd name="connsiteX0" fmla="*/ 0 w 621070"/>
                <a:gd name="connsiteY0" fmla="*/ 0 h 114934"/>
                <a:gd name="connsiteX1" fmla="*/ 621070 w 621070"/>
                <a:gd name="connsiteY1" fmla="*/ 0 h 114934"/>
                <a:gd name="connsiteX2" fmla="*/ 621070 w 621070"/>
                <a:gd name="connsiteY2" fmla="*/ 114934 h 114934"/>
                <a:gd name="connsiteX3" fmla="*/ 0 w 621070"/>
                <a:gd name="connsiteY3" fmla="*/ 114934 h 114934"/>
                <a:gd name="connsiteX4" fmla="*/ 0 w 621070"/>
                <a:gd name="connsiteY4" fmla="*/ 0 h 114934"/>
                <a:gd name="connsiteX0" fmla="*/ 40445 w 661515"/>
                <a:gd name="connsiteY0" fmla="*/ 0 h 128302"/>
                <a:gd name="connsiteX1" fmla="*/ 661515 w 661515"/>
                <a:gd name="connsiteY1" fmla="*/ 0 h 128302"/>
                <a:gd name="connsiteX2" fmla="*/ 661515 w 661515"/>
                <a:gd name="connsiteY2" fmla="*/ 114934 h 128302"/>
                <a:gd name="connsiteX3" fmla="*/ 0 w 661515"/>
                <a:gd name="connsiteY3" fmla="*/ 128302 h 128302"/>
                <a:gd name="connsiteX4" fmla="*/ 40445 w 661515"/>
                <a:gd name="connsiteY4" fmla="*/ 0 h 128302"/>
                <a:gd name="connsiteX0" fmla="*/ 40445 w 661567"/>
                <a:gd name="connsiteY0" fmla="*/ 0 h 128302"/>
                <a:gd name="connsiteX1" fmla="*/ 661515 w 661567"/>
                <a:gd name="connsiteY1" fmla="*/ 0 h 128302"/>
                <a:gd name="connsiteX2" fmla="*/ 661567 w 661567"/>
                <a:gd name="connsiteY2" fmla="*/ 94729 h 128302"/>
                <a:gd name="connsiteX3" fmla="*/ 0 w 661567"/>
                <a:gd name="connsiteY3" fmla="*/ 128302 h 128302"/>
                <a:gd name="connsiteX4" fmla="*/ 40445 w 661567"/>
                <a:gd name="connsiteY4" fmla="*/ 0 h 128302"/>
                <a:gd name="connsiteX0" fmla="*/ 40445 w 661515"/>
                <a:gd name="connsiteY0" fmla="*/ 0 h 128302"/>
                <a:gd name="connsiteX1" fmla="*/ 661515 w 661515"/>
                <a:gd name="connsiteY1" fmla="*/ 0 h 128302"/>
                <a:gd name="connsiteX2" fmla="*/ 619681 w 661515"/>
                <a:gd name="connsiteY2" fmla="*/ 101361 h 128302"/>
                <a:gd name="connsiteX3" fmla="*/ 0 w 661515"/>
                <a:gd name="connsiteY3" fmla="*/ 128302 h 128302"/>
                <a:gd name="connsiteX4" fmla="*/ 40445 w 661515"/>
                <a:gd name="connsiteY4" fmla="*/ 0 h 128302"/>
                <a:gd name="connsiteX0" fmla="*/ 40445 w 661515"/>
                <a:gd name="connsiteY0" fmla="*/ 0 h 128302"/>
                <a:gd name="connsiteX1" fmla="*/ 661515 w 661515"/>
                <a:gd name="connsiteY1" fmla="*/ 0 h 128302"/>
                <a:gd name="connsiteX2" fmla="*/ 619681 w 661515"/>
                <a:gd name="connsiteY2" fmla="*/ 101361 h 128302"/>
                <a:gd name="connsiteX3" fmla="*/ 0 w 661515"/>
                <a:gd name="connsiteY3" fmla="*/ 128302 h 128302"/>
                <a:gd name="connsiteX4" fmla="*/ 40445 w 661515"/>
                <a:gd name="connsiteY4" fmla="*/ 0 h 128302"/>
                <a:gd name="connsiteX0" fmla="*/ 101873 w 661515"/>
                <a:gd name="connsiteY0" fmla="*/ 4487 h 128302"/>
                <a:gd name="connsiteX1" fmla="*/ 661515 w 661515"/>
                <a:gd name="connsiteY1" fmla="*/ 0 h 128302"/>
                <a:gd name="connsiteX2" fmla="*/ 619681 w 661515"/>
                <a:gd name="connsiteY2" fmla="*/ 101361 h 128302"/>
                <a:gd name="connsiteX3" fmla="*/ 0 w 661515"/>
                <a:gd name="connsiteY3" fmla="*/ 128302 h 128302"/>
                <a:gd name="connsiteX4" fmla="*/ 101873 w 661515"/>
                <a:gd name="connsiteY4" fmla="*/ 4487 h 128302"/>
                <a:gd name="connsiteX0" fmla="*/ 120424 w 680066"/>
                <a:gd name="connsiteY0" fmla="*/ 4487 h 123974"/>
                <a:gd name="connsiteX1" fmla="*/ 680066 w 680066"/>
                <a:gd name="connsiteY1" fmla="*/ 0 h 123974"/>
                <a:gd name="connsiteX2" fmla="*/ 638232 w 680066"/>
                <a:gd name="connsiteY2" fmla="*/ 101361 h 123974"/>
                <a:gd name="connsiteX3" fmla="*/ 0 w 680066"/>
                <a:gd name="connsiteY3" fmla="*/ 123974 h 123974"/>
                <a:gd name="connsiteX4" fmla="*/ 120424 w 680066"/>
                <a:gd name="connsiteY4" fmla="*/ 4487 h 123974"/>
                <a:gd name="connsiteX0" fmla="*/ 120424 w 680066"/>
                <a:gd name="connsiteY0" fmla="*/ 4487 h 123974"/>
                <a:gd name="connsiteX1" fmla="*/ 680066 w 680066"/>
                <a:gd name="connsiteY1" fmla="*/ 0 h 123974"/>
                <a:gd name="connsiteX2" fmla="*/ 638232 w 680066"/>
                <a:gd name="connsiteY2" fmla="*/ 101361 h 123974"/>
                <a:gd name="connsiteX3" fmla="*/ 0 w 680066"/>
                <a:gd name="connsiteY3" fmla="*/ 123974 h 123974"/>
                <a:gd name="connsiteX4" fmla="*/ 120424 w 680066"/>
                <a:gd name="connsiteY4" fmla="*/ 4487 h 123974"/>
                <a:gd name="connsiteX0" fmla="*/ 153269 w 680066"/>
                <a:gd name="connsiteY0" fmla="*/ 8868 h 123974"/>
                <a:gd name="connsiteX1" fmla="*/ 680066 w 680066"/>
                <a:gd name="connsiteY1" fmla="*/ 0 h 123974"/>
                <a:gd name="connsiteX2" fmla="*/ 638232 w 680066"/>
                <a:gd name="connsiteY2" fmla="*/ 101361 h 123974"/>
                <a:gd name="connsiteX3" fmla="*/ 0 w 680066"/>
                <a:gd name="connsiteY3" fmla="*/ 123974 h 123974"/>
                <a:gd name="connsiteX4" fmla="*/ 153269 w 680066"/>
                <a:gd name="connsiteY4" fmla="*/ 8868 h 123974"/>
                <a:gd name="connsiteX0" fmla="*/ 153269 w 680066"/>
                <a:gd name="connsiteY0" fmla="*/ 8868 h 123974"/>
                <a:gd name="connsiteX1" fmla="*/ 680066 w 680066"/>
                <a:gd name="connsiteY1" fmla="*/ 0 h 123974"/>
                <a:gd name="connsiteX2" fmla="*/ 638232 w 680066"/>
                <a:gd name="connsiteY2" fmla="*/ 101361 h 123974"/>
                <a:gd name="connsiteX3" fmla="*/ 0 w 680066"/>
                <a:gd name="connsiteY3" fmla="*/ 123974 h 123974"/>
                <a:gd name="connsiteX4" fmla="*/ 153269 w 680066"/>
                <a:gd name="connsiteY4" fmla="*/ 8868 h 123974"/>
                <a:gd name="connsiteX0" fmla="*/ 153269 w 680066"/>
                <a:gd name="connsiteY0" fmla="*/ 8868 h 123974"/>
                <a:gd name="connsiteX1" fmla="*/ 680066 w 680066"/>
                <a:gd name="connsiteY1" fmla="*/ 0 h 123974"/>
                <a:gd name="connsiteX2" fmla="*/ 638232 w 680066"/>
                <a:gd name="connsiteY2" fmla="*/ 101361 h 123974"/>
                <a:gd name="connsiteX3" fmla="*/ 0 w 680066"/>
                <a:gd name="connsiteY3" fmla="*/ 123974 h 123974"/>
                <a:gd name="connsiteX4" fmla="*/ 153269 w 680066"/>
                <a:gd name="connsiteY4" fmla="*/ 8868 h 123974"/>
                <a:gd name="connsiteX0" fmla="*/ 153269 w 680066"/>
                <a:gd name="connsiteY0" fmla="*/ 8868 h 123974"/>
                <a:gd name="connsiteX1" fmla="*/ 680066 w 680066"/>
                <a:gd name="connsiteY1" fmla="*/ 0 h 123974"/>
                <a:gd name="connsiteX2" fmla="*/ 638232 w 680066"/>
                <a:gd name="connsiteY2" fmla="*/ 101361 h 123974"/>
                <a:gd name="connsiteX3" fmla="*/ 0 w 680066"/>
                <a:gd name="connsiteY3" fmla="*/ 123974 h 123974"/>
                <a:gd name="connsiteX4" fmla="*/ 153269 w 680066"/>
                <a:gd name="connsiteY4" fmla="*/ 8868 h 123974"/>
                <a:gd name="connsiteX0" fmla="*/ 143462 w 670259"/>
                <a:gd name="connsiteY0" fmla="*/ 8868 h 128234"/>
                <a:gd name="connsiteX1" fmla="*/ 670259 w 670259"/>
                <a:gd name="connsiteY1" fmla="*/ 0 h 128234"/>
                <a:gd name="connsiteX2" fmla="*/ 628425 w 670259"/>
                <a:gd name="connsiteY2" fmla="*/ 101361 h 128234"/>
                <a:gd name="connsiteX3" fmla="*/ 0 w 670259"/>
                <a:gd name="connsiteY3" fmla="*/ 128234 h 128234"/>
                <a:gd name="connsiteX4" fmla="*/ 143462 w 670259"/>
                <a:gd name="connsiteY4" fmla="*/ 8868 h 128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0259" h="128234">
                  <a:moveTo>
                    <a:pt x="143462" y="8868"/>
                  </a:moveTo>
                  <a:lnTo>
                    <a:pt x="670259" y="0"/>
                  </a:lnTo>
                  <a:cubicBezTo>
                    <a:pt x="670276" y="31576"/>
                    <a:pt x="649361" y="63101"/>
                    <a:pt x="628425" y="101361"/>
                  </a:cubicBezTo>
                  <a:lnTo>
                    <a:pt x="0" y="128234"/>
                  </a:lnTo>
                  <a:cubicBezTo>
                    <a:pt x="59632" y="27474"/>
                    <a:pt x="58885" y="31676"/>
                    <a:pt x="143462" y="8868"/>
                  </a:cubicBezTo>
                  <a:close/>
                </a:path>
              </a:pathLst>
            </a:custGeom>
            <a:gradFill>
              <a:gsLst>
                <a:gs pos="0">
                  <a:srgbClr val="7B480B">
                    <a:alpha val="70000"/>
                  </a:srgbClr>
                </a:gs>
                <a:gs pos="100000">
                  <a:srgbClr val="F8D5AC">
                    <a:alpha val="0"/>
                  </a:srgb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sp>
          <p:nvSpPr>
            <p:cNvPr id="183" name="Freeform 720"/>
            <p:cNvSpPr>
              <a:spLocks/>
            </p:cNvSpPr>
            <p:nvPr/>
          </p:nvSpPr>
          <p:spPr bwMode="auto">
            <a:xfrm>
              <a:off x="3101103" y="3114996"/>
              <a:ext cx="681015" cy="324986"/>
            </a:xfrm>
            <a:custGeom>
              <a:avLst/>
              <a:gdLst>
                <a:gd name="T0" fmla="*/ 302 w 315"/>
                <a:gd name="T1" fmla="*/ 0 h 149"/>
                <a:gd name="T2" fmla="*/ 88 w 315"/>
                <a:gd name="T3" fmla="*/ 106 h 149"/>
                <a:gd name="T4" fmla="*/ 0 w 315"/>
                <a:gd name="T5" fmla="*/ 79 h 149"/>
                <a:gd name="T6" fmla="*/ 7 w 315"/>
                <a:gd name="T7" fmla="*/ 102 h 149"/>
                <a:gd name="T8" fmla="*/ 7 w 315"/>
                <a:gd name="T9" fmla="*/ 103 h 149"/>
                <a:gd name="T10" fmla="*/ 97 w 315"/>
                <a:gd name="T11" fmla="*/ 133 h 149"/>
                <a:gd name="T12" fmla="*/ 315 w 315"/>
                <a:gd name="T13" fmla="*/ 25 h 149"/>
                <a:gd name="T14" fmla="*/ 302 w 315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5" h="149">
                  <a:moveTo>
                    <a:pt x="302" y="0"/>
                  </a:moveTo>
                  <a:cubicBezTo>
                    <a:pt x="88" y="106"/>
                    <a:pt x="88" y="106"/>
                    <a:pt x="88" y="106"/>
                  </a:cubicBezTo>
                  <a:cubicBezTo>
                    <a:pt x="56" y="122"/>
                    <a:pt x="18" y="110"/>
                    <a:pt x="0" y="79"/>
                  </a:cubicBezTo>
                  <a:cubicBezTo>
                    <a:pt x="1" y="87"/>
                    <a:pt x="3" y="94"/>
                    <a:pt x="7" y="102"/>
                  </a:cubicBezTo>
                  <a:cubicBezTo>
                    <a:pt x="7" y="103"/>
                    <a:pt x="7" y="103"/>
                    <a:pt x="7" y="103"/>
                  </a:cubicBezTo>
                  <a:cubicBezTo>
                    <a:pt x="24" y="136"/>
                    <a:pt x="64" y="149"/>
                    <a:pt x="97" y="133"/>
                  </a:cubicBezTo>
                  <a:cubicBezTo>
                    <a:pt x="315" y="25"/>
                    <a:pt x="315" y="25"/>
                    <a:pt x="315" y="25"/>
                  </a:cubicBezTo>
                  <a:lnTo>
                    <a:pt x="302" y="0"/>
                  </a:lnTo>
                  <a:close/>
                </a:path>
              </a:pathLst>
            </a:custGeom>
            <a:solidFill>
              <a:srgbClr val="ECC0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/>
            </a:p>
          </p:txBody>
        </p:sp>
        <p:sp>
          <p:nvSpPr>
            <p:cNvPr id="184" name="Freeform 721"/>
            <p:cNvSpPr>
              <a:spLocks/>
            </p:cNvSpPr>
            <p:nvPr/>
          </p:nvSpPr>
          <p:spPr bwMode="auto">
            <a:xfrm>
              <a:off x="3389049" y="2626594"/>
              <a:ext cx="1331864" cy="437623"/>
            </a:xfrm>
            <a:custGeom>
              <a:avLst/>
              <a:gdLst>
                <a:gd name="T0" fmla="*/ 77 w 616"/>
                <a:gd name="T1" fmla="*/ 0 h 200"/>
                <a:gd name="T2" fmla="*/ 371 w 616"/>
                <a:gd name="T3" fmla="*/ 0 h 200"/>
                <a:gd name="T4" fmla="*/ 494 w 616"/>
                <a:gd name="T5" fmla="*/ 51 h 200"/>
                <a:gd name="T6" fmla="*/ 616 w 616"/>
                <a:gd name="T7" fmla="*/ 181 h 200"/>
                <a:gd name="T8" fmla="*/ 367 w 616"/>
                <a:gd name="T9" fmla="*/ 200 h 200"/>
                <a:gd name="T10" fmla="*/ 322 w 616"/>
                <a:gd name="T11" fmla="*/ 166 h 200"/>
                <a:gd name="T12" fmla="*/ 261 w 616"/>
                <a:gd name="T13" fmla="*/ 146 h 200"/>
                <a:gd name="T14" fmla="*/ 101 w 616"/>
                <a:gd name="T15" fmla="*/ 147 h 200"/>
                <a:gd name="T16" fmla="*/ 9 w 616"/>
                <a:gd name="T17" fmla="*/ 52 h 200"/>
                <a:gd name="T18" fmla="*/ 10 w 616"/>
                <a:gd name="T19" fmla="*/ 50 h 200"/>
                <a:gd name="T20" fmla="*/ 77 w 616"/>
                <a:gd name="T21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6" h="200">
                  <a:moveTo>
                    <a:pt x="77" y="0"/>
                  </a:moveTo>
                  <a:cubicBezTo>
                    <a:pt x="371" y="0"/>
                    <a:pt x="371" y="0"/>
                    <a:pt x="371" y="0"/>
                  </a:cubicBezTo>
                  <a:cubicBezTo>
                    <a:pt x="419" y="0"/>
                    <a:pt x="464" y="19"/>
                    <a:pt x="494" y="51"/>
                  </a:cubicBezTo>
                  <a:cubicBezTo>
                    <a:pt x="616" y="181"/>
                    <a:pt x="616" y="181"/>
                    <a:pt x="616" y="181"/>
                  </a:cubicBezTo>
                  <a:cubicBezTo>
                    <a:pt x="367" y="200"/>
                    <a:pt x="367" y="200"/>
                    <a:pt x="367" y="200"/>
                  </a:cubicBezTo>
                  <a:cubicBezTo>
                    <a:pt x="322" y="166"/>
                    <a:pt x="322" y="166"/>
                    <a:pt x="322" y="166"/>
                  </a:cubicBezTo>
                  <a:cubicBezTo>
                    <a:pt x="305" y="153"/>
                    <a:pt x="283" y="146"/>
                    <a:pt x="261" y="146"/>
                  </a:cubicBezTo>
                  <a:cubicBezTo>
                    <a:pt x="101" y="147"/>
                    <a:pt x="101" y="147"/>
                    <a:pt x="101" y="147"/>
                  </a:cubicBezTo>
                  <a:cubicBezTo>
                    <a:pt x="43" y="147"/>
                    <a:pt x="0" y="102"/>
                    <a:pt x="9" y="52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5" y="21"/>
                    <a:pt x="44" y="0"/>
                    <a:pt x="77" y="0"/>
                  </a:cubicBezTo>
                  <a:close/>
                </a:path>
              </a:pathLst>
            </a:custGeom>
            <a:solidFill>
              <a:srgbClr val="F8D5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/>
            </a:p>
          </p:txBody>
        </p:sp>
        <p:sp>
          <p:nvSpPr>
            <p:cNvPr id="185" name="Freeform 722"/>
            <p:cNvSpPr>
              <a:spLocks/>
            </p:cNvSpPr>
            <p:nvPr/>
          </p:nvSpPr>
          <p:spPr bwMode="auto">
            <a:xfrm>
              <a:off x="3410073" y="2810322"/>
              <a:ext cx="908629" cy="253895"/>
            </a:xfrm>
            <a:custGeom>
              <a:avLst/>
              <a:gdLst>
                <a:gd name="T0" fmla="*/ 420 w 420"/>
                <a:gd name="T1" fmla="*/ 111 h 116"/>
                <a:gd name="T2" fmla="*/ 317 w 420"/>
                <a:gd name="T3" fmla="*/ 32 h 116"/>
                <a:gd name="T4" fmla="*/ 54 w 420"/>
                <a:gd name="T5" fmla="*/ 32 h 116"/>
                <a:gd name="T6" fmla="*/ 0 w 420"/>
                <a:gd name="T7" fmla="*/ 0 h 116"/>
                <a:gd name="T8" fmla="*/ 91 w 420"/>
                <a:gd name="T9" fmla="*/ 63 h 116"/>
                <a:gd name="T10" fmla="*/ 251 w 420"/>
                <a:gd name="T11" fmla="*/ 62 h 116"/>
                <a:gd name="T12" fmla="*/ 312 w 420"/>
                <a:gd name="T13" fmla="*/ 82 h 116"/>
                <a:gd name="T14" fmla="*/ 357 w 420"/>
                <a:gd name="T15" fmla="*/ 116 h 116"/>
                <a:gd name="T16" fmla="*/ 420 w 420"/>
                <a:gd name="T17" fmla="*/ 11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0" h="116">
                  <a:moveTo>
                    <a:pt x="420" y="111"/>
                  </a:moveTo>
                  <a:cubicBezTo>
                    <a:pt x="400" y="74"/>
                    <a:pt x="317" y="32"/>
                    <a:pt x="317" y="32"/>
                  </a:cubicBezTo>
                  <a:cubicBezTo>
                    <a:pt x="317" y="32"/>
                    <a:pt x="121" y="32"/>
                    <a:pt x="54" y="32"/>
                  </a:cubicBezTo>
                  <a:cubicBezTo>
                    <a:pt x="26" y="32"/>
                    <a:pt x="10" y="17"/>
                    <a:pt x="0" y="0"/>
                  </a:cubicBezTo>
                  <a:cubicBezTo>
                    <a:pt x="10" y="35"/>
                    <a:pt x="46" y="63"/>
                    <a:pt x="91" y="63"/>
                  </a:cubicBezTo>
                  <a:cubicBezTo>
                    <a:pt x="251" y="62"/>
                    <a:pt x="251" y="62"/>
                    <a:pt x="251" y="62"/>
                  </a:cubicBezTo>
                  <a:cubicBezTo>
                    <a:pt x="273" y="62"/>
                    <a:pt x="295" y="69"/>
                    <a:pt x="312" y="82"/>
                  </a:cubicBezTo>
                  <a:cubicBezTo>
                    <a:pt x="357" y="116"/>
                    <a:pt x="357" y="116"/>
                    <a:pt x="357" y="116"/>
                  </a:cubicBezTo>
                  <a:lnTo>
                    <a:pt x="420" y="111"/>
                  </a:lnTo>
                  <a:close/>
                </a:path>
              </a:pathLst>
            </a:custGeom>
            <a:solidFill>
              <a:srgbClr val="DBB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/>
            </a:p>
          </p:txBody>
        </p:sp>
        <p:grpSp>
          <p:nvGrpSpPr>
            <p:cNvPr id="186" name="组合 249"/>
            <p:cNvGrpSpPr/>
            <p:nvPr/>
          </p:nvGrpSpPr>
          <p:grpSpPr>
            <a:xfrm>
              <a:off x="2179402" y="2156646"/>
              <a:ext cx="4184816" cy="1936990"/>
              <a:chOff x="1620602" y="1680396"/>
              <a:chExt cx="4184816" cy="1936990"/>
            </a:xfrm>
          </p:grpSpPr>
          <p:sp>
            <p:nvSpPr>
              <p:cNvPr id="200" name="Freeform 649"/>
              <p:cNvSpPr>
                <a:spLocks/>
              </p:cNvSpPr>
              <p:nvPr/>
            </p:nvSpPr>
            <p:spPr bwMode="auto">
              <a:xfrm>
                <a:off x="4603357" y="2085705"/>
                <a:ext cx="1156355" cy="520716"/>
              </a:xfrm>
              <a:custGeom>
                <a:avLst/>
                <a:gdLst>
                  <a:gd name="T0" fmla="*/ 0 w 535"/>
                  <a:gd name="T1" fmla="*/ 234 h 238"/>
                  <a:gd name="T2" fmla="*/ 165 w 535"/>
                  <a:gd name="T3" fmla="*/ 82 h 238"/>
                  <a:gd name="T4" fmla="*/ 488 w 535"/>
                  <a:gd name="T5" fmla="*/ 82 h 238"/>
                  <a:gd name="T6" fmla="*/ 402 w 535"/>
                  <a:gd name="T7" fmla="*/ 238 h 238"/>
                  <a:gd name="T8" fmla="*/ 0 w 535"/>
                  <a:gd name="T9" fmla="*/ 234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5" h="238">
                    <a:moveTo>
                      <a:pt x="0" y="234"/>
                    </a:moveTo>
                    <a:cubicBezTo>
                      <a:pt x="0" y="234"/>
                      <a:pt x="123" y="119"/>
                      <a:pt x="165" y="82"/>
                    </a:cubicBezTo>
                    <a:cubicBezTo>
                      <a:pt x="245" y="11"/>
                      <a:pt x="431" y="0"/>
                      <a:pt x="488" y="82"/>
                    </a:cubicBezTo>
                    <a:cubicBezTo>
                      <a:pt x="535" y="149"/>
                      <a:pt x="402" y="238"/>
                      <a:pt x="402" y="238"/>
                    </a:cubicBezTo>
                    <a:lnTo>
                      <a:pt x="0" y="234"/>
                    </a:lnTo>
                    <a:close/>
                  </a:path>
                </a:pathLst>
              </a:custGeom>
              <a:solidFill>
                <a:srgbClr val="C736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201" name="Freeform 650"/>
              <p:cNvSpPr>
                <a:spLocks/>
              </p:cNvSpPr>
              <p:nvPr/>
            </p:nvSpPr>
            <p:spPr bwMode="auto">
              <a:xfrm>
                <a:off x="4579591" y="2691361"/>
                <a:ext cx="1156355" cy="926025"/>
              </a:xfrm>
              <a:custGeom>
                <a:avLst/>
                <a:gdLst>
                  <a:gd name="T0" fmla="*/ 0 w 535"/>
                  <a:gd name="T1" fmla="*/ 8 h 423"/>
                  <a:gd name="T2" fmla="*/ 165 w 535"/>
                  <a:gd name="T3" fmla="*/ 277 h 423"/>
                  <a:gd name="T4" fmla="*/ 488 w 535"/>
                  <a:gd name="T5" fmla="*/ 277 h 423"/>
                  <a:gd name="T6" fmla="*/ 402 w 535"/>
                  <a:gd name="T7" fmla="*/ 0 h 423"/>
                  <a:gd name="T8" fmla="*/ 0 w 535"/>
                  <a:gd name="T9" fmla="*/ 8 h 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5" h="423">
                    <a:moveTo>
                      <a:pt x="0" y="8"/>
                    </a:moveTo>
                    <a:cubicBezTo>
                      <a:pt x="0" y="8"/>
                      <a:pt x="123" y="211"/>
                      <a:pt x="165" y="277"/>
                    </a:cubicBezTo>
                    <a:cubicBezTo>
                      <a:pt x="245" y="403"/>
                      <a:pt x="431" y="423"/>
                      <a:pt x="488" y="277"/>
                    </a:cubicBezTo>
                    <a:cubicBezTo>
                      <a:pt x="535" y="159"/>
                      <a:pt x="402" y="0"/>
                      <a:pt x="402" y="0"/>
                    </a:cubicBez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5E040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202" name="Freeform 651"/>
              <p:cNvSpPr>
                <a:spLocks/>
              </p:cNvSpPr>
              <p:nvPr/>
            </p:nvSpPr>
            <p:spPr bwMode="auto">
              <a:xfrm>
                <a:off x="4587818" y="2680282"/>
                <a:ext cx="1157269" cy="926025"/>
              </a:xfrm>
              <a:custGeom>
                <a:avLst/>
                <a:gdLst>
                  <a:gd name="T0" fmla="*/ 0 w 535"/>
                  <a:gd name="T1" fmla="*/ 8 h 423"/>
                  <a:gd name="T2" fmla="*/ 165 w 535"/>
                  <a:gd name="T3" fmla="*/ 277 h 423"/>
                  <a:gd name="T4" fmla="*/ 488 w 535"/>
                  <a:gd name="T5" fmla="*/ 277 h 423"/>
                  <a:gd name="T6" fmla="*/ 402 w 535"/>
                  <a:gd name="T7" fmla="*/ 0 h 423"/>
                  <a:gd name="T8" fmla="*/ 0 w 535"/>
                  <a:gd name="T9" fmla="*/ 8 h 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5" h="423">
                    <a:moveTo>
                      <a:pt x="0" y="8"/>
                    </a:moveTo>
                    <a:cubicBezTo>
                      <a:pt x="0" y="8"/>
                      <a:pt x="123" y="211"/>
                      <a:pt x="165" y="277"/>
                    </a:cubicBezTo>
                    <a:cubicBezTo>
                      <a:pt x="245" y="403"/>
                      <a:pt x="431" y="423"/>
                      <a:pt x="488" y="277"/>
                    </a:cubicBezTo>
                    <a:cubicBezTo>
                      <a:pt x="535" y="159"/>
                      <a:pt x="402" y="0"/>
                      <a:pt x="402" y="0"/>
                    </a:cubicBez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8A06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203" name="Freeform 652"/>
              <p:cNvSpPr>
                <a:spLocks/>
              </p:cNvSpPr>
              <p:nvPr/>
            </p:nvSpPr>
            <p:spPr bwMode="auto">
              <a:xfrm>
                <a:off x="3696556" y="2538100"/>
                <a:ext cx="1909585" cy="212349"/>
              </a:xfrm>
              <a:custGeom>
                <a:avLst/>
                <a:gdLst>
                  <a:gd name="T0" fmla="*/ 883 w 883"/>
                  <a:gd name="T1" fmla="*/ 48 h 97"/>
                  <a:gd name="T2" fmla="*/ 842 w 883"/>
                  <a:gd name="T3" fmla="*/ 19 h 97"/>
                  <a:gd name="T4" fmla="*/ 9 w 883"/>
                  <a:gd name="T5" fmla="*/ 0 h 97"/>
                  <a:gd name="T6" fmla="*/ 8 w 883"/>
                  <a:gd name="T7" fmla="*/ 0 h 97"/>
                  <a:gd name="T8" fmla="*/ 0 w 883"/>
                  <a:gd name="T9" fmla="*/ 48 h 97"/>
                  <a:gd name="T10" fmla="*/ 8 w 883"/>
                  <a:gd name="T11" fmla="*/ 97 h 97"/>
                  <a:gd name="T12" fmla="*/ 9 w 883"/>
                  <a:gd name="T13" fmla="*/ 97 h 97"/>
                  <a:gd name="T14" fmla="*/ 842 w 883"/>
                  <a:gd name="T15" fmla="*/ 77 h 97"/>
                  <a:gd name="T16" fmla="*/ 883 w 883"/>
                  <a:gd name="T17" fmla="*/ 48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83" h="97">
                    <a:moveTo>
                      <a:pt x="883" y="48"/>
                    </a:moveTo>
                    <a:cubicBezTo>
                      <a:pt x="883" y="39"/>
                      <a:pt x="842" y="19"/>
                      <a:pt x="842" y="19"/>
                    </a:cubicBezTo>
                    <a:cubicBezTo>
                      <a:pt x="842" y="19"/>
                      <a:pt x="11" y="0"/>
                      <a:pt x="9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4" y="1"/>
                      <a:pt x="0" y="26"/>
                      <a:pt x="0" y="48"/>
                    </a:cubicBezTo>
                    <a:cubicBezTo>
                      <a:pt x="0" y="71"/>
                      <a:pt x="4" y="95"/>
                      <a:pt x="8" y="97"/>
                    </a:cubicBezTo>
                    <a:cubicBezTo>
                      <a:pt x="9" y="97"/>
                      <a:pt x="9" y="97"/>
                      <a:pt x="9" y="97"/>
                    </a:cubicBezTo>
                    <a:cubicBezTo>
                      <a:pt x="11" y="97"/>
                      <a:pt x="842" y="77"/>
                      <a:pt x="842" y="77"/>
                    </a:cubicBezTo>
                    <a:cubicBezTo>
                      <a:pt x="842" y="77"/>
                      <a:pt x="883" y="58"/>
                      <a:pt x="883" y="48"/>
                    </a:cubicBezTo>
                    <a:close/>
                  </a:path>
                </a:pathLst>
              </a:custGeom>
              <a:gradFill>
                <a:gsLst>
                  <a:gs pos="43000">
                    <a:srgbClr val="FF5F53"/>
                  </a:gs>
                  <a:gs pos="0">
                    <a:srgbClr val="FF2211"/>
                  </a:gs>
                  <a:gs pos="100000">
                    <a:srgbClr val="791104"/>
                  </a:gs>
                </a:gsLst>
                <a:lin ang="54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204" name="Freeform 653"/>
              <p:cNvSpPr>
                <a:spLocks/>
              </p:cNvSpPr>
              <p:nvPr/>
            </p:nvSpPr>
            <p:spPr bwMode="auto">
              <a:xfrm>
                <a:off x="1620602" y="2593496"/>
                <a:ext cx="1385798" cy="100635"/>
              </a:xfrm>
              <a:custGeom>
                <a:avLst/>
                <a:gdLst>
                  <a:gd name="T0" fmla="*/ 76 w 641"/>
                  <a:gd name="T1" fmla="*/ 0 h 46"/>
                  <a:gd name="T2" fmla="*/ 2 w 641"/>
                  <a:gd name="T3" fmla="*/ 21 h 46"/>
                  <a:gd name="T4" fmla="*/ 2 w 641"/>
                  <a:gd name="T5" fmla="*/ 25 h 46"/>
                  <a:gd name="T6" fmla="*/ 76 w 641"/>
                  <a:gd name="T7" fmla="*/ 46 h 46"/>
                  <a:gd name="T8" fmla="*/ 641 w 641"/>
                  <a:gd name="T9" fmla="*/ 46 h 46"/>
                  <a:gd name="T10" fmla="*/ 641 w 641"/>
                  <a:gd name="T11" fmla="*/ 0 h 46"/>
                  <a:gd name="T12" fmla="*/ 76 w 641"/>
                  <a:gd name="T13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1" h="46">
                    <a:moveTo>
                      <a:pt x="76" y="0"/>
                    </a:moveTo>
                    <a:cubicBezTo>
                      <a:pt x="2" y="21"/>
                      <a:pt x="2" y="21"/>
                      <a:pt x="2" y="21"/>
                    </a:cubicBezTo>
                    <a:cubicBezTo>
                      <a:pt x="0" y="22"/>
                      <a:pt x="0" y="24"/>
                      <a:pt x="2" y="25"/>
                    </a:cubicBezTo>
                    <a:cubicBezTo>
                      <a:pt x="76" y="46"/>
                      <a:pt x="76" y="46"/>
                      <a:pt x="76" y="46"/>
                    </a:cubicBezTo>
                    <a:cubicBezTo>
                      <a:pt x="641" y="46"/>
                      <a:pt x="641" y="46"/>
                      <a:pt x="641" y="46"/>
                    </a:cubicBezTo>
                    <a:cubicBezTo>
                      <a:pt x="641" y="0"/>
                      <a:pt x="641" y="0"/>
                      <a:pt x="641" y="0"/>
                    </a:cubicBezTo>
                    <a:lnTo>
                      <a:pt x="76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tx1"/>
                  </a:gs>
                  <a:gs pos="27000">
                    <a:srgbClr val="808080"/>
                  </a:gs>
                  <a:gs pos="11000">
                    <a:schemeClr val="bg1"/>
                  </a:gs>
                  <a:gs pos="87000">
                    <a:srgbClr val="000000"/>
                  </a:gs>
                  <a:gs pos="100000">
                    <a:schemeClr val="bg1"/>
                  </a:gs>
                </a:gsLst>
                <a:lin ang="54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205" name="Freeform 654"/>
              <p:cNvSpPr>
                <a:spLocks/>
              </p:cNvSpPr>
              <p:nvPr/>
            </p:nvSpPr>
            <p:spPr bwMode="auto">
              <a:xfrm>
                <a:off x="2498152" y="2448545"/>
                <a:ext cx="240412" cy="389614"/>
              </a:xfrm>
              <a:custGeom>
                <a:avLst/>
                <a:gdLst>
                  <a:gd name="T0" fmla="*/ 111 w 111"/>
                  <a:gd name="T1" fmla="*/ 0 h 178"/>
                  <a:gd name="T2" fmla="*/ 7 w 111"/>
                  <a:gd name="T3" fmla="*/ 55 h 178"/>
                  <a:gd name="T4" fmla="*/ 0 w 111"/>
                  <a:gd name="T5" fmla="*/ 89 h 178"/>
                  <a:gd name="T6" fmla="*/ 7 w 111"/>
                  <a:gd name="T7" fmla="*/ 124 h 178"/>
                  <a:gd name="T8" fmla="*/ 111 w 111"/>
                  <a:gd name="T9" fmla="*/ 178 h 178"/>
                  <a:gd name="T10" fmla="*/ 106 w 111"/>
                  <a:gd name="T11" fmla="*/ 89 h 178"/>
                  <a:gd name="T12" fmla="*/ 111 w 111"/>
                  <a:gd name="T13" fmla="*/ 0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178">
                    <a:moveTo>
                      <a:pt x="111" y="0"/>
                    </a:moveTo>
                    <a:cubicBezTo>
                      <a:pt x="91" y="4"/>
                      <a:pt x="40" y="40"/>
                      <a:pt x="7" y="55"/>
                    </a:cubicBezTo>
                    <a:cubicBezTo>
                      <a:pt x="3" y="64"/>
                      <a:pt x="0" y="70"/>
                      <a:pt x="0" y="89"/>
                    </a:cubicBezTo>
                    <a:cubicBezTo>
                      <a:pt x="0" y="109"/>
                      <a:pt x="3" y="115"/>
                      <a:pt x="7" y="124"/>
                    </a:cubicBezTo>
                    <a:cubicBezTo>
                      <a:pt x="34" y="136"/>
                      <a:pt x="91" y="175"/>
                      <a:pt x="111" y="178"/>
                    </a:cubicBezTo>
                    <a:cubicBezTo>
                      <a:pt x="108" y="164"/>
                      <a:pt x="106" y="123"/>
                      <a:pt x="106" y="89"/>
                    </a:cubicBezTo>
                    <a:cubicBezTo>
                      <a:pt x="106" y="55"/>
                      <a:pt x="108" y="14"/>
                      <a:pt x="111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DBA652"/>
                  </a:gs>
                  <a:gs pos="64500">
                    <a:srgbClr val="EFD099"/>
                  </a:gs>
                  <a:gs pos="42000">
                    <a:srgbClr val="D58F39"/>
                  </a:gs>
                  <a:gs pos="20000">
                    <a:srgbClr val="EED5A8"/>
                  </a:gs>
                  <a:gs pos="90000">
                    <a:srgbClr val="E6B764"/>
                  </a:gs>
                  <a:gs pos="100000">
                    <a:srgbClr val="975F1C"/>
                  </a:gs>
                </a:gsLst>
                <a:lin ang="54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206" name="Freeform 655"/>
              <p:cNvSpPr>
                <a:spLocks/>
              </p:cNvSpPr>
              <p:nvPr/>
            </p:nvSpPr>
            <p:spPr bwMode="auto">
              <a:xfrm>
                <a:off x="2851000" y="2455007"/>
                <a:ext cx="45706" cy="378535"/>
              </a:xfrm>
              <a:custGeom>
                <a:avLst/>
                <a:gdLst>
                  <a:gd name="T0" fmla="*/ 21 w 21"/>
                  <a:gd name="T1" fmla="*/ 0 h 173"/>
                  <a:gd name="T2" fmla="*/ 15 w 21"/>
                  <a:gd name="T3" fmla="*/ 5 h 173"/>
                  <a:gd name="T4" fmla="*/ 9 w 21"/>
                  <a:gd name="T5" fmla="*/ 5 h 173"/>
                  <a:gd name="T6" fmla="*/ 0 w 21"/>
                  <a:gd name="T7" fmla="*/ 86 h 173"/>
                  <a:gd name="T8" fmla="*/ 9 w 21"/>
                  <a:gd name="T9" fmla="*/ 168 h 173"/>
                  <a:gd name="T10" fmla="*/ 15 w 21"/>
                  <a:gd name="T11" fmla="*/ 168 h 173"/>
                  <a:gd name="T12" fmla="*/ 21 w 21"/>
                  <a:gd name="T13" fmla="*/ 173 h 173"/>
                  <a:gd name="T14" fmla="*/ 12 w 21"/>
                  <a:gd name="T15" fmla="*/ 86 h 173"/>
                  <a:gd name="T16" fmla="*/ 21 w 21"/>
                  <a:gd name="T17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173">
                    <a:moveTo>
                      <a:pt x="21" y="0"/>
                    </a:moveTo>
                    <a:cubicBezTo>
                      <a:pt x="19" y="2"/>
                      <a:pt x="16" y="5"/>
                      <a:pt x="15" y="5"/>
                    </a:cubicBezTo>
                    <a:cubicBezTo>
                      <a:pt x="15" y="5"/>
                      <a:pt x="12" y="5"/>
                      <a:pt x="9" y="5"/>
                    </a:cubicBezTo>
                    <a:cubicBezTo>
                      <a:pt x="4" y="5"/>
                      <a:pt x="0" y="47"/>
                      <a:pt x="0" y="86"/>
                    </a:cubicBezTo>
                    <a:cubicBezTo>
                      <a:pt x="0" y="125"/>
                      <a:pt x="4" y="168"/>
                      <a:pt x="9" y="168"/>
                    </a:cubicBezTo>
                    <a:cubicBezTo>
                      <a:pt x="12" y="168"/>
                      <a:pt x="15" y="168"/>
                      <a:pt x="15" y="168"/>
                    </a:cubicBezTo>
                    <a:cubicBezTo>
                      <a:pt x="16" y="168"/>
                      <a:pt x="19" y="170"/>
                      <a:pt x="21" y="173"/>
                    </a:cubicBezTo>
                    <a:cubicBezTo>
                      <a:pt x="16" y="163"/>
                      <a:pt x="12" y="122"/>
                      <a:pt x="12" y="86"/>
                    </a:cubicBezTo>
                    <a:cubicBezTo>
                      <a:pt x="12" y="51"/>
                      <a:pt x="16" y="10"/>
                      <a:pt x="21" y="0"/>
                    </a:cubicBezTo>
                    <a:close/>
                  </a:path>
                </a:pathLst>
              </a:custGeom>
              <a:gradFill>
                <a:gsLst>
                  <a:gs pos="10000">
                    <a:srgbClr val="EFD099"/>
                  </a:gs>
                  <a:gs pos="68000">
                    <a:srgbClr val="F4E3C4"/>
                  </a:gs>
                  <a:gs pos="49000">
                    <a:srgbClr val="DB9D53"/>
                  </a:gs>
                  <a:gs pos="28000">
                    <a:srgbClr val="F4E3C4"/>
                  </a:gs>
                  <a:gs pos="90000">
                    <a:srgbClr val="F4E3C4"/>
                  </a:gs>
                </a:gsLst>
                <a:lin ang="54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207" name="Freeform 656"/>
              <p:cNvSpPr>
                <a:spLocks/>
              </p:cNvSpPr>
              <p:nvPr/>
            </p:nvSpPr>
            <p:spPr bwMode="auto">
              <a:xfrm>
                <a:off x="2876595" y="2448545"/>
                <a:ext cx="54847" cy="392384"/>
              </a:xfrm>
              <a:custGeom>
                <a:avLst/>
                <a:gdLst>
                  <a:gd name="T0" fmla="*/ 14 w 25"/>
                  <a:gd name="T1" fmla="*/ 89 h 179"/>
                  <a:gd name="T2" fmla="*/ 25 w 25"/>
                  <a:gd name="T3" fmla="*/ 0 h 179"/>
                  <a:gd name="T4" fmla="*/ 15 w 25"/>
                  <a:gd name="T5" fmla="*/ 0 h 179"/>
                  <a:gd name="T6" fmla="*/ 9 w 25"/>
                  <a:gd name="T7" fmla="*/ 3 h 179"/>
                  <a:gd name="T8" fmla="*/ 0 w 25"/>
                  <a:gd name="T9" fmla="*/ 89 h 179"/>
                  <a:gd name="T10" fmla="*/ 9 w 25"/>
                  <a:gd name="T11" fmla="*/ 176 h 179"/>
                  <a:gd name="T12" fmla="*/ 15 w 25"/>
                  <a:gd name="T13" fmla="*/ 179 h 179"/>
                  <a:gd name="T14" fmla="*/ 25 w 25"/>
                  <a:gd name="T15" fmla="*/ 179 h 179"/>
                  <a:gd name="T16" fmla="*/ 14 w 25"/>
                  <a:gd name="T17" fmla="*/ 8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179">
                    <a:moveTo>
                      <a:pt x="14" y="89"/>
                    </a:moveTo>
                    <a:cubicBezTo>
                      <a:pt x="14" y="48"/>
                      <a:pt x="19" y="3"/>
                      <a:pt x="25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3" y="0"/>
                      <a:pt x="11" y="1"/>
                      <a:pt x="9" y="3"/>
                    </a:cubicBezTo>
                    <a:cubicBezTo>
                      <a:pt x="4" y="13"/>
                      <a:pt x="0" y="54"/>
                      <a:pt x="0" y="89"/>
                    </a:cubicBezTo>
                    <a:cubicBezTo>
                      <a:pt x="0" y="125"/>
                      <a:pt x="4" y="166"/>
                      <a:pt x="9" y="176"/>
                    </a:cubicBezTo>
                    <a:cubicBezTo>
                      <a:pt x="11" y="177"/>
                      <a:pt x="13" y="179"/>
                      <a:pt x="15" y="179"/>
                    </a:cubicBezTo>
                    <a:cubicBezTo>
                      <a:pt x="25" y="179"/>
                      <a:pt x="25" y="179"/>
                      <a:pt x="25" y="179"/>
                    </a:cubicBezTo>
                    <a:cubicBezTo>
                      <a:pt x="19" y="176"/>
                      <a:pt x="14" y="130"/>
                      <a:pt x="14" y="89"/>
                    </a:cubicBezTo>
                    <a:close/>
                  </a:path>
                </a:pathLst>
              </a:custGeom>
              <a:gradFill>
                <a:gsLst>
                  <a:gs pos="10000">
                    <a:srgbClr val="D69B3A"/>
                  </a:gs>
                  <a:gs pos="64500">
                    <a:srgbClr val="EFD099"/>
                  </a:gs>
                  <a:gs pos="42000">
                    <a:srgbClr val="D58F39"/>
                  </a:gs>
                  <a:gs pos="20000">
                    <a:srgbClr val="EED5A8"/>
                  </a:gs>
                  <a:gs pos="90000">
                    <a:srgbClr val="E6B764"/>
                  </a:gs>
                  <a:gs pos="100000">
                    <a:srgbClr val="975F1C"/>
                  </a:gs>
                </a:gsLst>
                <a:lin ang="54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208" name="Freeform 657"/>
              <p:cNvSpPr>
                <a:spLocks/>
              </p:cNvSpPr>
              <p:nvPr/>
            </p:nvSpPr>
            <p:spPr bwMode="auto">
              <a:xfrm>
                <a:off x="2907675" y="2448545"/>
                <a:ext cx="47534" cy="392384"/>
              </a:xfrm>
              <a:custGeom>
                <a:avLst/>
                <a:gdLst>
                  <a:gd name="T0" fmla="*/ 10 w 22"/>
                  <a:gd name="T1" fmla="*/ 89 h 179"/>
                  <a:gd name="T2" fmla="*/ 21 w 22"/>
                  <a:gd name="T3" fmla="*/ 7 h 179"/>
                  <a:gd name="T4" fmla="*/ 22 w 22"/>
                  <a:gd name="T5" fmla="*/ 7 h 179"/>
                  <a:gd name="T6" fmla="*/ 11 w 22"/>
                  <a:gd name="T7" fmla="*/ 0 h 179"/>
                  <a:gd name="T8" fmla="*/ 11 w 22"/>
                  <a:gd name="T9" fmla="*/ 0 h 179"/>
                  <a:gd name="T10" fmla="*/ 0 w 22"/>
                  <a:gd name="T11" fmla="*/ 89 h 179"/>
                  <a:gd name="T12" fmla="*/ 11 w 22"/>
                  <a:gd name="T13" fmla="*/ 179 h 179"/>
                  <a:gd name="T14" fmla="*/ 11 w 22"/>
                  <a:gd name="T15" fmla="*/ 179 h 179"/>
                  <a:gd name="T16" fmla="*/ 22 w 22"/>
                  <a:gd name="T17" fmla="*/ 171 h 179"/>
                  <a:gd name="T18" fmla="*/ 21 w 22"/>
                  <a:gd name="T19" fmla="*/ 171 h 179"/>
                  <a:gd name="T20" fmla="*/ 10 w 22"/>
                  <a:gd name="T21" fmla="*/ 8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2" h="179">
                    <a:moveTo>
                      <a:pt x="10" y="89"/>
                    </a:moveTo>
                    <a:cubicBezTo>
                      <a:pt x="10" y="50"/>
                      <a:pt x="15" y="7"/>
                      <a:pt x="21" y="7"/>
                    </a:cubicBezTo>
                    <a:cubicBezTo>
                      <a:pt x="22" y="7"/>
                      <a:pt x="22" y="7"/>
                      <a:pt x="22" y="7"/>
                    </a:cubicBezTo>
                    <a:cubicBezTo>
                      <a:pt x="19" y="6"/>
                      <a:pt x="15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5" y="3"/>
                      <a:pt x="0" y="48"/>
                      <a:pt x="0" y="89"/>
                    </a:cubicBezTo>
                    <a:cubicBezTo>
                      <a:pt x="0" y="130"/>
                      <a:pt x="5" y="176"/>
                      <a:pt x="11" y="179"/>
                    </a:cubicBezTo>
                    <a:cubicBezTo>
                      <a:pt x="11" y="179"/>
                      <a:pt x="11" y="179"/>
                      <a:pt x="11" y="179"/>
                    </a:cubicBezTo>
                    <a:cubicBezTo>
                      <a:pt x="15" y="179"/>
                      <a:pt x="19" y="172"/>
                      <a:pt x="22" y="171"/>
                    </a:cubicBezTo>
                    <a:cubicBezTo>
                      <a:pt x="21" y="171"/>
                      <a:pt x="21" y="171"/>
                      <a:pt x="21" y="171"/>
                    </a:cubicBezTo>
                    <a:cubicBezTo>
                      <a:pt x="15" y="171"/>
                      <a:pt x="10" y="128"/>
                      <a:pt x="10" y="89"/>
                    </a:cubicBezTo>
                    <a:close/>
                  </a:path>
                </a:pathLst>
              </a:custGeom>
              <a:gradFill>
                <a:gsLst>
                  <a:gs pos="10000">
                    <a:srgbClr val="D69B3A"/>
                  </a:gs>
                  <a:gs pos="64500">
                    <a:srgbClr val="EFD099"/>
                  </a:gs>
                  <a:gs pos="42000">
                    <a:srgbClr val="D58F39"/>
                  </a:gs>
                  <a:gs pos="20000">
                    <a:srgbClr val="EED5A8"/>
                  </a:gs>
                  <a:gs pos="90000">
                    <a:srgbClr val="E6B764"/>
                  </a:gs>
                  <a:gs pos="100000">
                    <a:srgbClr val="975F1C"/>
                  </a:gs>
                </a:gsLst>
                <a:lin ang="54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209" name="Freeform 658"/>
              <p:cNvSpPr>
                <a:spLocks/>
              </p:cNvSpPr>
              <p:nvPr/>
            </p:nvSpPr>
            <p:spPr bwMode="auto">
              <a:xfrm>
                <a:off x="2842773" y="2464240"/>
                <a:ext cx="42963" cy="359146"/>
              </a:xfrm>
              <a:custGeom>
                <a:avLst/>
                <a:gdLst>
                  <a:gd name="T0" fmla="*/ 20 w 20"/>
                  <a:gd name="T1" fmla="*/ 164 h 164"/>
                  <a:gd name="T2" fmla="*/ 9 w 20"/>
                  <a:gd name="T3" fmla="*/ 82 h 164"/>
                  <a:gd name="T4" fmla="*/ 20 w 20"/>
                  <a:gd name="T5" fmla="*/ 0 h 164"/>
                  <a:gd name="T6" fmla="*/ 11 w 20"/>
                  <a:gd name="T7" fmla="*/ 0 h 164"/>
                  <a:gd name="T8" fmla="*/ 0 w 20"/>
                  <a:gd name="T9" fmla="*/ 82 h 164"/>
                  <a:gd name="T10" fmla="*/ 11 w 20"/>
                  <a:gd name="T11" fmla="*/ 164 h 164"/>
                  <a:gd name="T12" fmla="*/ 20 w 20"/>
                  <a:gd name="T13" fmla="*/ 164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164">
                    <a:moveTo>
                      <a:pt x="20" y="164"/>
                    </a:moveTo>
                    <a:cubicBezTo>
                      <a:pt x="14" y="164"/>
                      <a:pt x="9" y="121"/>
                      <a:pt x="9" y="82"/>
                    </a:cubicBezTo>
                    <a:cubicBezTo>
                      <a:pt x="9" y="43"/>
                      <a:pt x="14" y="0"/>
                      <a:pt x="20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43"/>
                      <a:pt x="0" y="82"/>
                    </a:cubicBezTo>
                    <a:cubicBezTo>
                      <a:pt x="0" y="121"/>
                      <a:pt x="5" y="164"/>
                      <a:pt x="11" y="164"/>
                    </a:cubicBezTo>
                    <a:lnTo>
                      <a:pt x="20" y="164"/>
                    </a:lnTo>
                    <a:close/>
                  </a:path>
                </a:pathLst>
              </a:custGeom>
              <a:gradFill>
                <a:gsLst>
                  <a:gs pos="10000">
                    <a:srgbClr val="EFD099"/>
                  </a:gs>
                  <a:gs pos="68000">
                    <a:srgbClr val="F4E3C4"/>
                  </a:gs>
                  <a:gs pos="49000">
                    <a:srgbClr val="DB9D53"/>
                  </a:gs>
                  <a:gs pos="28000">
                    <a:srgbClr val="F4E3C4"/>
                  </a:gs>
                  <a:gs pos="90000">
                    <a:srgbClr val="F4E3C4"/>
                  </a:gs>
                </a:gsLst>
                <a:lin ang="54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210" name="Freeform 659"/>
              <p:cNvSpPr>
                <a:spLocks/>
              </p:cNvSpPr>
              <p:nvPr/>
            </p:nvSpPr>
            <p:spPr bwMode="auto">
              <a:xfrm>
                <a:off x="2935099" y="2455007"/>
                <a:ext cx="45706" cy="378535"/>
              </a:xfrm>
              <a:custGeom>
                <a:avLst/>
                <a:gdLst>
                  <a:gd name="T0" fmla="*/ 21 w 21"/>
                  <a:gd name="T1" fmla="*/ 0 h 173"/>
                  <a:gd name="T2" fmla="*/ 14 w 21"/>
                  <a:gd name="T3" fmla="*/ 5 h 173"/>
                  <a:gd name="T4" fmla="*/ 9 w 21"/>
                  <a:gd name="T5" fmla="*/ 5 h 173"/>
                  <a:gd name="T6" fmla="*/ 0 w 21"/>
                  <a:gd name="T7" fmla="*/ 86 h 173"/>
                  <a:gd name="T8" fmla="*/ 9 w 21"/>
                  <a:gd name="T9" fmla="*/ 168 h 173"/>
                  <a:gd name="T10" fmla="*/ 14 w 21"/>
                  <a:gd name="T11" fmla="*/ 168 h 173"/>
                  <a:gd name="T12" fmla="*/ 21 w 21"/>
                  <a:gd name="T13" fmla="*/ 173 h 173"/>
                  <a:gd name="T14" fmla="*/ 12 w 21"/>
                  <a:gd name="T15" fmla="*/ 86 h 173"/>
                  <a:gd name="T16" fmla="*/ 21 w 21"/>
                  <a:gd name="T17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173">
                    <a:moveTo>
                      <a:pt x="21" y="0"/>
                    </a:moveTo>
                    <a:cubicBezTo>
                      <a:pt x="18" y="2"/>
                      <a:pt x="16" y="5"/>
                      <a:pt x="14" y="5"/>
                    </a:cubicBezTo>
                    <a:cubicBezTo>
                      <a:pt x="14" y="5"/>
                      <a:pt x="12" y="5"/>
                      <a:pt x="9" y="5"/>
                    </a:cubicBezTo>
                    <a:cubicBezTo>
                      <a:pt x="4" y="5"/>
                      <a:pt x="0" y="47"/>
                      <a:pt x="0" y="86"/>
                    </a:cubicBezTo>
                    <a:cubicBezTo>
                      <a:pt x="0" y="125"/>
                      <a:pt x="4" y="168"/>
                      <a:pt x="9" y="168"/>
                    </a:cubicBezTo>
                    <a:cubicBezTo>
                      <a:pt x="12" y="168"/>
                      <a:pt x="14" y="168"/>
                      <a:pt x="14" y="168"/>
                    </a:cubicBezTo>
                    <a:cubicBezTo>
                      <a:pt x="16" y="168"/>
                      <a:pt x="18" y="170"/>
                      <a:pt x="21" y="173"/>
                    </a:cubicBezTo>
                    <a:cubicBezTo>
                      <a:pt x="16" y="163"/>
                      <a:pt x="12" y="122"/>
                      <a:pt x="12" y="86"/>
                    </a:cubicBezTo>
                    <a:cubicBezTo>
                      <a:pt x="12" y="51"/>
                      <a:pt x="16" y="10"/>
                      <a:pt x="21" y="0"/>
                    </a:cubicBezTo>
                    <a:close/>
                  </a:path>
                </a:pathLst>
              </a:custGeom>
              <a:gradFill>
                <a:gsLst>
                  <a:gs pos="10000">
                    <a:srgbClr val="D69B3A"/>
                  </a:gs>
                  <a:gs pos="64500">
                    <a:srgbClr val="EFD099"/>
                  </a:gs>
                  <a:gs pos="42000">
                    <a:srgbClr val="D58F39"/>
                  </a:gs>
                  <a:gs pos="20000">
                    <a:srgbClr val="EED5A8"/>
                  </a:gs>
                  <a:gs pos="90000">
                    <a:srgbClr val="E6B764"/>
                  </a:gs>
                  <a:gs pos="100000">
                    <a:srgbClr val="975F1C"/>
                  </a:gs>
                </a:gsLst>
                <a:lin ang="5400000" scaled="0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211" name="Freeform 660"/>
              <p:cNvSpPr>
                <a:spLocks/>
              </p:cNvSpPr>
              <p:nvPr/>
            </p:nvSpPr>
            <p:spPr bwMode="auto">
              <a:xfrm>
                <a:off x="2961608" y="2448545"/>
                <a:ext cx="53933" cy="392384"/>
              </a:xfrm>
              <a:custGeom>
                <a:avLst/>
                <a:gdLst>
                  <a:gd name="T0" fmla="*/ 14 w 25"/>
                  <a:gd name="T1" fmla="*/ 89 h 179"/>
                  <a:gd name="T2" fmla="*/ 25 w 25"/>
                  <a:gd name="T3" fmla="*/ 0 h 179"/>
                  <a:gd name="T4" fmla="*/ 15 w 25"/>
                  <a:gd name="T5" fmla="*/ 0 h 179"/>
                  <a:gd name="T6" fmla="*/ 9 w 25"/>
                  <a:gd name="T7" fmla="*/ 3 h 179"/>
                  <a:gd name="T8" fmla="*/ 0 w 25"/>
                  <a:gd name="T9" fmla="*/ 89 h 179"/>
                  <a:gd name="T10" fmla="*/ 9 w 25"/>
                  <a:gd name="T11" fmla="*/ 176 h 179"/>
                  <a:gd name="T12" fmla="*/ 15 w 25"/>
                  <a:gd name="T13" fmla="*/ 179 h 179"/>
                  <a:gd name="T14" fmla="*/ 25 w 25"/>
                  <a:gd name="T15" fmla="*/ 179 h 179"/>
                  <a:gd name="T16" fmla="*/ 14 w 25"/>
                  <a:gd name="T17" fmla="*/ 8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179">
                    <a:moveTo>
                      <a:pt x="14" y="89"/>
                    </a:moveTo>
                    <a:cubicBezTo>
                      <a:pt x="14" y="48"/>
                      <a:pt x="19" y="3"/>
                      <a:pt x="25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3" y="0"/>
                      <a:pt x="11" y="1"/>
                      <a:pt x="9" y="3"/>
                    </a:cubicBezTo>
                    <a:cubicBezTo>
                      <a:pt x="4" y="13"/>
                      <a:pt x="0" y="54"/>
                      <a:pt x="0" y="89"/>
                    </a:cubicBezTo>
                    <a:cubicBezTo>
                      <a:pt x="0" y="125"/>
                      <a:pt x="4" y="166"/>
                      <a:pt x="9" y="176"/>
                    </a:cubicBezTo>
                    <a:cubicBezTo>
                      <a:pt x="11" y="177"/>
                      <a:pt x="13" y="179"/>
                      <a:pt x="15" y="179"/>
                    </a:cubicBezTo>
                    <a:cubicBezTo>
                      <a:pt x="25" y="179"/>
                      <a:pt x="25" y="179"/>
                      <a:pt x="25" y="179"/>
                    </a:cubicBezTo>
                    <a:cubicBezTo>
                      <a:pt x="19" y="176"/>
                      <a:pt x="14" y="130"/>
                      <a:pt x="14" y="89"/>
                    </a:cubicBezTo>
                    <a:close/>
                  </a:path>
                </a:pathLst>
              </a:custGeom>
              <a:gradFill>
                <a:gsLst>
                  <a:gs pos="10000">
                    <a:srgbClr val="D69B3A"/>
                  </a:gs>
                  <a:gs pos="64500">
                    <a:srgbClr val="EFD099"/>
                  </a:gs>
                  <a:gs pos="42000">
                    <a:srgbClr val="D58F39"/>
                  </a:gs>
                  <a:gs pos="20000">
                    <a:srgbClr val="EED5A8"/>
                  </a:gs>
                  <a:gs pos="90000">
                    <a:srgbClr val="E6B764"/>
                  </a:gs>
                  <a:gs pos="100000">
                    <a:srgbClr val="975F1C"/>
                  </a:gs>
                </a:gsLst>
                <a:lin ang="54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212" name="Freeform 661"/>
              <p:cNvSpPr>
                <a:spLocks/>
              </p:cNvSpPr>
              <p:nvPr/>
            </p:nvSpPr>
            <p:spPr bwMode="auto">
              <a:xfrm>
                <a:off x="2991774" y="2448545"/>
                <a:ext cx="47534" cy="392384"/>
              </a:xfrm>
              <a:custGeom>
                <a:avLst/>
                <a:gdLst>
                  <a:gd name="T0" fmla="*/ 10 w 22"/>
                  <a:gd name="T1" fmla="*/ 89 h 179"/>
                  <a:gd name="T2" fmla="*/ 21 w 22"/>
                  <a:gd name="T3" fmla="*/ 7 h 179"/>
                  <a:gd name="T4" fmla="*/ 22 w 22"/>
                  <a:gd name="T5" fmla="*/ 7 h 179"/>
                  <a:gd name="T6" fmla="*/ 11 w 22"/>
                  <a:gd name="T7" fmla="*/ 0 h 179"/>
                  <a:gd name="T8" fmla="*/ 11 w 22"/>
                  <a:gd name="T9" fmla="*/ 0 h 179"/>
                  <a:gd name="T10" fmla="*/ 0 w 22"/>
                  <a:gd name="T11" fmla="*/ 89 h 179"/>
                  <a:gd name="T12" fmla="*/ 11 w 22"/>
                  <a:gd name="T13" fmla="*/ 179 h 179"/>
                  <a:gd name="T14" fmla="*/ 11 w 22"/>
                  <a:gd name="T15" fmla="*/ 179 h 179"/>
                  <a:gd name="T16" fmla="*/ 22 w 22"/>
                  <a:gd name="T17" fmla="*/ 171 h 179"/>
                  <a:gd name="T18" fmla="*/ 21 w 22"/>
                  <a:gd name="T19" fmla="*/ 171 h 179"/>
                  <a:gd name="T20" fmla="*/ 10 w 22"/>
                  <a:gd name="T21" fmla="*/ 8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2" h="179">
                    <a:moveTo>
                      <a:pt x="10" y="89"/>
                    </a:moveTo>
                    <a:cubicBezTo>
                      <a:pt x="10" y="50"/>
                      <a:pt x="15" y="7"/>
                      <a:pt x="21" y="7"/>
                    </a:cubicBezTo>
                    <a:cubicBezTo>
                      <a:pt x="22" y="7"/>
                      <a:pt x="22" y="7"/>
                      <a:pt x="22" y="7"/>
                    </a:cubicBezTo>
                    <a:cubicBezTo>
                      <a:pt x="19" y="6"/>
                      <a:pt x="15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5" y="3"/>
                      <a:pt x="0" y="48"/>
                      <a:pt x="0" y="89"/>
                    </a:cubicBezTo>
                    <a:cubicBezTo>
                      <a:pt x="0" y="130"/>
                      <a:pt x="5" y="176"/>
                      <a:pt x="11" y="179"/>
                    </a:cubicBezTo>
                    <a:cubicBezTo>
                      <a:pt x="11" y="179"/>
                      <a:pt x="11" y="179"/>
                      <a:pt x="11" y="179"/>
                    </a:cubicBezTo>
                    <a:cubicBezTo>
                      <a:pt x="15" y="179"/>
                      <a:pt x="19" y="172"/>
                      <a:pt x="22" y="171"/>
                    </a:cubicBezTo>
                    <a:cubicBezTo>
                      <a:pt x="21" y="171"/>
                      <a:pt x="21" y="171"/>
                      <a:pt x="21" y="171"/>
                    </a:cubicBezTo>
                    <a:cubicBezTo>
                      <a:pt x="15" y="171"/>
                      <a:pt x="10" y="128"/>
                      <a:pt x="10" y="89"/>
                    </a:cubicBezTo>
                    <a:close/>
                  </a:path>
                </a:pathLst>
              </a:custGeom>
              <a:gradFill>
                <a:gsLst>
                  <a:gs pos="10000">
                    <a:srgbClr val="D69B3A"/>
                  </a:gs>
                  <a:gs pos="64500">
                    <a:srgbClr val="EFD099"/>
                  </a:gs>
                  <a:gs pos="42000">
                    <a:srgbClr val="D58F39"/>
                  </a:gs>
                  <a:gs pos="20000">
                    <a:srgbClr val="EED5A8"/>
                  </a:gs>
                  <a:gs pos="90000">
                    <a:srgbClr val="E6B764"/>
                  </a:gs>
                  <a:gs pos="100000">
                    <a:srgbClr val="975F1C"/>
                  </a:gs>
                </a:gsLst>
                <a:lin ang="5400000" scaled="0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213" name="Freeform 662"/>
              <p:cNvSpPr>
                <a:spLocks/>
              </p:cNvSpPr>
              <p:nvPr/>
            </p:nvSpPr>
            <p:spPr bwMode="auto">
              <a:xfrm>
                <a:off x="2710226" y="2448545"/>
                <a:ext cx="136203" cy="392384"/>
              </a:xfrm>
              <a:custGeom>
                <a:avLst/>
                <a:gdLst>
                  <a:gd name="T0" fmla="*/ 52 w 63"/>
                  <a:gd name="T1" fmla="*/ 89 h 179"/>
                  <a:gd name="T2" fmla="*/ 63 w 63"/>
                  <a:gd name="T3" fmla="*/ 0 h 179"/>
                  <a:gd name="T4" fmla="*/ 15 w 63"/>
                  <a:gd name="T5" fmla="*/ 0 h 179"/>
                  <a:gd name="T6" fmla="*/ 9 w 63"/>
                  <a:gd name="T7" fmla="*/ 3 h 179"/>
                  <a:gd name="T8" fmla="*/ 0 w 63"/>
                  <a:gd name="T9" fmla="*/ 89 h 179"/>
                  <a:gd name="T10" fmla="*/ 9 w 63"/>
                  <a:gd name="T11" fmla="*/ 176 h 179"/>
                  <a:gd name="T12" fmla="*/ 15 w 63"/>
                  <a:gd name="T13" fmla="*/ 179 h 179"/>
                  <a:gd name="T14" fmla="*/ 63 w 63"/>
                  <a:gd name="T15" fmla="*/ 179 h 179"/>
                  <a:gd name="T16" fmla="*/ 52 w 63"/>
                  <a:gd name="T17" fmla="*/ 8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3" h="179">
                    <a:moveTo>
                      <a:pt x="52" y="89"/>
                    </a:moveTo>
                    <a:cubicBezTo>
                      <a:pt x="52" y="48"/>
                      <a:pt x="57" y="3"/>
                      <a:pt x="63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3" y="0"/>
                      <a:pt x="11" y="1"/>
                      <a:pt x="9" y="3"/>
                    </a:cubicBezTo>
                    <a:cubicBezTo>
                      <a:pt x="4" y="13"/>
                      <a:pt x="0" y="54"/>
                      <a:pt x="0" y="89"/>
                    </a:cubicBezTo>
                    <a:cubicBezTo>
                      <a:pt x="0" y="125"/>
                      <a:pt x="4" y="166"/>
                      <a:pt x="9" y="176"/>
                    </a:cubicBezTo>
                    <a:cubicBezTo>
                      <a:pt x="11" y="177"/>
                      <a:pt x="13" y="179"/>
                      <a:pt x="15" y="179"/>
                    </a:cubicBezTo>
                    <a:cubicBezTo>
                      <a:pt x="63" y="179"/>
                      <a:pt x="63" y="179"/>
                      <a:pt x="63" y="179"/>
                    </a:cubicBezTo>
                    <a:cubicBezTo>
                      <a:pt x="57" y="176"/>
                      <a:pt x="52" y="130"/>
                      <a:pt x="52" y="89"/>
                    </a:cubicBezTo>
                    <a:close/>
                  </a:path>
                </a:pathLst>
              </a:custGeom>
              <a:gradFill>
                <a:gsLst>
                  <a:gs pos="10000">
                    <a:srgbClr val="D69B3A"/>
                  </a:gs>
                  <a:gs pos="64500">
                    <a:srgbClr val="EFD099"/>
                  </a:gs>
                  <a:gs pos="42000">
                    <a:srgbClr val="D58F39"/>
                  </a:gs>
                  <a:gs pos="20000">
                    <a:srgbClr val="EED5A8"/>
                  </a:gs>
                  <a:gs pos="90000">
                    <a:srgbClr val="E6B764"/>
                  </a:gs>
                  <a:gs pos="100000">
                    <a:srgbClr val="975F1C"/>
                  </a:gs>
                </a:gsLst>
                <a:lin ang="54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214" name="Freeform 663"/>
              <p:cNvSpPr>
                <a:spLocks/>
              </p:cNvSpPr>
              <p:nvPr/>
            </p:nvSpPr>
            <p:spPr bwMode="auto">
              <a:xfrm>
                <a:off x="2822663" y="2448545"/>
                <a:ext cx="47534" cy="392384"/>
              </a:xfrm>
              <a:custGeom>
                <a:avLst/>
                <a:gdLst>
                  <a:gd name="T0" fmla="*/ 10 w 22"/>
                  <a:gd name="T1" fmla="*/ 89 h 179"/>
                  <a:gd name="T2" fmla="*/ 21 w 22"/>
                  <a:gd name="T3" fmla="*/ 7 h 179"/>
                  <a:gd name="T4" fmla="*/ 22 w 22"/>
                  <a:gd name="T5" fmla="*/ 7 h 179"/>
                  <a:gd name="T6" fmla="*/ 11 w 22"/>
                  <a:gd name="T7" fmla="*/ 0 h 179"/>
                  <a:gd name="T8" fmla="*/ 11 w 22"/>
                  <a:gd name="T9" fmla="*/ 0 h 179"/>
                  <a:gd name="T10" fmla="*/ 0 w 22"/>
                  <a:gd name="T11" fmla="*/ 89 h 179"/>
                  <a:gd name="T12" fmla="*/ 11 w 22"/>
                  <a:gd name="T13" fmla="*/ 179 h 179"/>
                  <a:gd name="T14" fmla="*/ 11 w 22"/>
                  <a:gd name="T15" fmla="*/ 179 h 179"/>
                  <a:gd name="T16" fmla="*/ 22 w 22"/>
                  <a:gd name="T17" fmla="*/ 171 h 179"/>
                  <a:gd name="T18" fmla="*/ 21 w 22"/>
                  <a:gd name="T19" fmla="*/ 171 h 179"/>
                  <a:gd name="T20" fmla="*/ 10 w 22"/>
                  <a:gd name="T21" fmla="*/ 8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2" h="179">
                    <a:moveTo>
                      <a:pt x="10" y="89"/>
                    </a:moveTo>
                    <a:cubicBezTo>
                      <a:pt x="10" y="50"/>
                      <a:pt x="15" y="7"/>
                      <a:pt x="21" y="7"/>
                    </a:cubicBezTo>
                    <a:cubicBezTo>
                      <a:pt x="22" y="7"/>
                      <a:pt x="22" y="7"/>
                      <a:pt x="22" y="7"/>
                    </a:cubicBezTo>
                    <a:cubicBezTo>
                      <a:pt x="19" y="6"/>
                      <a:pt x="15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5" y="3"/>
                      <a:pt x="0" y="48"/>
                      <a:pt x="0" y="89"/>
                    </a:cubicBezTo>
                    <a:cubicBezTo>
                      <a:pt x="0" y="130"/>
                      <a:pt x="5" y="176"/>
                      <a:pt x="11" y="179"/>
                    </a:cubicBezTo>
                    <a:cubicBezTo>
                      <a:pt x="11" y="179"/>
                      <a:pt x="11" y="179"/>
                      <a:pt x="11" y="179"/>
                    </a:cubicBezTo>
                    <a:cubicBezTo>
                      <a:pt x="15" y="179"/>
                      <a:pt x="19" y="172"/>
                      <a:pt x="22" y="171"/>
                    </a:cubicBezTo>
                    <a:cubicBezTo>
                      <a:pt x="21" y="171"/>
                      <a:pt x="21" y="171"/>
                      <a:pt x="21" y="171"/>
                    </a:cubicBezTo>
                    <a:cubicBezTo>
                      <a:pt x="15" y="171"/>
                      <a:pt x="10" y="128"/>
                      <a:pt x="10" y="89"/>
                    </a:cubicBezTo>
                    <a:close/>
                  </a:path>
                </a:pathLst>
              </a:custGeom>
              <a:gradFill>
                <a:gsLst>
                  <a:gs pos="10000">
                    <a:srgbClr val="D69B3A"/>
                  </a:gs>
                  <a:gs pos="70000">
                    <a:srgbClr val="EFD099"/>
                  </a:gs>
                  <a:gs pos="50000">
                    <a:srgbClr val="D58F39"/>
                  </a:gs>
                  <a:gs pos="28000">
                    <a:srgbClr val="EED5A8"/>
                  </a:gs>
                  <a:gs pos="84000">
                    <a:srgbClr val="E6B764"/>
                  </a:gs>
                  <a:gs pos="100000">
                    <a:srgbClr val="975F1C"/>
                  </a:gs>
                </a:gsLst>
                <a:lin ang="54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215" name="Freeform 664"/>
              <p:cNvSpPr>
                <a:spLocks/>
              </p:cNvSpPr>
              <p:nvPr/>
            </p:nvSpPr>
            <p:spPr bwMode="auto">
              <a:xfrm>
                <a:off x="2926872" y="2464240"/>
                <a:ext cx="42963" cy="359146"/>
              </a:xfrm>
              <a:custGeom>
                <a:avLst/>
                <a:gdLst>
                  <a:gd name="T0" fmla="*/ 20 w 20"/>
                  <a:gd name="T1" fmla="*/ 164 h 164"/>
                  <a:gd name="T2" fmla="*/ 9 w 20"/>
                  <a:gd name="T3" fmla="*/ 82 h 164"/>
                  <a:gd name="T4" fmla="*/ 20 w 20"/>
                  <a:gd name="T5" fmla="*/ 0 h 164"/>
                  <a:gd name="T6" fmla="*/ 11 w 20"/>
                  <a:gd name="T7" fmla="*/ 0 h 164"/>
                  <a:gd name="T8" fmla="*/ 0 w 20"/>
                  <a:gd name="T9" fmla="*/ 82 h 164"/>
                  <a:gd name="T10" fmla="*/ 11 w 20"/>
                  <a:gd name="T11" fmla="*/ 164 h 164"/>
                  <a:gd name="T12" fmla="*/ 20 w 20"/>
                  <a:gd name="T13" fmla="*/ 164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164">
                    <a:moveTo>
                      <a:pt x="20" y="164"/>
                    </a:moveTo>
                    <a:cubicBezTo>
                      <a:pt x="14" y="164"/>
                      <a:pt x="9" y="121"/>
                      <a:pt x="9" y="82"/>
                    </a:cubicBezTo>
                    <a:cubicBezTo>
                      <a:pt x="9" y="43"/>
                      <a:pt x="14" y="0"/>
                      <a:pt x="20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43"/>
                      <a:pt x="0" y="82"/>
                    </a:cubicBezTo>
                    <a:cubicBezTo>
                      <a:pt x="0" y="121"/>
                      <a:pt x="5" y="164"/>
                      <a:pt x="11" y="164"/>
                    </a:cubicBezTo>
                    <a:lnTo>
                      <a:pt x="20" y="164"/>
                    </a:lnTo>
                    <a:close/>
                  </a:path>
                </a:pathLst>
              </a:custGeom>
              <a:gradFill>
                <a:gsLst>
                  <a:gs pos="10000">
                    <a:srgbClr val="D69B3A"/>
                  </a:gs>
                  <a:gs pos="64500">
                    <a:srgbClr val="EFD099"/>
                  </a:gs>
                  <a:gs pos="42000">
                    <a:srgbClr val="D58F39"/>
                  </a:gs>
                  <a:gs pos="20000">
                    <a:srgbClr val="EED5A8"/>
                  </a:gs>
                  <a:gs pos="90000">
                    <a:srgbClr val="E6B764"/>
                  </a:gs>
                  <a:gs pos="100000">
                    <a:srgbClr val="975F1C"/>
                  </a:gs>
                </a:gsLst>
                <a:lin ang="54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216" name="Freeform 665"/>
              <p:cNvSpPr>
                <a:spLocks/>
              </p:cNvSpPr>
              <p:nvPr/>
            </p:nvSpPr>
            <p:spPr bwMode="auto">
              <a:xfrm>
                <a:off x="3020111" y="2455007"/>
                <a:ext cx="44792" cy="378535"/>
              </a:xfrm>
              <a:custGeom>
                <a:avLst/>
                <a:gdLst>
                  <a:gd name="T0" fmla="*/ 21 w 21"/>
                  <a:gd name="T1" fmla="*/ 0 h 173"/>
                  <a:gd name="T2" fmla="*/ 14 w 21"/>
                  <a:gd name="T3" fmla="*/ 5 h 173"/>
                  <a:gd name="T4" fmla="*/ 9 w 21"/>
                  <a:gd name="T5" fmla="*/ 5 h 173"/>
                  <a:gd name="T6" fmla="*/ 0 w 21"/>
                  <a:gd name="T7" fmla="*/ 86 h 173"/>
                  <a:gd name="T8" fmla="*/ 9 w 21"/>
                  <a:gd name="T9" fmla="*/ 168 h 173"/>
                  <a:gd name="T10" fmla="*/ 14 w 21"/>
                  <a:gd name="T11" fmla="*/ 168 h 173"/>
                  <a:gd name="T12" fmla="*/ 21 w 21"/>
                  <a:gd name="T13" fmla="*/ 173 h 173"/>
                  <a:gd name="T14" fmla="*/ 12 w 21"/>
                  <a:gd name="T15" fmla="*/ 86 h 173"/>
                  <a:gd name="T16" fmla="*/ 21 w 21"/>
                  <a:gd name="T17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173">
                    <a:moveTo>
                      <a:pt x="21" y="0"/>
                    </a:moveTo>
                    <a:cubicBezTo>
                      <a:pt x="18" y="2"/>
                      <a:pt x="16" y="5"/>
                      <a:pt x="14" y="5"/>
                    </a:cubicBezTo>
                    <a:cubicBezTo>
                      <a:pt x="14" y="5"/>
                      <a:pt x="12" y="5"/>
                      <a:pt x="9" y="5"/>
                    </a:cubicBezTo>
                    <a:cubicBezTo>
                      <a:pt x="4" y="5"/>
                      <a:pt x="0" y="47"/>
                      <a:pt x="0" y="86"/>
                    </a:cubicBezTo>
                    <a:cubicBezTo>
                      <a:pt x="0" y="125"/>
                      <a:pt x="4" y="168"/>
                      <a:pt x="9" y="168"/>
                    </a:cubicBezTo>
                    <a:cubicBezTo>
                      <a:pt x="12" y="168"/>
                      <a:pt x="14" y="168"/>
                      <a:pt x="14" y="168"/>
                    </a:cubicBezTo>
                    <a:cubicBezTo>
                      <a:pt x="16" y="168"/>
                      <a:pt x="18" y="170"/>
                      <a:pt x="21" y="173"/>
                    </a:cubicBezTo>
                    <a:cubicBezTo>
                      <a:pt x="16" y="163"/>
                      <a:pt x="12" y="122"/>
                      <a:pt x="12" y="86"/>
                    </a:cubicBezTo>
                    <a:cubicBezTo>
                      <a:pt x="12" y="51"/>
                      <a:pt x="16" y="10"/>
                      <a:pt x="21" y="0"/>
                    </a:cubicBezTo>
                    <a:close/>
                  </a:path>
                </a:pathLst>
              </a:custGeom>
              <a:gradFill>
                <a:gsLst>
                  <a:gs pos="10000">
                    <a:srgbClr val="D69B3A"/>
                  </a:gs>
                  <a:gs pos="64500">
                    <a:srgbClr val="EFD099"/>
                  </a:gs>
                  <a:gs pos="42000">
                    <a:srgbClr val="D58F39"/>
                  </a:gs>
                  <a:gs pos="20000">
                    <a:srgbClr val="EED5A8"/>
                  </a:gs>
                  <a:gs pos="90000">
                    <a:srgbClr val="E6B764"/>
                  </a:gs>
                  <a:gs pos="100000">
                    <a:srgbClr val="975F1C"/>
                  </a:gs>
                </a:gsLst>
                <a:lin ang="5400000" scaled="0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217" name="Freeform 666"/>
              <p:cNvSpPr>
                <a:spLocks/>
              </p:cNvSpPr>
              <p:nvPr/>
            </p:nvSpPr>
            <p:spPr bwMode="auto">
              <a:xfrm>
                <a:off x="3045706" y="2448545"/>
                <a:ext cx="145344" cy="392384"/>
              </a:xfrm>
              <a:custGeom>
                <a:avLst/>
                <a:gdLst>
                  <a:gd name="T0" fmla="*/ 56 w 67"/>
                  <a:gd name="T1" fmla="*/ 89 h 179"/>
                  <a:gd name="T2" fmla="*/ 67 w 67"/>
                  <a:gd name="T3" fmla="*/ 0 h 179"/>
                  <a:gd name="T4" fmla="*/ 15 w 67"/>
                  <a:gd name="T5" fmla="*/ 0 h 179"/>
                  <a:gd name="T6" fmla="*/ 9 w 67"/>
                  <a:gd name="T7" fmla="*/ 3 h 179"/>
                  <a:gd name="T8" fmla="*/ 0 w 67"/>
                  <a:gd name="T9" fmla="*/ 89 h 179"/>
                  <a:gd name="T10" fmla="*/ 9 w 67"/>
                  <a:gd name="T11" fmla="*/ 176 h 179"/>
                  <a:gd name="T12" fmla="*/ 15 w 67"/>
                  <a:gd name="T13" fmla="*/ 179 h 179"/>
                  <a:gd name="T14" fmla="*/ 67 w 67"/>
                  <a:gd name="T15" fmla="*/ 179 h 179"/>
                  <a:gd name="T16" fmla="*/ 56 w 67"/>
                  <a:gd name="T17" fmla="*/ 8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7" h="179">
                    <a:moveTo>
                      <a:pt x="56" y="89"/>
                    </a:moveTo>
                    <a:cubicBezTo>
                      <a:pt x="56" y="48"/>
                      <a:pt x="61" y="3"/>
                      <a:pt x="67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3" y="0"/>
                      <a:pt x="11" y="1"/>
                      <a:pt x="9" y="3"/>
                    </a:cubicBezTo>
                    <a:cubicBezTo>
                      <a:pt x="4" y="13"/>
                      <a:pt x="0" y="54"/>
                      <a:pt x="0" y="89"/>
                    </a:cubicBezTo>
                    <a:cubicBezTo>
                      <a:pt x="0" y="125"/>
                      <a:pt x="4" y="166"/>
                      <a:pt x="9" y="176"/>
                    </a:cubicBezTo>
                    <a:cubicBezTo>
                      <a:pt x="11" y="177"/>
                      <a:pt x="13" y="179"/>
                      <a:pt x="15" y="179"/>
                    </a:cubicBezTo>
                    <a:cubicBezTo>
                      <a:pt x="67" y="179"/>
                      <a:pt x="67" y="179"/>
                      <a:pt x="67" y="179"/>
                    </a:cubicBezTo>
                    <a:cubicBezTo>
                      <a:pt x="61" y="176"/>
                      <a:pt x="56" y="130"/>
                      <a:pt x="56" y="89"/>
                    </a:cubicBezTo>
                    <a:close/>
                  </a:path>
                </a:pathLst>
              </a:custGeom>
              <a:gradFill>
                <a:gsLst>
                  <a:gs pos="10000">
                    <a:srgbClr val="D69B3A"/>
                  </a:gs>
                  <a:gs pos="64500">
                    <a:srgbClr val="EFD099"/>
                  </a:gs>
                  <a:gs pos="42000">
                    <a:srgbClr val="D58F39"/>
                  </a:gs>
                  <a:gs pos="20000">
                    <a:srgbClr val="EED5A8"/>
                  </a:gs>
                  <a:gs pos="90000">
                    <a:srgbClr val="E6B764"/>
                  </a:gs>
                  <a:gs pos="100000">
                    <a:srgbClr val="975F1C"/>
                  </a:gs>
                </a:gsLst>
                <a:lin ang="54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218" name="Freeform 667"/>
              <p:cNvSpPr>
                <a:spLocks/>
              </p:cNvSpPr>
              <p:nvPr/>
            </p:nvSpPr>
            <p:spPr bwMode="auto">
              <a:xfrm>
                <a:off x="3166370" y="2448545"/>
                <a:ext cx="48448" cy="392384"/>
              </a:xfrm>
              <a:custGeom>
                <a:avLst/>
                <a:gdLst>
                  <a:gd name="T0" fmla="*/ 10 w 22"/>
                  <a:gd name="T1" fmla="*/ 89 h 179"/>
                  <a:gd name="T2" fmla="*/ 21 w 22"/>
                  <a:gd name="T3" fmla="*/ 7 h 179"/>
                  <a:gd name="T4" fmla="*/ 22 w 22"/>
                  <a:gd name="T5" fmla="*/ 7 h 179"/>
                  <a:gd name="T6" fmla="*/ 11 w 22"/>
                  <a:gd name="T7" fmla="*/ 0 h 179"/>
                  <a:gd name="T8" fmla="*/ 11 w 22"/>
                  <a:gd name="T9" fmla="*/ 0 h 179"/>
                  <a:gd name="T10" fmla="*/ 0 w 22"/>
                  <a:gd name="T11" fmla="*/ 89 h 179"/>
                  <a:gd name="T12" fmla="*/ 11 w 22"/>
                  <a:gd name="T13" fmla="*/ 179 h 179"/>
                  <a:gd name="T14" fmla="*/ 11 w 22"/>
                  <a:gd name="T15" fmla="*/ 179 h 179"/>
                  <a:gd name="T16" fmla="*/ 22 w 22"/>
                  <a:gd name="T17" fmla="*/ 171 h 179"/>
                  <a:gd name="T18" fmla="*/ 21 w 22"/>
                  <a:gd name="T19" fmla="*/ 171 h 179"/>
                  <a:gd name="T20" fmla="*/ 10 w 22"/>
                  <a:gd name="T21" fmla="*/ 8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2" h="179">
                    <a:moveTo>
                      <a:pt x="10" y="89"/>
                    </a:moveTo>
                    <a:cubicBezTo>
                      <a:pt x="10" y="50"/>
                      <a:pt x="15" y="7"/>
                      <a:pt x="21" y="7"/>
                    </a:cubicBezTo>
                    <a:cubicBezTo>
                      <a:pt x="22" y="7"/>
                      <a:pt x="22" y="7"/>
                      <a:pt x="22" y="7"/>
                    </a:cubicBezTo>
                    <a:cubicBezTo>
                      <a:pt x="19" y="6"/>
                      <a:pt x="15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5" y="3"/>
                      <a:pt x="0" y="48"/>
                      <a:pt x="0" y="89"/>
                    </a:cubicBezTo>
                    <a:cubicBezTo>
                      <a:pt x="0" y="130"/>
                      <a:pt x="5" y="176"/>
                      <a:pt x="11" y="179"/>
                    </a:cubicBezTo>
                    <a:cubicBezTo>
                      <a:pt x="11" y="179"/>
                      <a:pt x="11" y="179"/>
                      <a:pt x="11" y="179"/>
                    </a:cubicBezTo>
                    <a:cubicBezTo>
                      <a:pt x="15" y="179"/>
                      <a:pt x="19" y="172"/>
                      <a:pt x="22" y="171"/>
                    </a:cubicBezTo>
                    <a:cubicBezTo>
                      <a:pt x="21" y="171"/>
                      <a:pt x="21" y="171"/>
                      <a:pt x="21" y="171"/>
                    </a:cubicBezTo>
                    <a:cubicBezTo>
                      <a:pt x="15" y="171"/>
                      <a:pt x="10" y="128"/>
                      <a:pt x="10" y="89"/>
                    </a:cubicBezTo>
                    <a:close/>
                  </a:path>
                </a:pathLst>
              </a:custGeom>
              <a:gradFill>
                <a:gsLst>
                  <a:gs pos="26000">
                    <a:srgbClr val="D69B3A"/>
                  </a:gs>
                  <a:gs pos="64500">
                    <a:srgbClr val="EFD099"/>
                  </a:gs>
                  <a:gs pos="53000">
                    <a:srgbClr val="D58F39"/>
                  </a:gs>
                  <a:gs pos="41000">
                    <a:srgbClr val="EED5A8"/>
                  </a:gs>
                  <a:gs pos="90000">
                    <a:srgbClr val="E6B764"/>
                  </a:gs>
                  <a:gs pos="0">
                    <a:srgbClr val="975F1C"/>
                  </a:gs>
                </a:gsLst>
                <a:lin ang="5400000" scaled="0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219" name="Freeform 668"/>
              <p:cNvSpPr>
                <a:spLocks/>
              </p:cNvSpPr>
              <p:nvPr/>
            </p:nvSpPr>
            <p:spPr bwMode="auto">
              <a:xfrm>
                <a:off x="3010970" y="2464240"/>
                <a:ext cx="42963" cy="359146"/>
              </a:xfrm>
              <a:custGeom>
                <a:avLst/>
                <a:gdLst>
                  <a:gd name="T0" fmla="*/ 20 w 20"/>
                  <a:gd name="T1" fmla="*/ 164 h 164"/>
                  <a:gd name="T2" fmla="*/ 9 w 20"/>
                  <a:gd name="T3" fmla="*/ 82 h 164"/>
                  <a:gd name="T4" fmla="*/ 20 w 20"/>
                  <a:gd name="T5" fmla="*/ 0 h 164"/>
                  <a:gd name="T6" fmla="*/ 11 w 20"/>
                  <a:gd name="T7" fmla="*/ 0 h 164"/>
                  <a:gd name="T8" fmla="*/ 0 w 20"/>
                  <a:gd name="T9" fmla="*/ 82 h 164"/>
                  <a:gd name="T10" fmla="*/ 11 w 20"/>
                  <a:gd name="T11" fmla="*/ 164 h 164"/>
                  <a:gd name="T12" fmla="*/ 20 w 20"/>
                  <a:gd name="T13" fmla="*/ 164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164">
                    <a:moveTo>
                      <a:pt x="20" y="164"/>
                    </a:moveTo>
                    <a:cubicBezTo>
                      <a:pt x="14" y="164"/>
                      <a:pt x="9" y="121"/>
                      <a:pt x="9" y="82"/>
                    </a:cubicBezTo>
                    <a:cubicBezTo>
                      <a:pt x="9" y="43"/>
                      <a:pt x="14" y="0"/>
                      <a:pt x="20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43"/>
                      <a:pt x="0" y="82"/>
                    </a:cubicBezTo>
                    <a:cubicBezTo>
                      <a:pt x="0" y="121"/>
                      <a:pt x="5" y="164"/>
                      <a:pt x="11" y="164"/>
                    </a:cubicBezTo>
                    <a:lnTo>
                      <a:pt x="20" y="164"/>
                    </a:lnTo>
                    <a:close/>
                  </a:path>
                </a:pathLst>
              </a:custGeom>
              <a:gradFill>
                <a:gsLst>
                  <a:gs pos="10000">
                    <a:srgbClr val="D69B3A"/>
                  </a:gs>
                  <a:gs pos="64500">
                    <a:srgbClr val="EFD099"/>
                  </a:gs>
                  <a:gs pos="42000">
                    <a:srgbClr val="D58F39"/>
                  </a:gs>
                  <a:gs pos="20000">
                    <a:srgbClr val="EED5A8"/>
                  </a:gs>
                  <a:gs pos="90000">
                    <a:srgbClr val="E6B764"/>
                  </a:gs>
                  <a:gs pos="100000">
                    <a:srgbClr val="975F1C"/>
                  </a:gs>
                </a:gsLst>
                <a:lin ang="54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220" name="Freeform 669"/>
              <p:cNvSpPr>
                <a:spLocks/>
              </p:cNvSpPr>
              <p:nvPr/>
            </p:nvSpPr>
            <p:spPr bwMode="auto">
              <a:xfrm>
                <a:off x="3194707" y="2455007"/>
                <a:ext cx="45706" cy="378535"/>
              </a:xfrm>
              <a:custGeom>
                <a:avLst/>
                <a:gdLst>
                  <a:gd name="T0" fmla="*/ 21 w 21"/>
                  <a:gd name="T1" fmla="*/ 0 h 173"/>
                  <a:gd name="T2" fmla="*/ 14 w 21"/>
                  <a:gd name="T3" fmla="*/ 5 h 173"/>
                  <a:gd name="T4" fmla="*/ 9 w 21"/>
                  <a:gd name="T5" fmla="*/ 5 h 173"/>
                  <a:gd name="T6" fmla="*/ 0 w 21"/>
                  <a:gd name="T7" fmla="*/ 86 h 173"/>
                  <a:gd name="T8" fmla="*/ 9 w 21"/>
                  <a:gd name="T9" fmla="*/ 168 h 173"/>
                  <a:gd name="T10" fmla="*/ 14 w 21"/>
                  <a:gd name="T11" fmla="*/ 168 h 173"/>
                  <a:gd name="T12" fmla="*/ 21 w 21"/>
                  <a:gd name="T13" fmla="*/ 173 h 173"/>
                  <a:gd name="T14" fmla="*/ 12 w 21"/>
                  <a:gd name="T15" fmla="*/ 86 h 173"/>
                  <a:gd name="T16" fmla="*/ 21 w 21"/>
                  <a:gd name="T17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173">
                    <a:moveTo>
                      <a:pt x="21" y="0"/>
                    </a:moveTo>
                    <a:cubicBezTo>
                      <a:pt x="18" y="2"/>
                      <a:pt x="16" y="5"/>
                      <a:pt x="14" y="5"/>
                    </a:cubicBezTo>
                    <a:cubicBezTo>
                      <a:pt x="14" y="5"/>
                      <a:pt x="12" y="5"/>
                      <a:pt x="9" y="5"/>
                    </a:cubicBezTo>
                    <a:cubicBezTo>
                      <a:pt x="4" y="5"/>
                      <a:pt x="0" y="47"/>
                      <a:pt x="0" y="86"/>
                    </a:cubicBezTo>
                    <a:cubicBezTo>
                      <a:pt x="0" y="125"/>
                      <a:pt x="4" y="168"/>
                      <a:pt x="9" y="168"/>
                    </a:cubicBezTo>
                    <a:cubicBezTo>
                      <a:pt x="12" y="168"/>
                      <a:pt x="14" y="168"/>
                      <a:pt x="14" y="168"/>
                    </a:cubicBezTo>
                    <a:cubicBezTo>
                      <a:pt x="16" y="168"/>
                      <a:pt x="18" y="170"/>
                      <a:pt x="21" y="173"/>
                    </a:cubicBezTo>
                    <a:cubicBezTo>
                      <a:pt x="16" y="163"/>
                      <a:pt x="12" y="122"/>
                      <a:pt x="12" y="86"/>
                    </a:cubicBezTo>
                    <a:cubicBezTo>
                      <a:pt x="12" y="51"/>
                      <a:pt x="16" y="10"/>
                      <a:pt x="21" y="0"/>
                    </a:cubicBezTo>
                    <a:close/>
                  </a:path>
                </a:pathLst>
              </a:custGeom>
              <a:gradFill>
                <a:gsLst>
                  <a:gs pos="26000">
                    <a:srgbClr val="D69B3A"/>
                  </a:gs>
                  <a:gs pos="64500">
                    <a:srgbClr val="EFD099"/>
                  </a:gs>
                  <a:gs pos="53000">
                    <a:srgbClr val="D58F39"/>
                  </a:gs>
                  <a:gs pos="41000">
                    <a:srgbClr val="EED5A8"/>
                  </a:gs>
                  <a:gs pos="90000">
                    <a:srgbClr val="E6B764"/>
                  </a:gs>
                  <a:gs pos="0">
                    <a:srgbClr val="975F1C"/>
                  </a:gs>
                </a:gsLst>
                <a:lin ang="5400000" scaled="0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221" name="Freeform 670"/>
              <p:cNvSpPr>
                <a:spLocks/>
              </p:cNvSpPr>
              <p:nvPr/>
            </p:nvSpPr>
            <p:spPr bwMode="auto">
              <a:xfrm>
                <a:off x="3221216" y="2448545"/>
                <a:ext cx="53933" cy="392384"/>
              </a:xfrm>
              <a:custGeom>
                <a:avLst/>
                <a:gdLst>
                  <a:gd name="T0" fmla="*/ 14 w 25"/>
                  <a:gd name="T1" fmla="*/ 89 h 179"/>
                  <a:gd name="T2" fmla="*/ 25 w 25"/>
                  <a:gd name="T3" fmla="*/ 0 h 179"/>
                  <a:gd name="T4" fmla="*/ 15 w 25"/>
                  <a:gd name="T5" fmla="*/ 0 h 179"/>
                  <a:gd name="T6" fmla="*/ 9 w 25"/>
                  <a:gd name="T7" fmla="*/ 3 h 179"/>
                  <a:gd name="T8" fmla="*/ 0 w 25"/>
                  <a:gd name="T9" fmla="*/ 89 h 179"/>
                  <a:gd name="T10" fmla="*/ 9 w 25"/>
                  <a:gd name="T11" fmla="*/ 176 h 179"/>
                  <a:gd name="T12" fmla="*/ 15 w 25"/>
                  <a:gd name="T13" fmla="*/ 179 h 179"/>
                  <a:gd name="T14" fmla="*/ 25 w 25"/>
                  <a:gd name="T15" fmla="*/ 179 h 179"/>
                  <a:gd name="T16" fmla="*/ 14 w 25"/>
                  <a:gd name="T17" fmla="*/ 8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179">
                    <a:moveTo>
                      <a:pt x="14" y="89"/>
                    </a:moveTo>
                    <a:cubicBezTo>
                      <a:pt x="14" y="48"/>
                      <a:pt x="19" y="3"/>
                      <a:pt x="25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3" y="0"/>
                      <a:pt x="11" y="1"/>
                      <a:pt x="9" y="3"/>
                    </a:cubicBezTo>
                    <a:cubicBezTo>
                      <a:pt x="4" y="13"/>
                      <a:pt x="0" y="54"/>
                      <a:pt x="0" y="89"/>
                    </a:cubicBezTo>
                    <a:cubicBezTo>
                      <a:pt x="0" y="125"/>
                      <a:pt x="4" y="166"/>
                      <a:pt x="9" y="176"/>
                    </a:cubicBezTo>
                    <a:cubicBezTo>
                      <a:pt x="11" y="177"/>
                      <a:pt x="13" y="179"/>
                      <a:pt x="15" y="179"/>
                    </a:cubicBezTo>
                    <a:cubicBezTo>
                      <a:pt x="25" y="179"/>
                      <a:pt x="25" y="179"/>
                      <a:pt x="25" y="179"/>
                    </a:cubicBezTo>
                    <a:cubicBezTo>
                      <a:pt x="19" y="176"/>
                      <a:pt x="14" y="130"/>
                      <a:pt x="14" y="89"/>
                    </a:cubicBezTo>
                    <a:close/>
                  </a:path>
                </a:pathLst>
              </a:custGeom>
              <a:gradFill>
                <a:gsLst>
                  <a:gs pos="26000">
                    <a:srgbClr val="D69B3A"/>
                  </a:gs>
                  <a:gs pos="64500">
                    <a:srgbClr val="EFD099"/>
                  </a:gs>
                  <a:gs pos="53000">
                    <a:srgbClr val="D58F39"/>
                  </a:gs>
                  <a:gs pos="41000">
                    <a:srgbClr val="EED5A8"/>
                  </a:gs>
                  <a:gs pos="90000">
                    <a:srgbClr val="E6B764"/>
                  </a:gs>
                  <a:gs pos="0">
                    <a:srgbClr val="975F1C"/>
                  </a:gs>
                </a:gsLst>
                <a:lin ang="5400000" scaled="0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222" name="Freeform 671"/>
              <p:cNvSpPr>
                <a:spLocks/>
              </p:cNvSpPr>
              <p:nvPr/>
            </p:nvSpPr>
            <p:spPr bwMode="auto">
              <a:xfrm>
                <a:off x="3251382" y="2448545"/>
                <a:ext cx="47534" cy="392384"/>
              </a:xfrm>
              <a:custGeom>
                <a:avLst/>
                <a:gdLst>
                  <a:gd name="T0" fmla="*/ 10 w 22"/>
                  <a:gd name="T1" fmla="*/ 89 h 179"/>
                  <a:gd name="T2" fmla="*/ 21 w 22"/>
                  <a:gd name="T3" fmla="*/ 7 h 179"/>
                  <a:gd name="T4" fmla="*/ 22 w 22"/>
                  <a:gd name="T5" fmla="*/ 7 h 179"/>
                  <a:gd name="T6" fmla="*/ 11 w 22"/>
                  <a:gd name="T7" fmla="*/ 0 h 179"/>
                  <a:gd name="T8" fmla="*/ 11 w 22"/>
                  <a:gd name="T9" fmla="*/ 0 h 179"/>
                  <a:gd name="T10" fmla="*/ 0 w 22"/>
                  <a:gd name="T11" fmla="*/ 89 h 179"/>
                  <a:gd name="T12" fmla="*/ 11 w 22"/>
                  <a:gd name="T13" fmla="*/ 179 h 179"/>
                  <a:gd name="T14" fmla="*/ 11 w 22"/>
                  <a:gd name="T15" fmla="*/ 179 h 179"/>
                  <a:gd name="T16" fmla="*/ 22 w 22"/>
                  <a:gd name="T17" fmla="*/ 171 h 179"/>
                  <a:gd name="T18" fmla="*/ 21 w 22"/>
                  <a:gd name="T19" fmla="*/ 171 h 179"/>
                  <a:gd name="T20" fmla="*/ 10 w 22"/>
                  <a:gd name="T21" fmla="*/ 8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2" h="179">
                    <a:moveTo>
                      <a:pt x="10" y="89"/>
                    </a:moveTo>
                    <a:cubicBezTo>
                      <a:pt x="10" y="50"/>
                      <a:pt x="15" y="7"/>
                      <a:pt x="21" y="7"/>
                    </a:cubicBezTo>
                    <a:cubicBezTo>
                      <a:pt x="22" y="7"/>
                      <a:pt x="22" y="7"/>
                      <a:pt x="22" y="7"/>
                    </a:cubicBezTo>
                    <a:cubicBezTo>
                      <a:pt x="19" y="6"/>
                      <a:pt x="15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5" y="3"/>
                      <a:pt x="0" y="48"/>
                      <a:pt x="0" y="89"/>
                    </a:cubicBezTo>
                    <a:cubicBezTo>
                      <a:pt x="0" y="130"/>
                      <a:pt x="5" y="176"/>
                      <a:pt x="11" y="179"/>
                    </a:cubicBezTo>
                    <a:cubicBezTo>
                      <a:pt x="11" y="179"/>
                      <a:pt x="11" y="179"/>
                      <a:pt x="11" y="179"/>
                    </a:cubicBezTo>
                    <a:cubicBezTo>
                      <a:pt x="15" y="179"/>
                      <a:pt x="19" y="172"/>
                      <a:pt x="22" y="171"/>
                    </a:cubicBezTo>
                    <a:cubicBezTo>
                      <a:pt x="21" y="171"/>
                      <a:pt x="21" y="171"/>
                      <a:pt x="21" y="171"/>
                    </a:cubicBezTo>
                    <a:cubicBezTo>
                      <a:pt x="15" y="171"/>
                      <a:pt x="10" y="128"/>
                      <a:pt x="10" y="89"/>
                    </a:cubicBezTo>
                    <a:close/>
                  </a:path>
                </a:pathLst>
              </a:custGeom>
              <a:gradFill>
                <a:gsLst>
                  <a:gs pos="10000">
                    <a:srgbClr val="D69B3A"/>
                  </a:gs>
                  <a:gs pos="64500">
                    <a:srgbClr val="EFD099"/>
                  </a:gs>
                  <a:gs pos="42000">
                    <a:srgbClr val="D58F39"/>
                  </a:gs>
                  <a:gs pos="20000">
                    <a:srgbClr val="EED5A8"/>
                  </a:gs>
                  <a:gs pos="90000">
                    <a:srgbClr val="E6B764"/>
                  </a:gs>
                  <a:gs pos="100000">
                    <a:srgbClr val="975F1C"/>
                  </a:gs>
                </a:gsLst>
                <a:lin ang="54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223" name="Freeform 672"/>
              <p:cNvSpPr>
                <a:spLocks/>
              </p:cNvSpPr>
              <p:nvPr/>
            </p:nvSpPr>
            <p:spPr bwMode="auto">
              <a:xfrm>
                <a:off x="3186480" y="2464240"/>
                <a:ext cx="42963" cy="359146"/>
              </a:xfrm>
              <a:custGeom>
                <a:avLst/>
                <a:gdLst>
                  <a:gd name="T0" fmla="*/ 20 w 20"/>
                  <a:gd name="T1" fmla="*/ 164 h 164"/>
                  <a:gd name="T2" fmla="*/ 9 w 20"/>
                  <a:gd name="T3" fmla="*/ 82 h 164"/>
                  <a:gd name="T4" fmla="*/ 20 w 20"/>
                  <a:gd name="T5" fmla="*/ 0 h 164"/>
                  <a:gd name="T6" fmla="*/ 11 w 20"/>
                  <a:gd name="T7" fmla="*/ 0 h 164"/>
                  <a:gd name="T8" fmla="*/ 0 w 20"/>
                  <a:gd name="T9" fmla="*/ 82 h 164"/>
                  <a:gd name="T10" fmla="*/ 11 w 20"/>
                  <a:gd name="T11" fmla="*/ 164 h 164"/>
                  <a:gd name="T12" fmla="*/ 20 w 20"/>
                  <a:gd name="T13" fmla="*/ 164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164">
                    <a:moveTo>
                      <a:pt x="20" y="164"/>
                    </a:moveTo>
                    <a:cubicBezTo>
                      <a:pt x="14" y="164"/>
                      <a:pt x="9" y="121"/>
                      <a:pt x="9" y="82"/>
                    </a:cubicBezTo>
                    <a:cubicBezTo>
                      <a:pt x="9" y="43"/>
                      <a:pt x="14" y="0"/>
                      <a:pt x="20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43"/>
                      <a:pt x="0" y="82"/>
                    </a:cubicBezTo>
                    <a:cubicBezTo>
                      <a:pt x="0" y="121"/>
                      <a:pt x="5" y="164"/>
                      <a:pt x="11" y="164"/>
                    </a:cubicBezTo>
                    <a:lnTo>
                      <a:pt x="20" y="164"/>
                    </a:lnTo>
                    <a:close/>
                  </a:path>
                </a:pathLst>
              </a:custGeom>
              <a:gradFill>
                <a:gsLst>
                  <a:gs pos="26000">
                    <a:srgbClr val="D69B3A"/>
                  </a:gs>
                  <a:gs pos="64500">
                    <a:srgbClr val="EFD099"/>
                  </a:gs>
                  <a:gs pos="53000">
                    <a:srgbClr val="D58F39"/>
                  </a:gs>
                  <a:gs pos="41000">
                    <a:srgbClr val="EED5A8"/>
                  </a:gs>
                  <a:gs pos="90000">
                    <a:srgbClr val="E6B764"/>
                  </a:gs>
                  <a:gs pos="0">
                    <a:srgbClr val="975F1C"/>
                  </a:gs>
                </a:gsLst>
                <a:lin ang="54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224" name="Freeform 673"/>
              <p:cNvSpPr>
                <a:spLocks/>
              </p:cNvSpPr>
              <p:nvPr/>
            </p:nvSpPr>
            <p:spPr bwMode="auto">
              <a:xfrm>
                <a:off x="3272407" y="2455007"/>
                <a:ext cx="45706" cy="378535"/>
              </a:xfrm>
              <a:custGeom>
                <a:avLst/>
                <a:gdLst>
                  <a:gd name="T0" fmla="*/ 21 w 21"/>
                  <a:gd name="T1" fmla="*/ 0 h 173"/>
                  <a:gd name="T2" fmla="*/ 15 w 21"/>
                  <a:gd name="T3" fmla="*/ 5 h 173"/>
                  <a:gd name="T4" fmla="*/ 9 w 21"/>
                  <a:gd name="T5" fmla="*/ 5 h 173"/>
                  <a:gd name="T6" fmla="*/ 0 w 21"/>
                  <a:gd name="T7" fmla="*/ 86 h 173"/>
                  <a:gd name="T8" fmla="*/ 9 w 21"/>
                  <a:gd name="T9" fmla="*/ 168 h 173"/>
                  <a:gd name="T10" fmla="*/ 15 w 21"/>
                  <a:gd name="T11" fmla="*/ 168 h 173"/>
                  <a:gd name="T12" fmla="*/ 21 w 21"/>
                  <a:gd name="T13" fmla="*/ 173 h 173"/>
                  <a:gd name="T14" fmla="*/ 12 w 21"/>
                  <a:gd name="T15" fmla="*/ 86 h 173"/>
                  <a:gd name="T16" fmla="*/ 21 w 21"/>
                  <a:gd name="T17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173">
                    <a:moveTo>
                      <a:pt x="21" y="0"/>
                    </a:moveTo>
                    <a:cubicBezTo>
                      <a:pt x="19" y="2"/>
                      <a:pt x="16" y="5"/>
                      <a:pt x="15" y="5"/>
                    </a:cubicBezTo>
                    <a:cubicBezTo>
                      <a:pt x="15" y="5"/>
                      <a:pt x="12" y="5"/>
                      <a:pt x="9" y="5"/>
                    </a:cubicBezTo>
                    <a:cubicBezTo>
                      <a:pt x="4" y="5"/>
                      <a:pt x="0" y="47"/>
                      <a:pt x="0" y="86"/>
                    </a:cubicBezTo>
                    <a:cubicBezTo>
                      <a:pt x="0" y="125"/>
                      <a:pt x="4" y="168"/>
                      <a:pt x="9" y="168"/>
                    </a:cubicBezTo>
                    <a:cubicBezTo>
                      <a:pt x="12" y="168"/>
                      <a:pt x="15" y="168"/>
                      <a:pt x="15" y="168"/>
                    </a:cubicBezTo>
                    <a:cubicBezTo>
                      <a:pt x="16" y="168"/>
                      <a:pt x="19" y="170"/>
                      <a:pt x="21" y="173"/>
                    </a:cubicBezTo>
                    <a:cubicBezTo>
                      <a:pt x="16" y="163"/>
                      <a:pt x="12" y="122"/>
                      <a:pt x="12" y="86"/>
                    </a:cubicBezTo>
                    <a:cubicBezTo>
                      <a:pt x="12" y="51"/>
                      <a:pt x="16" y="10"/>
                      <a:pt x="21" y="0"/>
                    </a:cubicBezTo>
                    <a:close/>
                  </a:path>
                </a:pathLst>
              </a:custGeom>
              <a:gradFill>
                <a:gsLst>
                  <a:gs pos="26000">
                    <a:srgbClr val="D69B3A"/>
                  </a:gs>
                  <a:gs pos="64500">
                    <a:srgbClr val="EFD099"/>
                  </a:gs>
                  <a:gs pos="53000">
                    <a:srgbClr val="D58F39"/>
                  </a:gs>
                  <a:gs pos="41000">
                    <a:srgbClr val="EED5A8"/>
                  </a:gs>
                  <a:gs pos="90000">
                    <a:srgbClr val="E6B764"/>
                  </a:gs>
                  <a:gs pos="0">
                    <a:srgbClr val="975F1C"/>
                  </a:gs>
                </a:gsLst>
                <a:lin ang="5400000" scaled="0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225" name="Freeform 674"/>
              <p:cNvSpPr>
                <a:spLocks/>
              </p:cNvSpPr>
              <p:nvPr/>
            </p:nvSpPr>
            <p:spPr bwMode="auto">
              <a:xfrm>
                <a:off x="3298916" y="2448545"/>
                <a:ext cx="53933" cy="392384"/>
              </a:xfrm>
              <a:custGeom>
                <a:avLst/>
                <a:gdLst>
                  <a:gd name="T0" fmla="*/ 14 w 25"/>
                  <a:gd name="T1" fmla="*/ 89 h 179"/>
                  <a:gd name="T2" fmla="*/ 25 w 25"/>
                  <a:gd name="T3" fmla="*/ 0 h 179"/>
                  <a:gd name="T4" fmla="*/ 15 w 25"/>
                  <a:gd name="T5" fmla="*/ 0 h 179"/>
                  <a:gd name="T6" fmla="*/ 9 w 25"/>
                  <a:gd name="T7" fmla="*/ 3 h 179"/>
                  <a:gd name="T8" fmla="*/ 0 w 25"/>
                  <a:gd name="T9" fmla="*/ 89 h 179"/>
                  <a:gd name="T10" fmla="*/ 9 w 25"/>
                  <a:gd name="T11" fmla="*/ 176 h 179"/>
                  <a:gd name="T12" fmla="*/ 15 w 25"/>
                  <a:gd name="T13" fmla="*/ 179 h 179"/>
                  <a:gd name="T14" fmla="*/ 25 w 25"/>
                  <a:gd name="T15" fmla="*/ 179 h 179"/>
                  <a:gd name="T16" fmla="*/ 14 w 25"/>
                  <a:gd name="T17" fmla="*/ 8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179">
                    <a:moveTo>
                      <a:pt x="14" y="89"/>
                    </a:moveTo>
                    <a:cubicBezTo>
                      <a:pt x="14" y="48"/>
                      <a:pt x="19" y="3"/>
                      <a:pt x="25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3" y="0"/>
                      <a:pt x="11" y="1"/>
                      <a:pt x="9" y="3"/>
                    </a:cubicBezTo>
                    <a:cubicBezTo>
                      <a:pt x="4" y="13"/>
                      <a:pt x="0" y="54"/>
                      <a:pt x="0" y="89"/>
                    </a:cubicBezTo>
                    <a:cubicBezTo>
                      <a:pt x="0" y="125"/>
                      <a:pt x="4" y="166"/>
                      <a:pt x="9" y="176"/>
                    </a:cubicBezTo>
                    <a:cubicBezTo>
                      <a:pt x="11" y="177"/>
                      <a:pt x="13" y="179"/>
                      <a:pt x="15" y="179"/>
                    </a:cubicBezTo>
                    <a:cubicBezTo>
                      <a:pt x="25" y="179"/>
                      <a:pt x="25" y="179"/>
                      <a:pt x="25" y="179"/>
                    </a:cubicBezTo>
                    <a:cubicBezTo>
                      <a:pt x="19" y="176"/>
                      <a:pt x="14" y="130"/>
                      <a:pt x="14" y="89"/>
                    </a:cubicBezTo>
                    <a:close/>
                  </a:path>
                </a:pathLst>
              </a:custGeom>
              <a:gradFill>
                <a:gsLst>
                  <a:gs pos="26000">
                    <a:srgbClr val="D69B3A"/>
                  </a:gs>
                  <a:gs pos="64500">
                    <a:srgbClr val="EFD099"/>
                  </a:gs>
                  <a:gs pos="53000">
                    <a:srgbClr val="D58F39"/>
                  </a:gs>
                  <a:gs pos="41000">
                    <a:srgbClr val="EED5A8"/>
                  </a:gs>
                  <a:gs pos="90000">
                    <a:srgbClr val="E6B764"/>
                  </a:gs>
                  <a:gs pos="0">
                    <a:srgbClr val="975F1C"/>
                  </a:gs>
                </a:gsLst>
                <a:lin ang="54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226" name="Freeform 675"/>
              <p:cNvSpPr>
                <a:spLocks/>
              </p:cNvSpPr>
              <p:nvPr/>
            </p:nvSpPr>
            <p:spPr bwMode="auto">
              <a:xfrm>
                <a:off x="3329082" y="2448545"/>
                <a:ext cx="47534" cy="392384"/>
              </a:xfrm>
              <a:custGeom>
                <a:avLst/>
                <a:gdLst>
                  <a:gd name="T0" fmla="*/ 10 w 22"/>
                  <a:gd name="T1" fmla="*/ 89 h 179"/>
                  <a:gd name="T2" fmla="*/ 21 w 22"/>
                  <a:gd name="T3" fmla="*/ 7 h 179"/>
                  <a:gd name="T4" fmla="*/ 22 w 22"/>
                  <a:gd name="T5" fmla="*/ 7 h 179"/>
                  <a:gd name="T6" fmla="*/ 11 w 22"/>
                  <a:gd name="T7" fmla="*/ 0 h 179"/>
                  <a:gd name="T8" fmla="*/ 11 w 22"/>
                  <a:gd name="T9" fmla="*/ 0 h 179"/>
                  <a:gd name="T10" fmla="*/ 0 w 22"/>
                  <a:gd name="T11" fmla="*/ 89 h 179"/>
                  <a:gd name="T12" fmla="*/ 11 w 22"/>
                  <a:gd name="T13" fmla="*/ 179 h 179"/>
                  <a:gd name="T14" fmla="*/ 11 w 22"/>
                  <a:gd name="T15" fmla="*/ 179 h 179"/>
                  <a:gd name="T16" fmla="*/ 22 w 22"/>
                  <a:gd name="T17" fmla="*/ 171 h 179"/>
                  <a:gd name="T18" fmla="*/ 21 w 22"/>
                  <a:gd name="T19" fmla="*/ 171 h 179"/>
                  <a:gd name="T20" fmla="*/ 10 w 22"/>
                  <a:gd name="T21" fmla="*/ 8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2" h="179">
                    <a:moveTo>
                      <a:pt x="10" y="89"/>
                    </a:moveTo>
                    <a:cubicBezTo>
                      <a:pt x="10" y="50"/>
                      <a:pt x="15" y="7"/>
                      <a:pt x="21" y="7"/>
                    </a:cubicBezTo>
                    <a:cubicBezTo>
                      <a:pt x="22" y="7"/>
                      <a:pt x="22" y="7"/>
                      <a:pt x="22" y="7"/>
                    </a:cubicBezTo>
                    <a:cubicBezTo>
                      <a:pt x="19" y="6"/>
                      <a:pt x="15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5" y="3"/>
                      <a:pt x="0" y="48"/>
                      <a:pt x="0" y="89"/>
                    </a:cubicBezTo>
                    <a:cubicBezTo>
                      <a:pt x="0" y="130"/>
                      <a:pt x="5" y="176"/>
                      <a:pt x="11" y="179"/>
                    </a:cubicBezTo>
                    <a:cubicBezTo>
                      <a:pt x="11" y="179"/>
                      <a:pt x="11" y="179"/>
                      <a:pt x="11" y="179"/>
                    </a:cubicBezTo>
                    <a:cubicBezTo>
                      <a:pt x="15" y="179"/>
                      <a:pt x="19" y="172"/>
                      <a:pt x="22" y="171"/>
                    </a:cubicBezTo>
                    <a:cubicBezTo>
                      <a:pt x="21" y="171"/>
                      <a:pt x="21" y="171"/>
                      <a:pt x="21" y="171"/>
                    </a:cubicBezTo>
                    <a:cubicBezTo>
                      <a:pt x="15" y="171"/>
                      <a:pt x="10" y="128"/>
                      <a:pt x="10" y="89"/>
                    </a:cubicBezTo>
                    <a:close/>
                  </a:path>
                </a:pathLst>
              </a:custGeom>
              <a:gradFill>
                <a:gsLst>
                  <a:gs pos="26000">
                    <a:srgbClr val="D69B3A"/>
                  </a:gs>
                  <a:gs pos="64500">
                    <a:srgbClr val="EFD099"/>
                  </a:gs>
                  <a:gs pos="53000">
                    <a:srgbClr val="D58F39"/>
                  </a:gs>
                  <a:gs pos="41000">
                    <a:srgbClr val="EED5A8"/>
                  </a:gs>
                  <a:gs pos="90000">
                    <a:srgbClr val="E6B764"/>
                  </a:gs>
                  <a:gs pos="0">
                    <a:srgbClr val="975F1C"/>
                  </a:gs>
                </a:gsLst>
                <a:lin ang="5400000" scaled="0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227" name="Freeform 676"/>
              <p:cNvSpPr>
                <a:spLocks/>
              </p:cNvSpPr>
              <p:nvPr/>
            </p:nvSpPr>
            <p:spPr bwMode="auto">
              <a:xfrm>
                <a:off x="3264180" y="2464240"/>
                <a:ext cx="42963" cy="359146"/>
              </a:xfrm>
              <a:custGeom>
                <a:avLst/>
                <a:gdLst>
                  <a:gd name="T0" fmla="*/ 20 w 20"/>
                  <a:gd name="T1" fmla="*/ 164 h 164"/>
                  <a:gd name="T2" fmla="*/ 9 w 20"/>
                  <a:gd name="T3" fmla="*/ 82 h 164"/>
                  <a:gd name="T4" fmla="*/ 20 w 20"/>
                  <a:gd name="T5" fmla="*/ 0 h 164"/>
                  <a:gd name="T6" fmla="*/ 11 w 20"/>
                  <a:gd name="T7" fmla="*/ 0 h 164"/>
                  <a:gd name="T8" fmla="*/ 0 w 20"/>
                  <a:gd name="T9" fmla="*/ 82 h 164"/>
                  <a:gd name="T10" fmla="*/ 11 w 20"/>
                  <a:gd name="T11" fmla="*/ 164 h 164"/>
                  <a:gd name="T12" fmla="*/ 20 w 20"/>
                  <a:gd name="T13" fmla="*/ 164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164">
                    <a:moveTo>
                      <a:pt x="20" y="164"/>
                    </a:moveTo>
                    <a:cubicBezTo>
                      <a:pt x="14" y="164"/>
                      <a:pt x="9" y="121"/>
                      <a:pt x="9" y="82"/>
                    </a:cubicBezTo>
                    <a:cubicBezTo>
                      <a:pt x="9" y="43"/>
                      <a:pt x="14" y="0"/>
                      <a:pt x="20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43"/>
                      <a:pt x="0" y="82"/>
                    </a:cubicBezTo>
                    <a:cubicBezTo>
                      <a:pt x="0" y="121"/>
                      <a:pt x="5" y="164"/>
                      <a:pt x="11" y="164"/>
                    </a:cubicBezTo>
                    <a:lnTo>
                      <a:pt x="20" y="164"/>
                    </a:lnTo>
                    <a:close/>
                  </a:path>
                </a:pathLst>
              </a:custGeom>
              <a:gradFill>
                <a:gsLst>
                  <a:gs pos="10000">
                    <a:srgbClr val="D69B3A"/>
                  </a:gs>
                  <a:gs pos="64500">
                    <a:srgbClr val="EFD099"/>
                  </a:gs>
                  <a:gs pos="42000">
                    <a:srgbClr val="D58F39"/>
                  </a:gs>
                  <a:gs pos="20000">
                    <a:srgbClr val="EED5A8"/>
                  </a:gs>
                  <a:gs pos="90000">
                    <a:srgbClr val="E6B764"/>
                  </a:gs>
                  <a:gs pos="100000">
                    <a:srgbClr val="975F1C"/>
                  </a:gs>
                </a:gsLst>
                <a:lin ang="5400000" scaled="0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228" name="Freeform 677"/>
              <p:cNvSpPr>
                <a:spLocks/>
              </p:cNvSpPr>
              <p:nvPr/>
            </p:nvSpPr>
            <p:spPr bwMode="auto">
              <a:xfrm>
                <a:off x="3357419" y="2455007"/>
                <a:ext cx="44792" cy="378535"/>
              </a:xfrm>
              <a:custGeom>
                <a:avLst/>
                <a:gdLst>
                  <a:gd name="T0" fmla="*/ 21 w 21"/>
                  <a:gd name="T1" fmla="*/ 0 h 173"/>
                  <a:gd name="T2" fmla="*/ 15 w 21"/>
                  <a:gd name="T3" fmla="*/ 5 h 173"/>
                  <a:gd name="T4" fmla="*/ 9 w 21"/>
                  <a:gd name="T5" fmla="*/ 5 h 173"/>
                  <a:gd name="T6" fmla="*/ 0 w 21"/>
                  <a:gd name="T7" fmla="*/ 86 h 173"/>
                  <a:gd name="T8" fmla="*/ 9 w 21"/>
                  <a:gd name="T9" fmla="*/ 168 h 173"/>
                  <a:gd name="T10" fmla="*/ 15 w 21"/>
                  <a:gd name="T11" fmla="*/ 168 h 173"/>
                  <a:gd name="T12" fmla="*/ 21 w 21"/>
                  <a:gd name="T13" fmla="*/ 173 h 173"/>
                  <a:gd name="T14" fmla="*/ 12 w 21"/>
                  <a:gd name="T15" fmla="*/ 86 h 173"/>
                  <a:gd name="T16" fmla="*/ 21 w 21"/>
                  <a:gd name="T17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173">
                    <a:moveTo>
                      <a:pt x="21" y="0"/>
                    </a:moveTo>
                    <a:cubicBezTo>
                      <a:pt x="18" y="2"/>
                      <a:pt x="16" y="5"/>
                      <a:pt x="15" y="5"/>
                    </a:cubicBezTo>
                    <a:cubicBezTo>
                      <a:pt x="15" y="5"/>
                      <a:pt x="12" y="5"/>
                      <a:pt x="9" y="5"/>
                    </a:cubicBezTo>
                    <a:cubicBezTo>
                      <a:pt x="4" y="5"/>
                      <a:pt x="0" y="47"/>
                      <a:pt x="0" y="86"/>
                    </a:cubicBezTo>
                    <a:cubicBezTo>
                      <a:pt x="0" y="125"/>
                      <a:pt x="4" y="168"/>
                      <a:pt x="9" y="168"/>
                    </a:cubicBezTo>
                    <a:cubicBezTo>
                      <a:pt x="12" y="168"/>
                      <a:pt x="15" y="168"/>
                      <a:pt x="15" y="168"/>
                    </a:cubicBezTo>
                    <a:cubicBezTo>
                      <a:pt x="16" y="168"/>
                      <a:pt x="18" y="170"/>
                      <a:pt x="21" y="173"/>
                    </a:cubicBezTo>
                    <a:cubicBezTo>
                      <a:pt x="16" y="163"/>
                      <a:pt x="12" y="122"/>
                      <a:pt x="12" y="86"/>
                    </a:cubicBezTo>
                    <a:cubicBezTo>
                      <a:pt x="12" y="51"/>
                      <a:pt x="16" y="10"/>
                      <a:pt x="21" y="0"/>
                    </a:cubicBezTo>
                    <a:close/>
                  </a:path>
                </a:pathLst>
              </a:custGeom>
              <a:gradFill>
                <a:gsLst>
                  <a:gs pos="26000">
                    <a:srgbClr val="D69B3A"/>
                  </a:gs>
                  <a:gs pos="64500">
                    <a:srgbClr val="EFD099"/>
                  </a:gs>
                  <a:gs pos="53000">
                    <a:srgbClr val="D58F39"/>
                  </a:gs>
                  <a:gs pos="41000">
                    <a:srgbClr val="EED5A8"/>
                  </a:gs>
                  <a:gs pos="90000">
                    <a:srgbClr val="E6B764"/>
                  </a:gs>
                  <a:gs pos="0">
                    <a:srgbClr val="975F1C"/>
                  </a:gs>
                </a:gsLst>
                <a:lin ang="54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229" name="Freeform 678"/>
              <p:cNvSpPr>
                <a:spLocks/>
              </p:cNvSpPr>
              <p:nvPr/>
            </p:nvSpPr>
            <p:spPr bwMode="auto">
              <a:xfrm>
                <a:off x="3383015" y="2448545"/>
                <a:ext cx="118835" cy="392384"/>
              </a:xfrm>
              <a:custGeom>
                <a:avLst/>
                <a:gdLst>
                  <a:gd name="T0" fmla="*/ 44 w 55"/>
                  <a:gd name="T1" fmla="*/ 89 h 179"/>
                  <a:gd name="T2" fmla="*/ 55 w 55"/>
                  <a:gd name="T3" fmla="*/ 0 h 179"/>
                  <a:gd name="T4" fmla="*/ 15 w 55"/>
                  <a:gd name="T5" fmla="*/ 0 h 179"/>
                  <a:gd name="T6" fmla="*/ 9 w 55"/>
                  <a:gd name="T7" fmla="*/ 3 h 179"/>
                  <a:gd name="T8" fmla="*/ 0 w 55"/>
                  <a:gd name="T9" fmla="*/ 89 h 179"/>
                  <a:gd name="T10" fmla="*/ 9 w 55"/>
                  <a:gd name="T11" fmla="*/ 176 h 179"/>
                  <a:gd name="T12" fmla="*/ 15 w 55"/>
                  <a:gd name="T13" fmla="*/ 179 h 179"/>
                  <a:gd name="T14" fmla="*/ 55 w 55"/>
                  <a:gd name="T15" fmla="*/ 179 h 179"/>
                  <a:gd name="T16" fmla="*/ 44 w 55"/>
                  <a:gd name="T17" fmla="*/ 8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5" h="179">
                    <a:moveTo>
                      <a:pt x="44" y="89"/>
                    </a:moveTo>
                    <a:cubicBezTo>
                      <a:pt x="44" y="48"/>
                      <a:pt x="49" y="3"/>
                      <a:pt x="55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3" y="0"/>
                      <a:pt x="11" y="1"/>
                      <a:pt x="9" y="3"/>
                    </a:cubicBezTo>
                    <a:cubicBezTo>
                      <a:pt x="4" y="13"/>
                      <a:pt x="0" y="54"/>
                      <a:pt x="0" y="89"/>
                    </a:cubicBezTo>
                    <a:cubicBezTo>
                      <a:pt x="0" y="125"/>
                      <a:pt x="4" y="166"/>
                      <a:pt x="9" y="176"/>
                    </a:cubicBezTo>
                    <a:cubicBezTo>
                      <a:pt x="11" y="177"/>
                      <a:pt x="13" y="179"/>
                      <a:pt x="15" y="179"/>
                    </a:cubicBezTo>
                    <a:cubicBezTo>
                      <a:pt x="55" y="179"/>
                      <a:pt x="55" y="179"/>
                      <a:pt x="55" y="179"/>
                    </a:cubicBezTo>
                    <a:cubicBezTo>
                      <a:pt x="49" y="176"/>
                      <a:pt x="44" y="130"/>
                      <a:pt x="44" y="89"/>
                    </a:cubicBezTo>
                    <a:close/>
                  </a:path>
                </a:pathLst>
              </a:custGeom>
              <a:gradFill>
                <a:gsLst>
                  <a:gs pos="10000">
                    <a:srgbClr val="D69B3A"/>
                  </a:gs>
                  <a:gs pos="64500">
                    <a:srgbClr val="EFD099"/>
                  </a:gs>
                  <a:gs pos="42000">
                    <a:srgbClr val="D58F39"/>
                  </a:gs>
                  <a:gs pos="20000">
                    <a:srgbClr val="EED5A8"/>
                  </a:gs>
                  <a:gs pos="90000">
                    <a:srgbClr val="E6B764"/>
                  </a:gs>
                  <a:gs pos="100000">
                    <a:srgbClr val="975F1C"/>
                  </a:gs>
                </a:gsLst>
                <a:lin ang="54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230" name="Freeform 679"/>
              <p:cNvSpPr>
                <a:spLocks/>
              </p:cNvSpPr>
              <p:nvPr/>
            </p:nvSpPr>
            <p:spPr bwMode="auto">
              <a:xfrm>
                <a:off x="3348278" y="2464240"/>
                <a:ext cx="43877" cy="359146"/>
              </a:xfrm>
              <a:custGeom>
                <a:avLst/>
                <a:gdLst>
                  <a:gd name="T0" fmla="*/ 20 w 20"/>
                  <a:gd name="T1" fmla="*/ 164 h 164"/>
                  <a:gd name="T2" fmla="*/ 9 w 20"/>
                  <a:gd name="T3" fmla="*/ 82 h 164"/>
                  <a:gd name="T4" fmla="*/ 20 w 20"/>
                  <a:gd name="T5" fmla="*/ 0 h 164"/>
                  <a:gd name="T6" fmla="*/ 11 w 20"/>
                  <a:gd name="T7" fmla="*/ 0 h 164"/>
                  <a:gd name="T8" fmla="*/ 0 w 20"/>
                  <a:gd name="T9" fmla="*/ 82 h 164"/>
                  <a:gd name="T10" fmla="*/ 11 w 20"/>
                  <a:gd name="T11" fmla="*/ 164 h 164"/>
                  <a:gd name="T12" fmla="*/ 20 w 20"/>
                  <a:gd name="T13" fmla="*/ 164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164">
                    <a:moveTo>
                      <a:pt x="20" y="164"/>
                    </a:moveTo>
                    <a:cubicBezTo>
                      <a:pt x="14" y="164"/>
                      <a:pt x="9" y="121"/>
                      <a:pt x="9" y="82"/>
                    </a:cubicBezTo>
                    <a:cubicBezTo>
                      <a:pt x="9" y="43"/>
                      <a:pt x="14" y="0"/>
                      <a:pt x="20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43"/>
                      <a:pt x="0" y="82"/>
                    </a:cubicBezTo>
                    <a:cubicBezTo>
                      <a:pt x="0" y="121"/>
                      <a:pt x="5" y="164"/>
                      <a:pt x="11" y="164"/>
                    </a:cubicBezTo>
                    <a:lnTo>
                      <a:pt x="20" y="164"/>
                    </a:lnTo>
                    <a:close/>
                  </a:path>
                </a:pathLst>
              </a:custGeom>
              <a:gradFill>
                <a:gsLst>
                  <a:gs pos="10000">
                    <a:srgbClr val="D69B3A"/>
                  </a:gs>
                  <a:gs pos="64500">
                    <a:srgbClr val="EFD099"/>
                  </a:gs>
                  <a:gs pos="42000">
                    <a:srgbClr val="D58F39"/>
                  </a:gs>
                  <a:gs pos="20000">
                    <a:srgbClr val="EED5A8"/>
                  </a:gs>
                  <a:gs pos="90000">
                    <a:srgbClr val="E6B764"/>
                  </a:gs>
                  <a:gs pos="100000">
                    <a:srgbClr val="975F1C"/>
                  </a:gs>
                </a:gsLst>
                <a:lin ang="5400000" scaled="0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231" name="Freeform 680"/>
              <p:cNvSpPr>
                <a:spLocks/>
              </p:cNvSpPr>
              <p:nvPr/>
            </p:nvSpPr>
            <p:spPr bwMode="auto">
              <a:xfrm>
                <a:off x="2701999" y="2448545"/>
                <a:ext cx="36565" cy="389614"/>
              </a:xfrm>
              <a:custGeom>
                <a:avLst/>
                <a:gdLst>
                  <a:gd name="T0" fmla="*/ 8 w 17"/>
                  <a:gd name="T1" fmla="*/ 89 h 178"/>
                  <a:gd name="T2" fmla="*/ 17 w 17"/>
                  <a:gd name="T3" fmla="*/ 0 h 178"/>
                  <a:gd name="T4" fmla="*/ 9 w 17"/>
                  <a:gd name="T5" fmla="*/ 2 h 178"/>
                  <a:gd name="T6" fmla="*/ 8 w 17"/>
                  <a:gd name="T7" fmla="*/ 3 h 178"/>
                  <a:gd name="T8" fmla="*/ 0 w 17"/>
                  <a:gd name="T9" fmla="*/ 89 h 178"/>
                  <a:gd name="T10" fmla="*/ 8 w 17"/>
                  <a:gd name="T11" fmla="*/ 176 h 178"/>
                  <a:gd name="T12" fmla="*/ 9 w 17"/>
                  <a:gd name="T13" fmla="*/ 176 h 178"/>
                  <a:gd name="T14" fmla="*/ 17 w 17"/>
                  <a:gd name="T15" fmla="*/ 178 h 178"/>
                  <a:gd name="T16" fmla="*/ 8 w 17"/>
                  <a:gd name="T17" fmla="*/ 89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78">
                    <a:moveTo>
                      <a:pt x="8" y="89"/>
                    </a:moveTo>
                    <a:cubicBezTo>
                      <a:pt x="8" y="55"/>
                      <a:pt x="13" y="11"/>
                      <a:pt x="17" y="0"/>
                    </a:cubicBezTo>
                    <a:cubicBezTo>
                      <a:pt x="15" y="0"/>
                      <a:pt x="12" y="1"/>
                      <a:pt x="9" y="2"/>
                    </a:cubicBezTo>
                    <a:cubicBezTo>
                      <a:pt x="9" y="2"/>
                      <a:pt x="9" y="3"/>
                      <a:pt x="8" y="3"/>
                    </a:cubicBezTo>
                    <a:cubicBezTo>
                      <a:pt x="3" y="13"/>
                      <a:pt x="0" y="54"/>
                      <a:pt x="0" y="89"/>
                    </a:cubicBezTo>
                    <a:cubicBezTo>
                      <a:pt x="0" y="125"/>
                      <a:pt x="3" y="166"/>
                      <a:pt x="8" y="176"/>
                    </a:cubicBezTo>
                    <a:cubicBezTo>
                      <a:pt x="9" y="176"/>
                      <a:pt x="9" y="176"/>
                      <a:pt x="9" y="176"/>
                    </a:cubicBezTo>
                    <a:cubicBezTo>
                      <a:pt x="12" y="177"/>
                      <a:pt x="15" y="178"/>
                      <a:pt x="17" y="178"/>
                    </a:cubicBezTo>
                    <a:cubicBezTo>
                      <a:pt x="13" y="167"/>
                      <a:pt x="8" y="123"/>
                      <a:pt x="8" y="89"/>
                    </a:cubicBezTo>
                    <a:close/>
                  </a:path>
                </a:pathLst>
              </a:custGeom>
              <a:gradFill>
                <a:gsLst>
                  <a:gs pos="10000">
                    <a:srgbClr val="EFD099"/>
                  </a:gs>
                  <a:gs pos="68000">
                    <a:srgbClr val="F4E3C4"/>
                  </a:gs>
                  <a:gs pos="49000">
                    <a:srgbClr val="DB9D53"/>
                  </a:gs>
                  <a:gs pos="28000">
                    <a:srgbClr val="F4E3C4"/>
                  </a:gs>
                  <a:gs pos="90000">
                    <a:srgbClr val="F4E3C4"/>
                  </a:gs>
                </a:gsLst>
                <a:lin ang="54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232" name="Freeform 681"/>
              <p:cNvSpPr>
                <a:spLocks/>
              </p:cNvSpPr>
              <p:nvPr/>
            </p:nvSpPr>
            <p:spPr bwMode="auto">
              <a:xfrm>
                <a:off x="3465285" y="2448545"/>
                <a:ext cx="39307" cy="389614"/>
              </a:xfrm>
              <a:custGeom>
                <a:avLst/>
                <a:gdLst>
                  <a:gd name="T0" fmla="*/ 9 w 18"/>
                  <a:gd name="T1" fmla="*/ 89 h 178"/>
                  <a:gd name="T2" fmla="*/ 18 w 18"/>
                  <a:gd name="T3" fmla="*/ 0 h 178"/>
                  <a:gd name="T4" fmla="*/ 10 w 18"/>
                  <a:gd name="T5" fmla="*/ 2 h 178"/>
                  <a:gd name="T6" fmla="*/ 9 w 18"/>
                  <a:gd name="T7" fmla="*/ 3 h 178"/>
                  <a:gd name="T8" fmla="*/ 0 w 18"/>
                  <a:gd name="T9" fmla="*/ 89 h 178"/>
                  <a:gd name="T10" fmla="*/ 9 w 18"/>
                  <a:gd name="T11" fmla="*/ 176 h 178"/>
                  <a:gd name="T12" fmla="*/ 10 w 18"/>
                  <a:gd name="T13" fmla="*/ 176 h 178"/>
                  <a:gd name="T14" fmla="*/ 18 w 18"/>
                  <a:gd name="T15" fmla="*/ 178 h 178"/>
                  <a:gd name="T16" fmla="*/ 9 w 18"/>
                  <a:gd name="T17" fmla="*/ 89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178">
                    <a:moveTo>
                      <a:pt x="9" y="89"/>
                    </a:moveTo>
                    <a:cubicBezTo>
                      <a:pt x="9" y="55"/>
                      <a:pt x="13" y="11"/>
                      <a:pt x="18" y="0"/>
                    </a:cubicBezTo>
                    <a:cubicBezTo>
                      <a:pt x="16" y="0"/>
                      <a:pt x="13" y="1"/>
                      <a:pt x="10" y="2"/>
                    </a:cubicBezTo>
                    <a:cubicBezTo>
                      <a:pt x="10" y="2"/>
                      <a:pt x="9" y="3"/>
                      <a:pt x="9" y="3"/>
                    </a:cubicBezTo>
                    <a:cubicBezTo>
                      <a:pt x="4" y="13"/>
                      <a:pt x="0" y="54"/>
                      <a:pt x="0" y="89"/>
                    </a:cubicBezTo>
                    <a:cubicBezTo>
                      <a:pt x="0" y="125"/>
                      <a:pt x="4" y="166"/>
                      <a:pt x="9" y="176"/>
                    </a:cubicBezTo>
                    <a:cubicBezTo>
                      <a:pt x="9" y="176"/>
                      <a:pt x="10" y="176"/>
                      <a:pt x="10" y="176"/>
                    </a:cubicBezTo>
                    <a:cubicBezTo>
                      <a:pt x="13" y="177"/>
                      <a:pt x="16" y="178"/>
                      <a:pt x="18" y="178"/>
                    </a:cubicBezTo>
                    <a:cubicBezTo>
                      <a:pt x="14" y="167"/>
                      <a:pt x="9" y="123"/>
                      <a:pt x="9" y="89"/>
                    </a:cubicBezTo>
                    <a:close/>
                  </a:path>
                </a:pathLst>
              </a:custGeom>
              <a:gradFill>
                <a:gsLst>
                  <a:gs pos="10000">
                    <a:srgbClr val="EFD099"/>
                  </a:gs>
                  <a:gs pos="68000">
                    <a:srgbClr val="F4E3C4"/>
                  </a:gs>
                  <a:gs pos="49000">
                    <a:srgbClr val="DB9D53"/>
                  </a:gs>
                  <a:gs pos="28000">
                    <a:srgbClr val="F4E3C4"/>
                  </a:gs>
                  <a:gs pos="90000">
                    <a:srgbClr val="F4E3C4"/>
                  </a:gs>
                </a:gsLst>
                <a:lin ang="5400000" scaled="0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233" name="Freeform 682"/>
              <p:cNvSpPr>
                <a:spLocks/>
              </p:cNvSpPr>
              <p:nvPr/>
            </p:nvSpPr>
            <p:spPr bwMode="auto">
              <a:xfrm>
                <a:off x="3478083" y="2448545"/>
                <a:ext cx="248639" cy="392384"/>
              </a:xfrm>
              <a:custGeom>
                <a:avLst/>
                <a:gdLst>
                  <a:gd name="T0" fmla="*/ 115 w 115"/>
                  <a:gd name="T1" fmla="*/ 36 h 179"/>
                  <a:gd name="T2" fmla="*/ 11 w 115"/>
                  <a:gd name="T3" fmla="*/ 0 h 179"/>
                  <a:gd name="T4" fmla="*/ 11 w 115"/>
                  <a:gd name="T5" fmla="*/ 0 h 179"/>
                  <a:gd name="T6" fmla="*/ 0 w 115"/>
                  <a:gd name="T7" fmla="*/ 89 h 179"/>
                  <a:gd name="T8" fmla="*/ 11 w 115"/>
                  <a:gd name="T9" fmla="*/ 179 h 179"/>
                  <a:gd name="T10" fmla="*/ 11 w 115"/>
                  <a:gd name="T11" fmla="*/ 179 h 179"/>
                  <a:gd name="T12" fmla="*/ 115 w 115"/>
                  <a:gd name="T13" fmla="*/ 142 h 179"/>
                  <a:gd name="T14" fmla="*/ 113 w 115"/>
                  <a:gd name="T15" fmla="*/ 89 h 179"/>
                  <a:gd name="T16" fmla="*/ 115 w 115"/>
                  <a:gd name="T17" fmla="*/ 3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5" h="179">
                    <a:moveTo>
                      <a:pt x="115" y="36"/>
                    </a:moveTo>
                    <a:cubicBezTo>
                      <a:pt x="115" y="36"/>
                      <a:pt x="15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5" y="3"/>
                      <a:pt x="0" y="48"/>
                      <a:pt x="0" y="89"/>
                    </a:cubicBezTo>
                    <a:cubicBezTo>
                      <a:pt x="0" y="130"/>
                      <a:pt x="5" y="176"/>
                      <a:pt x="11" y="179"/>
                    </a:cubicBezTo>
                    <a:cubicBezTo>
                      <a:pt x="11" y="179"/>
                      <a:pt x="11" y="179"/>
                      <a:pt x="11" y="179"/>
                    </a:cubicBezTo>
                    <a:cubicBezTo>
                      <a:pt x="15" y="179"/>
                      <a:pt x="115" y="142"/>
                      <a:pt x="115" y="142"/>
                    </a:cubicBezTo>
                    <a:cubicBezTo>
                      <a:pt x="115" y="142"/>
                      <a:pt x="113" y="107"/>
                      <a:pt x="113" y="89"/>
                    </a:cubicBezTo>
                    <a:cubicBezTo>
                      <a:pt x="113" y="71"/>
                      <a:pt x="115" y="36"/>
                      <a:pt x="115" y="36"/>
                    </a:cubicBezTo>
                    <a:close/>
                  </a:path>
                </a:pathLst>
              </a:custGeom>
              <a:gradFill>
                <a:gsLst>
                  <a:gs pos="0">
                    <a:srgbClr val="DBA652"/>
                  </a:gs>
                  <a:gs pos="64500">
                    <a:srgbClr val="EFD099"/>
                  </a:gs>
                  <a:gs pos="42000">
                    <a:srgbClr val="D58F39"/>
                  </a:gs>
                  <a:gs pos="20000">
                    <a:srgbClr val="EED5A8"/>
                  </a:gs>
                  <a:gs pos="90000">
                    <a:srgbClr val="E6B764"/>
                  </a:gs>
                  <a:gs pos="100000">
                    <a:srgbClr val="975F1C"/>
                  </a:gs>
                </a:gsLst>
                <a:lin ang="54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234" name="Freeform 683"/>
              <p:cNvSpPr>
                <a:spLocks/>
              </p:cNvSpPr>
              <p:nvPr/>
            </p:nvSpPr>
            <p:spPr bwMode="auto">
              <a:xfrm>
                <a:off x="3712096" y="2523328"/>
                <a:ext cx="14626" cy="240970"/>
              </a:xfrm>
              <a:custGeom>
                <a:avLst/>
                <a:gdLst>
                  <a:gd name="T0" fmla="*/ 5 w 7"/>
                  <a:gd name="T1" fmla="*/ 55 h 110"/>
                  <a:gd name="T2" fmla="*/ 7 w 7"/>
                  <a:gd name="T3" fmla="*/ 2 h 110"/>
                  <a:gd name="T4" fmla="*/ 3 w 7"/>
                  <a:gd name="T5" fmla="*/ 0 h 110"/>
                  <a:gd name="T6" fmla="*/ 0 w 7"/>
                  <a:gd name="T7" fmla="*/ 55 h 110"/>
                  <a:gd name="T8" fmla="*/ 3 w 7"/>
                  <a:gd name="T9" fmla="*/ 110 h 110"/>
                  <a:gd name="T10" fmla="*/ 7 w 7"/>
                  <a:gd name="T11" fmla="*/ 108 h 110"/>
                  <a:gd name="T12" fmla="*/ 5 w 7"/>
                  <a:gd name="T13" fmla="*/ 55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110">
                    <a:moveTo>
                      <a:pt x="5" y="55"/>
                    </a:moveTo>
                    <a:cubicBezTo>
                      <a:pt x="5" y="37"/>
                      <a:pt x="7" y="2"/>
                      <a:pt x="7" y="2"/>
                    </a:cubicBezTo>
                    <a:cubicBezTo>
                      <a:pt x="7" y="2"/>
                      <a:pt x="6" y="1"/>
                      <a:pt x="3" y="0"/>
                    </a:cubicBezTo>
                    <a:cubicBezTo>
                      <a:pt x="1" y="17"/>
                      <a:pt x="0" y="37"/>
                      <a:pt x="0" y="55"/>
                    </a:cubicBezTo>
                    <a:cubicBezTo>
                      <a:pt x="0" y="74"/>
                      <a:pt x="1" y="94"/>
                      <a:pt x="3" y="110"/>
                    </a:cubicBezTo>
                    <a:cubicBezTo>
                      <a:pt x="6" y="109"/>
                      <a:pt x="7" y="108"/>
                      <a:pt x="7" y="108"/>
                    </a:cubicBezTo>
                    <a:cubicBezTo>
                      <a:pt x="7" y="108"/>
                      <a:pt x="5" y="73"/>
                      <a:pt x="5" y="55"/>
                    </a:cubicBezTo>
                    <a:close/>
                  </a:path>
                </a:pathLst>
              </a:custGeom>
              <a:gradFill>
                <a:gsLst>
                  <a:gs pos="0">
                    <a:srgbClr val="DBA652"/>
                  </a:gs>
                  <a:gs pos="64500">
                    <a:srgbClr val="EFD099"/>
                  </a:gs>
                  <a:gs pos="42000">
                    <a:srgbClr val="D58F39"/>
                  </a:gs>
                  <a:gs pos="20000">
                    <a:srgbClr val="EED5A8"/>
                  </a:gs>
                  <a:gs pos="90000">
                    <a:srgbClr val="E6B764"/>
                  </a:gs>
                  <a:gs pos="100000">
                    <a:srgbClr val="975F1C"/>
                  </a:gs>
                </a:gsLst>
                <a:lin ang="5400000" scaled="0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235" name="Freeform 684"/>
              <p:cNvSpPr>
                <a:spLocks/>
              </p:cNvSpPr>
              <p:nvPr/>
            </p:nvSpPr>
            <p:spPr bwMode="auto">
              <a:xfrm>
                <a:off x="3718495" y="2538100"/>
                <a:ext cx="14626" cy="212349"/>
              </a:xfrm>
              <a:custGeom>
                <a:avLst/>
                <a:gdLst>
                  <a:gd name="T0" fmla="*/ 5 w 7"/>
                  <a:gd name="T1" fmla="*/ 48 h 97"/>
                  <a:gd name="T2" fmla="*/ 7 w 7"/>
                  <a:gd name="T3" fmla="*/ 0 h 97"/>
                  <a:gd name="T4" fmla="*/ 2 w 7"/>
                  <a:gd name="T5" fmla="*/ 0 h 97"/>
                  <a:gd name="T6" fmla="*/ 0 w 7"/>
                  <a:gd name="T7" fmla="*/ 48 h 97"/>
                  <a:gd name="T8" fmla="*/ 2 w 7"/>
                  <a:gd name="T9" fmla="*/ 97 h 97"/>
                  <a:gd name="T10" fmla="*/ 7 w 7"/>
                  <a:gd name="T11" fmla="*/ 97 h 97"/>
                  <a:gd name="T12" fmla="*/ 5 w 7"/>
                  <a:gd name="T13" fmla="*/ 48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97">
                    <a:moveTo>
                      <a:pt x="5" y="48"/>
                    </a:moveTo>
                    <a:cubicBezTo>
                      <a:pt x="5" y="34"/>
                      <a:pt x="6" y="10"/>
                      <a:pt x="7" y="0"/>
                    </a:cubicBezTo>
                    <a:cubicBezTo>
                      <a:pt x="5" y="0"/>
                      <a:pt x="3" y="0"/>
                      <a:pt x="2" y="0"/>
                    </a:cubicBezTo>
                    <a:cubicBezTo>
                      <a:pt x="1" y="15"/>
                      <a:pt x="0" y="32"/>
                      <a:pt x="0" y="48"/>
                    </a:cubicBezTo>
                    <a:cubicBezTo>
                      <a:pt x="0" y="64"/>
                      <a:pt x="1" y="82"/>
                      <a:pt x="2" y="97"/>
                    </a:cubicBezTo>
                    <a:cubicBezTo>
                      <a:pt x="3" y="97"/>
                      <a:pt x="5" y="97"/>
                      <a:pt x="7" y="97"/>
                    </a:cubicBezTo>
                    <a:cubicBezTo>
                      <a:pt x="6" y="86"/>
                      <a:pt x="5" y="62"/>
                      <a:pt x="5" y="48"/>
                    </a:cubicBezTo>
                    <a:close/>
                  </a:path>
                </a:pathLst>
              </a:custGeom>
              <a:gradFill>
                <a:gsLst>
                  <a:gs pos="10000">
                    <a:srgbClr val="EFD099"/>
                  </a:gs>
                  <a:gs pos="68000">
                    <a:srgbClr val="F4E3C4"/>
                  </a:gs>
                  <a:gs pos="49000">
                    <a:srgbClr val="DB9D53"/>
                  </a:gs>
                  <a:gs pos="28000">
                    <a:srgbClr val="F4E3C4"/>
                  </a:gs>
                  <a:gs pos="90000">
                    <a:srgbClr val="F4E3C4"/>
                  </a:gs>
                </a:gsLst>
                <a:lin ang="5400000" scaled="0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236" name="Freeform 685"/>
              <p:cNvSpPr>
                <a:spLocks/>
              </p:cNvSpPr>
              <p:nvPr/>
            </p:nvSpPr>
            <p:spPr bwMode="auto">
              <a:xfrm>
                <a:off x="2498152" y="2566721"/>
                <a:ext cx="17368" cy="156030"/>
              </a:xfrm>
              <a:custGeom>
                <a:avLst/>
                <a:gdLst>
                  <a:gd name="T0" fmla="*/ 8 w 8"/>
                  <a:gd name="T1" fmla="*/ 0 h 71"/>
                  <a:gd name="T2" fmla="*/ 7 w 8"/>
                  <a:gd name="T3" fmla="*/ 1 h 71"/>
                  <a:gd name="T4" fmla="*/ 0 w 8"/>
                  <a:gd name="T5" fmla="*/ 35 h 71"/>
                  <a:gd name="T6" fmla="*/ 7 w 8"/>
                  <a:gd name="T7" fmla="*/ 70 h 71"/>
                  <a:gd name="T8" fmla="*/ 8 w 8"/>
                  <a:gd name="T9" fmla="*/ 71 h 71"/>
                  <a:gd name="T10" fmla="*/ 3 w 8"/>
                  <a:gd name="T11" fmla="*/ 35 h 71"/>
                  <a:gd name="T12" fmla="*/ 8 w 8"/>
                  <a:gd name="T13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71">
                    <a:moveTo>
                      <a:pt x="8" y="0"/>
                    </a:moveTo>
                    <a:cubicBezTo>
                      <a:pt x="8" y="0"/>
                      <a:pt x="7" y="0"/>
                      <a:pt x="7" y="1"/>
                    </a:cubicBezTo>
                    <a:cubicBezTo>
                      <a:pt x="3" y="10"/>
                      <a:pt x="0" y="15"/>
                      <a:pt x="0" y="35"/>
                    </a:cubicBezTo>
                    <a:cubicBezTo>
                      <a:pt x="0" y="55"/>
                      <a:pt x="3" y="61"/>
                      <a:pt x="7" y="70"/>
                    </a:cubicBezTo>
                    <a:cubicBezTo>
                      <a:pt x="7" y="70"/>
                      <a:pt x="8" y="70"/>
                      <a:pt x="8" y="71"/>
                    </a:cubicBezTo>
                    <a:cubicBezTo>
                      <a:pt x="5" y="62"/>
                      <a:pt x="3" y="47"/>
                      <a:pt x="3" y="35"/>
                    </a:cubicBezTo>
                    <a:cubicBezTo>
                      <a:pt x="3" y="23"/>
                      <a:pt x="5" y="8"/>
                      <a:pt x="8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DBA652"/>
                  </a:gs>
                  <a:gs pos="64500">
                    <a:srgbClr val="EFD099"/>
                  </a:gs>
                  <a:gs pos="42000">
                    <a:srgbClr val="D58F39"/>
                  </a:gs>
                  <a:gs pos="20000">
                    <a:srgbClr val="EED5A8"/>
                  </a:gs>
                  <a:gs pos="90000">
                    <a:srgbClr val="E6B764"/>
                  </a:gs>
                  <a:gs pos="100000">
                    <a:srgbClr val="975F1C"/>
                  </a:gs>
                </a:gsLst>
                <a:lin ang="5400000" scaled="0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237" name="Freeform 686"/>
              <p:cNvSpPr>
                <a:spLocks/>
              </p:cNvSpPr>
              <p:nvPr/>
            </p:nvSpPr>
            <p:spPr bwMode="auto">
              <a:xfrm>
                <a:off x="4585989" y="1680396"/>
                <a:ext cx="1156355" cy="926025"/>
              </a:xfrm>
              <a:custGeom>
                <a:avLst/>
                <a:gdLst>
                  <a:gd name="T0" fmla="*/ 0 w 535"/>
                  <a:gd name="T1" fmla="*/ 416 h 423"/>
                  <a:gd name="T2" fmla="*/ 165 w 535"/>
                  <a:gd name="T3" fmla="*/ 146 h 423"/>
                  <a:gd name="T4" fmla="*/ 488 w 535"/>
                  <a:gd name="T5" fmla="*/ 146 h 423"/>
                  <a:gd name="T6" fmla="*/ 402 w 535"/>
                  <a:gd name="T7" fmla="*/ 423 h 423"/>
                  <a:gd name="T8" fmla="*/ 0 w 535"/>
                  <a:gd name="T9" fmla="*/ 416 h 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5" h="423">
                    <a:moveTo>
                      <a:pt x="0" y="416"/>
                    </a:moveTo>
                    <a:cubicBezTo>
                      <a:pt x="0" y="416"/>
                      <a:pt x="123" y="212"/>
                      <a:pt x="165" y="146"/>
                    </a:cubicBezTo>
                    <a:cubicBezTo>
                      <a:pt x="245" y="21"/>
                      <a:pt x="431" y="0"/>
                      <a:pt x="488" y="146"/>
                    </a:cubicBezTo>
                    <a:cubicBezTo>
                      <a:pt x="535" y="265"/>
                      <a:pt x="402" y="423"/>
                      <a:pt x="402" y="423"/>
                    </a:cubicBezTo>
                    <a:lnTo>
                      <a:pt x="0" y="416"/>
                    </a:lnTo>
                    <a:close/>
                  </a:path>
                </a:pathLst>
              </a:custGeom>
              <a:solidFill>
                <a:srgbClr val="FF6F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238" name="Freeform 687"/>
              <p:cNvSpPr>
                <a:spLocks/>
              </p:cNvSpPr>
              <p:nvPr/>
            </p:nvSpPr>
            <p:spPr bwMode="auto">
              <a:xfrm>
                <a:off x="4600615" y="1680396"/>
                <a:ext cx="1157269" cy="926025"/>
              </a:xfrm>
              <a:custGeom>
                <a:avLst/>
                <a:gdLst>
                  <a:gd name="T0" fmla="*/ 0 w 535"/>
                  <a:gd name="T1" fmla="*/ 416 h 423"/>
                  <a:gd name="T2" fmla="*/ 165 w 535"/>
                  <a:gd name="T3" fmla="*/ 146 h 423"/>
                  <a:gd name="T4" fmla="*/ 488 w 535"/>
                  <a:gd name="T5" fmla="*/ 146 h 423"/>
                  <a:gd name="T6" fmla="*/ 402 w 535"/>
                  <a:gd name="T7" fmla="*/ 423 h 423"/>
                  <a:gd name="T8" fmla="*/ 0 w 535"/>
                  <a:gd name="T9" fmla="*/ 416 h 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5" h="423">
                    <a:moveTo>
                      <a:pt x="0" y="416"/>
                    </a:moveTo>
                    <a:cubicBezTo>
                      <a:pt x="0" y="416"/>
                      <a:pt x="123" y="212"/>
                      <a:pt x="165" y="146"/>
                    </a:cubicBezTo>
                    <a:cubicBezTo>
                      <a:pt x="245" y="21"/>
                      <a:pt x="431" y="0"/>
                      <a:pt x="488" y="146"/>
                    </a:cubicBezTo>
                    <a:cubicBezTo>
                      <a:pt x="535" y="265"/>
                      <a:pt x="402" y="423"/>
                      <a:pt x="402" y="423"/>
                    </a:cubicBezTo>
                    <a:lnTo>
                      <a:pt x="0" y="416"/>
                    </a:lnTo>
                    <a:close/>
                  </a:path>
                </a:pathLst>
              </a:custGeom>
              <a:solidFill>
                <a:srgbClr val="DF0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239" name="Freeform 688"/>
              <p:cNvSpPr>
                <a:spLocks/>
              </p:cNvSpPr>
              <p:nvPr/>
            </p:nvSpPr>
            <p:spPr bwMode="auto">
              <a:xfrm>
                <a:off x="4587818" y="2643351"/>
                <a:ext cx="1141729" cy="194807"/>
              </a:xfrm>
              <a:custGeom>
                <a:avLst/>
                <a:gdLst>
                  <a:gd name="T0" fmla="*/ 0 w 528"/>
                  <a:gd name="T1" fmla="*/ 13 h 89"/>
                  <a:gd name="T2" fmla="*/ 488 w 528"/>
                  <a:gd name="T3" fmla="*/ 76 h 89"/>
                  <a:gd name="T4" fmla="*/ 523 w 528"/>
                  <a:gd name="T5" fmla="*/ 48 h 89"/>
                  <a:gd name="T6" fmla="*/ 402 w 528"/>
                  <a:gd name="T7" fmla="*/ 13 h 89"/>
                  <a:gd name="T8" fmla="*/ 0 w 528"/>
                  <a:gd name="T9" fmla="*/ 0 h 89"/>
                  <a:gd name="T10" fmla="*/ 0 w 528"/>
                  <a:gd name="T11" fmla="*/ 13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8" h="89">
                    <a:moveTo>
                      <a:pt x="0" y="13"/>
                    </a:moveTo>
                    <a:cubicBezTo>
                      <a:pt x="1" y="14"/>
                      <a:pt x="406" y="89"/>
                      <a:pt x="488" y="76"/>
                    </a:cubicBezTo>
                    <a:cubicBezTo>
                      <a:pt x="522" y="70"/>
                      <a:pt x="528" y="60"/>
                      <a:pt x="523" y="48"/>
                    </a:cubicBezTo>
                    <a:cubicBezTo>
                      <a:pt x="512" y="24"/>
                      <a:pt x="402" y="13"/>
                      <a:pt x="402" y="13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3"/>
                    </a:lnTo>
                    <a:close/>
                  </a:path>
                </a:pathLst>
              </a:custGeom>
              <a:gradFill>
                <a:gsLst>
                  <a:gs pos="0">
                    <a:srgbClr val="EE0600"/>
                  </a:gs>
                  <a:gs pos="100000">
                    <a:srgbClr val="FE735F"/>
                  </a:gs>
                </a:gsLst>
                <a:lin ang="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240" name="Freeform 689"/>
              <p:cNvSpPr>
                <a:spLocks/>
              </p:cNvSpPr>
              <p:nvPr/>
            </p:nvSpPr>
            <p:spPr bwMode="auto">
              <a:xfrm>
                <a:off x="4587818" y="2643351"/>
                <a:ext cx="1217600" cy="215119"/>
              </a:xfrm>
              <a:custGeom>
                <a:avLst/>
                <a:gdLst>
                  <a:gd name="T0" fmla="*/ 0 w 563"/>
                  <a:gd name="T1" fmla="*/ 0 h 98"/>
                  <a:gd name="T2" fmla="*/ 222 w 563"/>
                  <a:gd name="T3" fmla="*/ 43 h 98"/>
                  <a:gd name="T4" fmla="*/ 518 w 563"/>
                  <a:gd name="T5" fmla="*/ 39 h 98"/>
                  <a:gd name="T6" fmla="*/ 402 w 563"/>
                  <a:gd name="T7" fmla="*/ 0 h 98"/>
                  <a:gd name="T8" fmla="*/ 0 w 563"/>
                  <a:gd name="T9" fmla="*/ 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3" h="98">
                    <a:moveTo>
                      <a:pt x="0" y="0"/>
                    </a:moveTo>
                    <a:cubicBezTo>
                      <a:pt x="0" y="0"/>
                      <a:pt x="154" y="33"/>
                      <a:pt x="222" y="43"/>
                    </a:cubicBezTo>
                    <a:cubicBezTo>
                      <a:pt x="354" y="62"/>
                      <a:pt x="563" y="98"/>
                      <a:pt x="518" y="39"/>
                    </a:cubicBezTo>
                    <a:cubicBezTo>
                      <a:pt x="503" y="19"/>
                      <a:pt x="402" y="0"/>
                      <a:pt x="402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810300"/>
                  </a:gs>
                  <a:gs pos="100000">
                    <a:srgbClr val="EE0600"/>
                  </a:gs>
                </a:gsLst>
                <a:lin ang="54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241" name="Freeform 690"/>
              <p:cNvSpPr>
                <a:spLocks/>
              </p:cNvSpPr>
              <p:nvPr/>
            </p:nvSpPr>
            <p:spPr bwMode="auto">
              <a:xfrm>
                <a:off x="4637180" y="2085705"/>
                <a:ext cx="1019238" cy="501328"/>
              </a:xfrm>
              <a:custGeom>
                <a:avLst/>
                <a:gdLst>
                  <a:gd name="T0" fmla="*/ 387 w 471"/>
                  <a:gd name="T1" fmla="*/ 226 h 229"/>
                  <a:gd name="T2" fmla="*/ 393 w 471"/>
                  <a:gd name="T3" fmla="*/ 229 h 229"/>
                  <a:gd name="T4" fmla="*/ 471 w 471"/>
                  <a:gd name="T5" fmla="*/ 82 h 229"/>
                  <a:gd name="T6" fmla="*/ 148 w 471"/>
                  <a:gd name="T7" fmla="*/ 82 h 229"/>
                  <a:gd name="T8" fmla="*/ 0 w 471"/>
                  <a:gd name="T9" fmla="*/ 218 h 229"/>
                  <a:gd name="T10" fmla="*/ 387 w 471"/>
                  <a:gd name="T11" fmla="*/ 226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1" h="229">
                    <a:moveTo>
                      <a:pt x="387" y="226"/>
                    </a:moveTo>
                    <a:cubicBezTo>
                      <a:pt x="387" y="226"/>
                      <a:pt x="389" y="227"/>
                      <a:pt x="393" y="229"/>
                    </a:cubicBezTo>
                    <a:cubicBezTo>
                      <a:pt x="410" y="206"/>
                      <a:pt x="452" y="147"/>
                      <a:pt x="471" y="82"/>
                    </a:cubicBezTo>
                    <a:cubicBezTo>
                      <a:pt x="413" y="0"/>
                      <a:pt x="228" y="12"/>
                      <a:pt x="148" y="82"/>
                    </a:cubicBezTo>
                    <a:cubicBezTo>
                      <a:pt x="116" y="111"/>
                      <a:pt x="35" y="186"/>
                      <a:pt x="0" y="218"/>
                    </a:cubicBezTo>
                    <a:cubicBezTo>
                      <a:pt x="205" y="223"/>
                      <a:pt x="387" y="226"/>
                      <a:pt x="387" y="226"/>
                    </a:cubicBezTo>
                    <a:close/>
                  </a:path>
                </a:pathLst>
              </a:custGeom>
              <a:solidFill>
                <a:srgbClr val="8E0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242" name="Freeform 652"/>
              <p:cNvSpPr>
                <a:spLocks/>
              </p:cNvSpPr>
              <p:nvPr/>
            </p:nvSpPr>
            <p:spPr bwMode="auto">
              <a:xfrm>
                <a:off x="3727636" y="2542717"/>
                <a:ext cx="1909585" cy="179112"/>
              </a:xfrm>
              <a:custGeom>
                <a:avLst/>
                <a:gdLst>
                  <a:gd name="T0" fmla="*/ 883 w 883"/>
                  <a:gd name="T1" fmla="*/ 48 h 97"/>
                  <a:gd name="T2" fmla="*/ 842 w 883"/>
                  <a:gd name="T3" fmla="*/ 19 h 97"/>
                  <a:gd name="T4" fmla="*/ 9 w 883"/>
                  <a:gd name="T5" fmla="*/ 0 h 97"/>
                  <a:gd name="T6" fmla="*/ 8 w 883"/>
                  <a:gd name="T7" fmla="*/ 0 h 97"/>
                  <a:gd name="T8" fmla="*/ 0 w 883"/>
                  <a:gd name="T9" fmla="*/ 48 h 97"/>
                  <a:gd name="T10" fmla="*/ 8 w 883"/>
                  <a:gd name="T11" fmla="*/ 97 h 97"/>
                  <a:gd name="T12" fmla="*/ 9 w 883"/>
                  <a:gd name="T13" fmla="*/ 97 h 97"/>
                  <a:gd name="T14" fmla="*/ 842 w 883"/>
                  <a:gd name="T15" fmla="*/ 77 h 97"/>
                  <a:gd name="T16" fmla="*/ 883 w 883"/>
                  <a:gd name="T17" fmla="*/ 48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83" h="97">
                    <a:moveTo>
                      <a:pt x="883" y="48"/>
                    </a:moveTo>
                    <a:cubicBezTo>
                      <a:pt x="883" y="39"/>
                      <a:pt x="842" y="19"/>
                      <a:pt x="842" y="19"/>
                    </a:cubicBezTo>
                    <a:cubicBezTo>
                      <a:pt x="842" y="19"/>
                      <a:pt x="11" y="0"/>
                      <a:pt x="9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4" y="1"/>
                      <a:pt x="0" y="26"/>
                      <a:pt x="0" y="48"/>
                    </a:cubicBezTo>
                    <a:cubicBezTo>
                      <a:pt x="0" y="71"/>
                      <a:pt x="4" y="95"/>
                      <a:pt x="8" y="97"/>
                    </a:cubicBezTo>
                    <a:cubicBezTo>
                      <a:pt x="9" y="97"/>
                      <a:pt x="9" y="97"/>
                      <a:pt x="9" y="97"/>
                    </a:cubicBezTo>
                    <a:cubicBezTo>
                      <a:pt x="11" y="97"/>
                      <a:pt x="842" y="77"/>
                      <a:pt x="842" y="77"/>
                    </a:cubicBezTo>
                    <a:cubicBezTo>
                      <a:pt x="842" y="77"/>
                      <a:pt x="883" y="58"/>
                      <a:pt x="883" y="48"/>
                    </a:cubicBezTo>
                    <a:close/>
                  </a:path>
                </a:pathLst>
              </a:custGeom>
              <a:gradFill>
                <a:gsLst>
                  <a:gs pos="46000">
                    <a:schemeClr val="bg1">
                      <a:alpha val="30000"/>
                    </a:schemeClr>
                  </a:gs>
                  <a:gs pos="0">
                    <a:srgbClr val="FF3E2F">
                      <a:alpha val="0"/>
                    </a:srgbClr>
                  </a:gs>
                  <a:gs pos="100000">
                    <a:srgbClr val="791104">
                      <a:alpha val="0"/>
                    </a:srgbClr>
                  </a:gs>
                </a:gsLst>
                <a:lin ang="54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</p:grpSp>
        <p:sp>
          <p:nvSpPr>
            <p:cNvPr id="187" name="Freeform 723"/>
            <p:cNvSpPr>
              <a:spLocks/>
            </p:cNvSpPr>
            <p:nvPr/>
          </p:nvSpPr>
          <p:spPr bwMode="auto">
            <a:xfrm>
              <a:off x="3600209" y="3174085"/>
              <a:ext cx="1313582" cy="2120718"/>
            </a:xfrm>
            <a:custGeom>
              <a:avLst/>
              <a:gdLst>
                <a:gd name="T0" fmla="*/ 358 w 607"/>
                <a:gd name="T1" fmla="*/ 23 h 970"/>
                <a:gd name="T2" fmla="*/ 367 w 607"/>
                <a:gd name="T3" fmla="*/ 51 h 970"/>
                <a:gd name="T4" fmla="*/ 327 w 607"/>
                <a:gd name="T5" fmla="*/ 177 h 970"/>
                <a:gd name="T6" fmla="*/ 278 w 607"/>
                <a:gd name="T7" fmla="*/ 122 h 970"/>
                <a:gd name="T8" fmla="*/ 154 w 607"/>
                <a:gd name="T9" fmla="*/ 25 h 970"/>
                <a:gd name="T10" fmla="*/ 43 w 607"/>
                <a:gd name="T11" fmla="*/ 27 h 970"/>
                <a:gd name="T12" fmla="*/ 42 w 607"/>
                <a:gd name="T13" fmla="*/ 28 h 970"/>
                <a:gd name="T14" fmla="*/ 28 w 607"/>
                <a:gd name="T15" fmla="*/ 149 h 970"/>
                <a:gd name="T16" fmla="*/ 184 w 607"/>
                <a:gd name="T17" fmla="*/ 306 h 970"/>
                <a:gd name="T18" fmla="*/ 98 w 607"/>
                <a:gd name="T19" fmla="*/ 560 h 970"/>
                <a:gd name="T20" fmla="*/ 126 w 607"/>
                <a:gd name="T21" fmla="*/ 773 h 970"/>
                <a:gd name="T22" fmla="*/ 231 w 607"/>
                <a:gd name="T23" fmla="*/ 970 h 970"/>
                <a:gd name="T24" fmla="*/ 545 w 607"/>
                <a:gd name="T25" fmla="*/ 796 h 970"/>
                <a:gd name="T26" fmla="*/ 500 w 607"/>
                <a:gd name="T27" fmla="*/ 693 h 970"/>
                <a:gd name="T28" fmla="*/ 489 w 607"/>
                <a:gd name="T29" fmla="*/ 589 h 970"/>
                <a:gd name="T30" fmla="*/ 594 w 607"/>
                <a:gd name="T31" fmla="*/ 170 h 970"/>
                <a:gd name="T32" fmla="*/ 571 w 607"/>
                <a:gd name="T33" fmla="*/ 17 h 970"/>
                <a:gd name="T34" fmla="*/ 358 w 607"/>
                <a:gd name="T35" fmla="*/ 23 h 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07" h="970">
                  <a:moveTo>
                    <a:pt x="358" y="23"/>
                  </a:moveTo>
                  <a:cubicBezTo>
                    <a:pt x="367" y="51"/>
                    <a:pt x="367" y="51"/>
                    <a:pt x="367" y="51"/>
                  </a:cubicBezTo>
                  <a:cubicBezTo>
                    <a:pt x="327" y="177"/>
                    <a:pt x="327" y="177"/>
                    <a:pt x="327" y="177"/>
                  </a:cubicBezTo>
                  <a:cubicBezTo>
                    <a:pt x="278" y="122"/>
                    <a:pt x="278" y="122"/>
                    <a:pt x="278" y="122"/>
                  </a:cubicBezTo>
                  <a:cubicBezTo>
                    <a:pt x="154" y="25"/>
                    <a:pt x="154" y="25"/>
                    <a:pt x="154" y="25"/>
                  </a:cubicBezTo>
                  <a:cubicBezTo>
                    <a:pt x="121" y="0"/>
                    <a:pt x="75" y="1"/>
                    <a:pt x="43" y="27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6" y="58"/>
                    <a:pt x="0" y="112"/>
                    <a:pt x="28" y="149"/>
                  </a:cubicBezTo>
                  <a:cubicBezTo>
                    <a:pt x="184" y="306"/>
                    <a:pt x="184" y="306"/>
                    <a:pt x="184" y="306"/>
                  </a:cubicBezTo>
                  <a:cubicBezTo>
                    <a:pt x="98" y="560"/>
                    <a:pt x="98" y="560"/>
                    <a:pt x="98" y="560"/>
                  </a:cubicBezTo>
                  <a:cubicBezTo>
                    <a:pt x="81" y="624"/>
                    <a:pt x="95" y="715"/>
                    <a:pt x="126" y="773"/>
                  </a:cubicBezTo>
                  <a:cubicBezTo>
                    <a:pt x="231" y="970"/>
                    <a:pt x="231" y="970"/>
                    <a:pt x="231" y="970"/>
                  </a:cubicBezTo>
                  <a:cubicBezTo>
                    <a:pt x="545" y="796"/>
                    <a:pt x="545" y="796"/>
                    <a:pt x="545" y="796"/>
                  </a:cubicBezTo>
                  <a:cubicBezTo>
                    <a:pt x="500" y="693"/>
                    <a:pt x="500" y="693"/>
                    <a:pt x="500" y="693"/>
                  </a:cubicBezTo>
                  <a:cubicBezTo>
                    <a:pt x="486" y="660"/>
                    <a:pt x="482" y="624"/>
                    <a:pt x="489" y="589"/>
                  </a:cubicBezTo>
                  <a:cubicBezTo>
                    <a:pt x="594" y="170"/>
                    <a:pt x="594" y="170"/>
                    <a:pt x="594" y="170"/>
                  </a:cubicBezTo>
                  <a:cubicBezTo>
                    <a:pt x="607" y="120"/>
                    <a:pt x="597" y="61"/>
                    <a:pt x="571" y="17"/>
                  </a:cubicBezTo>
                  <a:lnTo>
                    <a:pt x="358" y="23"/>
                  </a:lnTo>
                  <a:close/>
                </a:path>
              </a:pathLst>
            </a:custGeom>
            <a:solidFill>
              <a:srgbClr val="F8D5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/>
            </a:p>
          </p:txBody>
        </p:sp>
        <p:sp>
          <p:nvSpPr>
            <p:cNvPr id="188" name="Freeform 724"/>
            <p:cNvSpPr>
              <a:spLocks/>
            </p:cNvSpPr>
            <p:nvPr/>
          </p:nvSpPr>
          <p:spPr bwMode="auto">
            <a:xfrm>
              <a:off x="3689791" y="3230403"/>
              <a:ext cx="250467" cy="247432"/>
            </a:xfrm>
            <a:custGeom>
              <a:avLst/>
              <a:gdLst>
                <a:gd name="T0" fmla="*/ 83 w 116"/>
                <a:gd name="T1" fmla="*/ 13 h 113"/>
                <a:gd name="T2" fmla="*/ 23 w 116"/>
                <a:gd name="T3" fmla="*/ 14 h 113"/>
                <a:gd name="T4" fmla="*/ 22 w 116"/>
                <a:gd name="T5" fmla="*/ 15 h 113"/>
                <a:gd name="T6" fmla="*/ 15 w 116"/>
                <a:gd name="T7" fmla="*/ 80 h 113"/>
                <a:gd name="T8" fmla="*/ 38 w 116"/>
                <a:gd name="T9" fmla="*/ 104 h 113"/>
                <a:gd name="T10" fmla="*/ 70 w 116"/>
                <a:gd name="T11" fmla="*/ 103 h 113"/>
                <a:gd name="T12" fmla="*/ 107 w 116"/>
                <a:gd name="T13" fmla="*/ 62 h 113"/>
                <a:gd name="T14" fmla="*/ 104 w 116"/>
                <a:gd name="T15" fmla="*/ 30 h 113"/>
                <a:gd name="T16" fmla="*/ 83 w 116"/>
                <a:gd name="T17" fmla="*/ 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113">
                  <a:moveTo>
                    <a:pt x="83" y="13"/>
                  </a:moveTo>
                  <a:cubicBezTo>
                    <a:pt x="65" y="0"/>
                    <a:pt x="40" y="0"/>
                    <a:pt x="23" y="14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3" y="31"/>
                    <a:pt x="0" y="60"/>
                    <a:pt x="15" y="80"/>
                  </a:cubicBezTo>
                  <a:cubicBezTo>
                    <a:pt x="38" y="104"/>
                    <a:pt x="38" y="104"/>
                    <a:pt x="38" y="104"/>
                  </a:cubicBezTo>
                  <a:cubicBezTo>
                    <a:pt x="47" y="113"/>
                    <a:pt x="62" y="113"/>
                    <a:pt x="70" y="103"/>
                  </a:cubicBezTo>
                  <a:cubicBezTo>
                    <a:pt x="107" y="62"/>
                    <a:pt x="107" y="62"/>
                    <a:pt x="107" y="62"/>
                  </a:cubicBezTo>
                  <a:cubicBezTo>
                    <a:pt x="116" y="53"/>
                    <a:pt x="114" y="38"/>
                    <a:pt x="104" y="30"/>
                  </a:cubicBezTo>
                  <a:lnTo>
                    <a:pt x="83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/>
            </a:p>
          </p:txBody>
        </p:sp>
        <p:sp>
          <p:nvSpPr>
            <p:cNvPr id="189" name="矩形 1683"/>
            <p:cNvSpPr/>
            <p:nvPr/>
          </p:nvSpPr>
          <p:spPr>
            <a:xfrm rot="2691279">
              <a:off x="3597134" y="3632580"/>
              <a:ext cx="367644" cy="74617"/>
            </a:xfrm>
            <a:custGeom>
              <a:avLst/>
              <a:gdLst>
                <a:gd name="connsiteX0" fmla="*/ 0 w 621070"/>
                <a:gd name="connsiteY0" fmla="*/ 0 h 114934"/>
                <a:gd name="connsiteX1" fmla="*/ 621070 w 621070"/>
                <a:gd name="connsiteY1" fmla="*/ 0 h 114934"/>
                <a:gd name="connsiteX2" fmla="*/ 621070 w 621070"/>
                <a:gd name="connsiteY2" fmla="*/ 114934 h 114934"/>
                <a:gd name="connsiteX3" fmla="*/ 0 w 621070"/>
                <a:gd name="connsiteY3" fmla="*/ 114934 h 114934"/>
                <a:gd name="connsiteX4" fmla="*/ 0 w 621070"/>
                <a:gd name="connsiteY4" fmla="*/ 0 h 114934"/>
                <a:gd name="connsiteX0" fmla="*/ 40445 w 661515"/>
                <a:gd name="connsiteY0" fmla="*/ 0 h 128302"/>
                <a:gd name="connsiteX1" fmla="*/ 661515 w 661515"/>
                <a:gd name="connsiteY1" fmla="*/ 0 h 128302"/>
                <a:gd name="connsiteX2" fmla="*/ 661515 w 661515"/>
                <a:gd name="connsiteY2" fmla="*/ 114934 h 128302"/>
                <a:gd name="connsiteX3" fmla="*/ 0 w 661515"/>
                <a:gd name="connsiteY3" fmla="*/ 128302 h 128302"/>
                <a:gd name="connsiteX4" fmla="*/ 40445 w 661515"/>
                <a:gd name="connsiteY4" fmla="*/ 0 h 128302"/>
                <a:gd name="connsiteX0" fmla="*/ 40445 w 661567"/>
                <a:gd name="connsiteY0" fmla="*/ 0 h 128302"/>
                <a:gd name="connsiteX1" fmla="*/ 661515 w 661567"/>
                <a:gd name="connsiteY1" fmla="*/ 0 h 128302"/>
                <a:gd name="connsiteX2" fmla="*/ 661567 w 661567"/>
                <a:gd name="connsiteY2" fmla="*/ 94729 h 128302"/>
                <a:gd name="connsiteX3" fmla="*/ 0 w 661567"/>
                <a:gd name="connsiteY3" fmla="*/ 128302 h 128302"/>
                <a:gd name="connsiteX4" fmla="*/ 40445 w 661567"/>
                <a:gd name="connsiteY4" fmla="*/ 0 h 128302"/>
                <a:gd name="connsiteX0" fmla="*/ 40445 w 661515"/>
                <a:gd name="connsiteY0" fmla="*/ 0 h 128302"/>
                <a:gd name="connsiteX1" fmla="*/ 661515 w 661515"/>
                <a:gd name="connsiteY1" fmla="*/ 0 h 128302"/>
                <a:gd name="connsiteX2" fmla="*/ 619681 w 661515"/>
                <a:gd name="connsiteY2" fmla="*/ 101361 h 128302"/>
                <a:gd name="connsiteX3" fmla="*/ 0 w 661515"/>
                <a:gd name="connsiteY3" fmla="*/ 128302 h 128302"/>
                <a:gd name="connsiteX4" fmla="*/ 40445 w 661515"/>
                <a:gd name="connsiteY4" fmla="*/ 0 h 128302"/>
                <a:gd name="connsiteX0" fmla="*/ 40445 w 661515"/>
                <a:gd name="connsiteY0" fmla="*/ 0 h 128302"/>
                <a:gd name="connsiteX1" fmla="*/ 661515 w 661515"/>
                <a:gd name="connsiteY1" fmla="*/ 0 h 128302"/>
                <a:gd name="connsiteX2" fmla="*/ 619681 w 661515"/>
                <a:gd name="connsiteY2" fmla="*/ 101361 h 128302"/>
                <a:gd name="connsiteX3" fmla="*/ 0 w 661515"/>
                <a:gd name="connsiteY3" fmla="*/ 128302 h 128302"/>
                <a:gd name="connsiteX4" fmla="*/ 40445 w 661515"/>
                <a:gd name="connsiteY4" fmla="*/ 0 h 12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1515" h="128302">
                  <a:moveTo>
                    <a:pt x="40445" y="0"/>
                  </a:moveTo>
                  <a:lnTo>
                    <a:pt x="661515" y="0"/>
                  </a:lnTo>
                  <a:cubicBezTo>
                    <a:pt x="661532" y="31576"/>
                    <a:pt x="640617" y="63101"/>
                    <a:pt x="619681" y="101361"/>
                  </a:cubicBezTo>
                  <a:lnTo>
                    <a:pt x="0" y="128302"/>
                  </a:lnTo>
                  <a:lnTo>
                    <a:pt x="40445" y="0"/>
                  </a:lnTo>
                  <a:close/>
                </a:path>
              </a:pathLst>
            </a:custGeom>
            <a:gradFill>
              <a:gsLst>
                <a:gs pos="0">
                  <a:srgbClr val="7B480B">
                    <a:alpha val="70000"/>
                  </a:srgbClr>
                </a:gs>
                <a:gs pos="100000">
                  <a:srgbClr val="F8D5AC">
                    <a:alpha val="0"/>
                  </a:srgb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sp>
          <p:nvSpPr>
            <p:cNvPr id="190" name="Freeform 725"/>
            <p:cNvSpPr>
              <a:spLocks/>
            </p:cNvSpPr>
            <p:nvPr/>
          </p:nvSpPr>
          <p:spPr bwMode="auto">
            <a:xfrm>
              <a:off x="3490515" y="2626594"/>
              <a:ext cx="259608" cy="87709"/>
            </a:xfrm>
            <a:custGeom>
              <a:avLst/>
              <a:gdLst>
                <a:gd name="T0" fmla="*/ 120 w 120"/>
                <a:gd name="T1" fmla="*/ 0 h 40"/>
                <a:gd name="T2" fmla="*/ 26 w 120"/>
                <a:gd name="T3" fmla="*/ 0 h 40"/>
                <a:gd name="T4" fmla="*/ 0 w 120"/>
                <a:gd name="T5" fmla="*/ 7 h 40"/>
                <a:gd name="T6" fmla="*/ 38 w 120"/>
                <a:gd name="T7" fmla="*/ 40 h 40"/>
                <a:gd name="T8" fmla="*/ 120 w 120"/>
                <a:gd name="T9" fmla="*/ 40 h 40"/>
                <a:gd name="T10" fmla="*/ 120 w 120"/>
                <a:gd name="T11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40">
                  <a:moveTo>
                    <a:pt x="120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7" y="0"/>
                    <a:pt x="8" y="2"/>
                    <a:pt x="0" y="7"/>
                  </a:cubicBezTo>
                  <a:cubicBezTo>
                    <a:pt x="5" y="21"/>
                    <a:pt x="16" y="40"/>
                    <a:pt x="38" y="40"/>
                  </a:cubicBezTo>
                  <a:cubicBezTo>
                    <a:pt x="73" y="40"/>
                    <a:pt x="120" y="40"/>
                    <a:pt x="120" y="40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/>
            </a:p>
          </p:txBody>
        </p:sp>
        <p:sp>
          <p:nvSpPr>
            <p:cNvPr id="191" name="Freeform 726"/>
            <p:cNvSpPr>
              <a:spLocks/>
            </p:cNvSpPr>
            <p:nvPr/>
          </p:nvSpPr>
          <p:spPr bwMode="auto">
            <a:xfrm>
              <a:off x="3611178" y="3278412"/>
              <a:ext cx="406781" cy="750607"/>
            </a:xfrm>
            <a:custGeom>
              <a:avLst/>
              <a:gdLst>
                <a:gd name="T0" fmla="*/ 121 w 188"/>
                <a:gd name="T1" fmla="*/ 285 h 343"/>
                <a:gd name="T2" fmla="*/ 144 w 188"/>
                <a:gd name="T3" fmla="*/ 343 h 343"/>
                <a:gd name="T4" fmla="*/ 188 w 188"/>
                <a:gd name="T5" fmla="*/ 240 h 343"/>
                <a:gd name="T6" fmla="*/ 32 w 188"/>
                <a:gd name="T7" fmla="*/ 83 h 343"/>
                <a:gd name="T8" fmla="*/ 20 w 188"/>
                <a:gd name="T9" fmla="*/ 0 h 343"/>
                <a:gd name="T10" fmla="*/ 23 w 188"/>
                <a:gd name="T11" fmla="*/ 101 h 343"/>
                <a:gd name="T12" fmla="*/ 153 w 188"/>
                <a:gd name="T13" fmla="*/ 236 h 343"/>
                <a:gd name="T14" fmla="*/ 121 w 188"/>
                <a:gd name="T15" fmla="*/ 285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8" h="343">
                  <a:moveTo>
                    <a:pt x="121" y="285"/>
                  </a:moveTo>
                  <a:cubicBezTo>
                    <a:pt x="122" y="285"/>
                    <a:pt x="143" y="343"/>
                    <a:pt x="144" y="343"/>
                  </a:cubicBezTo>
                  <a:cubicBezTo>
                    <a:pt x="188" y="240"/>
                    <a:pt x="188" y="240"/>
                    <a:pt x="188" y="240"/>
                  </a:cubicBezTo>
                  <a:cubicBezTo>
                    <a:pt x="32" y="83"/>
                    <a:pt x="32" y="83"/>
                    <a:pt x="32" y="83"/>
                  </a:cubicBezTo>
                  <a:cubicBezTo>
                    <a:pt x="14" y="58"/>
                    <a:pt x="10" y="27"/>
                    <a:pt x="20" y="0"/>
                  </a:cubicBezTo>
                  <a:cubicBezTo>
                    <a:pt x="0" y="30"/>
                    <a:pt x="0" y="71"/>
                    <a:pt x="23" y="101"/>
                  </a:cubicBezTo>
                  <a:cubicBezTo>
                    <a:pt x="153" y="236"/>
                    <a:pt x="153" y="236"/>
                    <a:pt x="153" y="236"/>
                  </a:cubicBezTo>
                  <a:lnTo>
                    <a:pt x="121" y="285"/>
                  </a:lnTo>
                  <a:close/>
                </a:path>
              </a:pathLst>
            </a:custGeom>
            <a:solidFill>
              <a:srgbClr val="DBB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/>
            </a:p>
          </p:txBody>
        </p:sp>
        <p:sp>
          <p:nvSpPr>
            <p:cNvPr id="192" name="Freeform 609"/>
            <p:cNvSpPr>
              <a:spLocks/>
            </p:cNvSpPr>
            <p:nvPr/>
          </p:nvSpPr>
          <p:spPr bwMode="auto">
            <a:xfrm>
              <a:off x="4006004" y="4736689"/>
              <a:ext cx="823617" cy="624121"/>
            </a:xfrm>
            <a:custGeom>
              <a:avLst/>
              <a:gdLst>
                <a:gd name="T0" fmla="*/ 381 w 381"/>
                <a:gd name="T1" fmla="*/ 112 h 286"/>
                <a:gd name="T2" fmla="*/ 336 w 381"/>
                <a:gd name="T3" fmla="*/ 9 h 286"/>
                <a:gd name="T4" fmla="*/ 0 w 381"/>
                <a:gd name="T5" fmla="*/ 160 h 286"/>
                <a:gd name="T6" fmla="*/ 67 w 381"/>
                <a:gd name="T7" fmla="*/ 286 h 286"/>
                <a:gd name="T8" fmla="*/ 381 w 381"/>
                <a:gd name="T9" fmla="*/ 112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1" h="286">
                  <a:moveTo>
                    <a:pt x="381" y="112"/>
                  </a:moveTo>
                  <a:cubicBezTo>
                    <a:pt x="336" y="9"/>
                    <a:pt x="336" y="9"/>
                    <a:pt x="336" y="9"/>
                  </a:cubicBezTo>
                  <a:cubicBezTo>
                    <a:pt x="332" y="0"/>
                    <a:pt x="0" y="160"/>
                    <a:pt x="0" y="160"/>
                  </a:cubicBezTo>
                  <a:cubicBezTo>
                    <a:pt x="67" y="286"/>
                    <a:pt x="67" y="286"/>
                    <a:pt x="67" y="286"/>
                  </a:cubicBezTo>
                  <a:lnTo>
                    <a:pt x="381" y="112"/>
                  </a:lnTo>
                  <a:close/>
                </a:path>
              </a:pathLst>
            </a:custGeom>
            <a:solidFill>
              <a:srgbClr val="ECC0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/>
            </a:p>
          </p:txBody>
        </p:sp>
        <p:sp>
          <p:nvSpPr>
            <p:cNvPr id="193" name="Freeform 610"/>
            <p:cNvSpPr>
              <a:spLocks/>
            </p:cNvSpPr>
            <p:nvPr/>
          </p:nvSpPr>
          <p:spPr bwMode="auto">
            <a:xfrm>
              <a:off x="3906365" y="4730227"/>
              <a:ext cx="1374827" cy="1484595"/>
            </a:xfrm>
            <a:custGeom>
              <a:avLst/>
              <a:gdLst>
                <a:gd name="T0" fmla="*/ 0 w 1504"/>
                <a:gd name="T1" fmla="*/ 508 h 1608"/>
                <a:gd name="T2" fmla="*/ 929 w 1504"/>
                <a:gd name="T3" fmla="*/ 0 h 1608"/>
                <a:gd name="T4" fmla="*/ 1504 w 1504"/>
                <a:gd name="T5" fmla="*/ 1121 h 1608"/>
                <a:gd name="T6" fmla="*/ 575 w 1504"/>
                <a:gd name="T7" fmla="*/ 1608 h 1608"/>
                <a:gd name="T8" fmla="*/ 0 w 1504"/>
                <a:gd name="T9" fmla="*/ 508 h 1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4" h="1608">
                  <a:moveTo>
                    <a:pt x="0" y="508"/>
                  </a:moveTo>
                  <a:lnTo>
                    <a:pt x="929" y="0"/>
                  </a:lnTo>
                  <a:lnTo>
                    <a:pt x="1504" y="1121"/>
                  </a:lnTo>
                  <a:lnTo>
                    <a:pt x="575" y="1608"/>
                  </a:lnTo>
                  <a:lnTo>
                    <a:pt x="0" y="50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/>
            </a:p>
          </p:txBody>
        </p:sp>
        <p:sp>
          <p:nvSpPr>
            <p:cNvPr id="194" name="Freeform 612"/>
            <p:cNvSpPr>
              <a:spLocks/>
            </p:cNvSpPr>
            <p:nvPr/>
          </p:nvSpPr>
          <p:spPr bwMode="auto">
            <a:xfrm>
              <a:off x="3995034" y="5037671"/>
              <a:ext cx="825446" cy="625044"/>
            </a:xfrm>
            <a:custGeom>
              <a:avLst/>
              <a:gdLst>
                <a:gd name="T0" fmla="*/ 382 w 382"/>
                <a:gd name="T1" fmla="*/ 112 h 286"/>
                <a:gd name="T2" fmla="*/ 337 w 382"/>
                <a:gd name="T3" fmla="*/ 9 h 286"/>
                <a:gd name="T4" fmla="*/ 0 w 382"/>
                <a:gd name="T5" fmla="*/ 159 h 286"/>
                <a:gd name="T6" fmla="*/ 68 w 382"/>
                <a:gd name="T7" fmla="*/ 286 h 286"/>
                <a:gd name="T8" fmla="*/ 382 w 382"/>
                <a:gd name="T9" fmla="*/ 112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2" h="286">
                  <a:moveTo>
                    <a:pt x="382" y="112"/>
                  </a:moveTo>
                  <a:cubicBezTo>
                    <a:pt x="337" y="9"/>
                    <a:pt x="337" y="9"/>
                    <a:pt x="337" y="9"/>
                  </a:cubicBezTo>
                  <a:cubicBezTo>
                    <a:pt x="333" y="0"/>
                    <a:pt x="0" y="159"/>
                    <a:pt x="0" y="159"/>
                  </a:cubicBezTo>
                  <a:cubicBezTo>
                    <a:pt x="68" y="286"/>
                    <a:pt x="68" y="286"/>
                    <a:pt x="68" y="286"/>
                  </a:cubicBezTo>
                  <a:lnTo>
                    <a:pt x="382" y="112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/>
            </a:p>
          </p:txBody>
        </p:sp>
        <p:sp>
          <p:nvSpPr>
            <p:cNvPr id="195" name="Freeform 613"/>
            <p:cNvSpPr>
              <a:spLocks/>
            </p:cNvSpPr>
            <p:nvPr/>
          </p:nvSpPr>
          <p:spPr bwMode="auto">
            <a:xfrm>
              <a:off x="3953900" y="4941652"/>
              <a:ext cx="1508288" cy="1633239"/>
            </a:xfrm>
            <a:custGeom>
              <a:avLst/>
              <a:gdLst>
                <a:gd name="T0" fmla="*/ 0 w 1650"/>
                <a:gd name="T1" fmla="*/ 558 h 1769"/>
                <a:gd name="T2" fmla="*/ 1019 w 1650"/>
                <a:gd name="T3" fmla="*/ 0 h 1769"/>
                <a:gd name="T4" fmla="*/ 1650 w 1650"/>
                <a:gd name="T5" fmla="*/ 1232 h 1769"/>
                <a:gd name="T6" fmla="*/ 631 w 1650"/>
                <a:gd name="T7" fmla="*/ 1769 h 1769"/>
                <a:gd name="T8" fmla="*/ 0 w 1650"/>
                <a:gd name="T9" fmla="*/ 558 h 1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0" h="1769">
                  <a:moveTo>
                    <a:pt x="0" y="558"/>
                  </a:moveTo>
                  <a:lnTo>
                    <a:pt x="1019" y="0"/>
                  </a:lnTo>
                  <a:lnTo>
                    <a:pt x="1650" y="1232"/>
                  </a:lnTo>
                  <a:lnTo>
                    <a:pt x="631" y="1769"/>
                  </a:lnTo>
                  <a:lnTo>
                    <a:pt x="0" y="558"/>
                  </a:lnTo>
                  <a:close/>
                </a:path>
              </a:pathLst>
            </a:custGeom>
            <a:solidFill>
              <a:srgbClr val="5555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/>
            </a:p>
          </p:txBody>
        </p:sp>
        <p:sp>
          <p:nvSpPr>
            <p:cNvPr id="196" name="Freeform 614"/>
            <p:cNvSpPr>
              <a:spLocks noEditPoints="1"/>
            </p:cNvSpPr>
            <p:nvPr/>
          </p:nvSpPr>
          <p:spPr bwMode="auto">
            <a:xfrm>
              <a:off x="4085532" y="5469754"/>
              <a:ext cx="107865" cy="109868"/>
            </a:xfrm>
            <a:custGeom>
              <a:avLst/>
              <a:gdLst>
                <a:gd name="T0" fmla="*/ 25 w 50"/>
                <a:gd name="T1" fmla="*/ 0 h 50"/>
                <a:gd name="T2" fmla="*/ 0 w 50"/>
                <a:gd name="T3" fmla="*/ 25 h 50"/>
                <a:gd name="T4" fmla="*/ 25 w 50"/>
                <a:gd name="T5" fmla="*/ 50 h 50"/>
                <a:gd name="T6" fmla="*/ 50 w 50"/>
                <a:gd name="T7" fmla="*/ 25 h 50"/>
                <a:gd name="T8" fmla="*/ 25 w 50"/>
                <a:gd name="T9" fmla="*/ 0 h 50"/>
                <a:gd name="T10" fmla="*/ 36 w 50"/>
                <a:gd name="T11" fmla="*/ 37 h 50"/>
                <a:gd name="T12" fmla="*/ 25 w 50"/>
                <a:gd name="T13" fmla="*/ 41 h 50"/>
                <a:gd name="T14" fmla="*/ 14 w 50"/>
                <a:gd name="T15" fmla="*/ 37 h 50"/>
                <a:gd name="T16" fmla="*/ 9 w 50"/>
                <a:gd name="T17" fmla="*/ 25 h 50"/>
                <a:gd name="T18" fmla="*/ 14 w 50"/>
                <a:gd name="T19" fmla="*/ 14 h 50"/>
                <a:gd name="T20" fmla="*/ 25 w 50"/>
                <a:gd name="T21" fmla="*/ 9 h 50"/>
                <a:gd name="T22" fmla="*/ 36 w 50"/>
                <a:gd name="T23" fmla="*/ 14 h 50"/>
                <a:gd name="T24" fmla="*/ 41 w 50"/>
                <a:gd name="T25" fmla="*/ 25 h 50"/>
                <a:gd name="T26" fmla="*/ 36 w 50"/>
                <a:gd name="T27" fmla="*/ 3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" h="50">
                  <a:moveTo>
                    <a:pt x="25" y="0"/>
                  </a:moveTo>
                  <a:cubicBezTo>
                    <a:pt x="11" y="0"/>
                    <a:pt x="0" y="11"/>
                    <a:pt x="0" y="25"/>
                  </a:cubicBezTo>
                  <a:cubicBezTo>
                    <a:pt x="0" y="39"/>
                    <a:pt x="11" y="50"/>
                    <a:pt x="25" y="50"/>
                  </a:cubicBezTo>
                  <a:cubicBezTo>
                    <a:pt x="39" y="50"/>
                    <a:pt x="50" y="39"/>
                    <a:pt x="50" y="25"/>
                  </a:cubicBezTo>
                  <a:cubicBezTo>
                    <a:pt x="50" y="11"/>
                    <a:pt x="39" y="0"/>
                    <a:pt x="25" y="0"/>
                  </a:cubicBezTo>
                  <a:close/>
                  <a:moveTo>
                    <a:pt x="36" y="37"/>
                  </a:moveTo>
                  <a:cubicBezTo>
                    <a:pt x="33" y="40"/>
                    <a:pt x="29" y="41"/>
                    <a:pt x="25" y="41"/>
                  </a:cubicBezTo>
                  <a:cubicBezTo>
                    <a:pt x="20" y="41"/>
                    <a:pt x="16" y="40"/>
                    <a:pt x="14" y="37"/>
                  </a:cubicBezTo>
                  <a:cubicBezTo>
                    <a:pt x="11" y="34"/>
                    <a:pt x="9" y="30"/>
                    <a:pt x="9" y="25"/>
                  </a:cubicBezTo>
                  <a:cubicBezTo>
                    <a:pt x="9" y="21"/>
                    <a:pt x="11" y="17"/>
                    <a:pt x="14" y="14"/>
                  </a:cubicBezTo>
                  <a:cubicBezTo>
                    <a:pt x="16" y="11"/>
                    <a:pt x="20" y="9"/>
                    <a:pt x="25" y="9"/>
                  </a:cubicBezTo>
                  <a:cubicBezTo>
                    <a:pt x="29" y="9"/>
                    <a:pt x="33" y="11"/>
                    <a:pt x="36" y="14"/>
                  </a:cubicBezTo>
                  <a:cubicBezTo>
                    <a:pt x="39" y="17"/>
                    <a:pt x="41" y="21"/>
                    <a:pt x="41" y="25"/>
                  </a:cubicBezTo>
                  <a:cubicBezTo>
                    <a:pt x="41" y="30"/>
                    <a:pt x="39" y="34"/>
                    <a:pt x="36" y="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/>
            </a:p>
          </p:txBody>
        </p:sp>
        <p:sp>
          <p:nvSpPr>
            <p:cNvPr id="197" name="矩形 1683"/>
            <p:cNvSpPr/>
            <p:nvPr/>
          </p:nvSpPr>
          <p:spPr>
            <a:xfrm rot="19988958">
              <a:off x="3433811" y="3592213"/>
              <a:ext cx="291776" cy="72101"/>
            </a:xfrm>
            <a:custGeom>
              <a:avLst/>
              <a:gdLst>
                <a:gd name="connsiteX0" fmla="*/ 0 w 621070"/>
                <a:gd name="connsiteY0" fmla="*/ 0 h 114934"/>
                <a:gd name="connsiteX1" fmla="*/ 621070 w 621070"/>
                <a:gd name="connsiteY1" fmla="*/ 0 h 114934"/>
                <a:gd name="connsiteX2" fmla="*/ 621070 w 621070"/>
                <a:gd name="connsiteY2" fmla="*/ 114934 h 114934"/>
                <a:gd name="connsiteX3" fmla="*/ 0 w 621070"/>
                <a:gd name="connsiteY3" fmla="*/ 114934 h 114934"/>
                <a:gd name="connsiteX4" fmla="*/ 0 w 621070"/>
                <a:gd name="connsiteY4" fmla="*/ 0 h 114934"/>
                <a:gd name="connsiteX0" fmla="*/ 40445 w 661515"/>
                <a:gd name="connsiteY0" fmla="*/ 0 h 128302"/>
                <a:gd name="connsiteX1" fmla="*/ 661515 w 661515"/>
                <a:gd name="connsiteY1" fmla="*/ 0 h 128302"/>
                <a:gd name="connsiteX2" fmla="*/ 661515 w 661515"/>
                <a:gd name="connsiteY2" fmla="*/ 114934 h 128302"/>
                <a:gd name="connsiteX3" fmla="*/ 0 w 661515"/>
                <a:gd name="connsiteY3" fmla="*/ 128302 h 128302"/>
                <a:gd name="connsiteX4" fmla="*/ 40445 w 661515"/>
                <a:gd name="connsiteY4" fmla="*/ 0 h 128302"/>
                <a:gd name="connsiteX0" fmla="*/ 40445 w 661567"/>
                <a:gd name="connsiteY0" fmla="*/ 0 h 128302"/>
                <a:gd name="connsiteX1" fmla="*/ 661515 w 661567"/>
                <a:gd name="connsiteY1" fmla="*/ 0 h 128302"/>
                <a:gd name="connsiteX2" fmla="*/ 661567 w 661567"/>
                <a:gd name="connsiteY2" fmla="*/ 94729 h 128302"/>
                <a:gd name="connsiteX3" fmla="*/ 0 w 661567"/>
                <a:gd name="connsiteY3" fmla="*/ 128302 h 128302"/>
                <a:gd name="connsiteX4" fmla="*/ 40445 w 661567"/>
                <a:gd name="connsiteY4" fmla="*/ 0 h 128302"/>
                <a:gd name="connsiteX0" fmla="*/ 40445 w 661515"/>
                <a:gd name="connsiteY0" fmla="*/ 0 h 128302"/>
                <a:gd name="connsiteX1" fmla="*/ 661515 w 661515"/>
                <a:gd name="connsiteY1" fmla="*/ 0 h 128302"/>
                <a:gd name="connsiteX2" fmla="*/ 619681 w 661515"/>
                <a:gd name="connsiteY2" fmla="*/ 101361 h 128302"/>
                <a:gd name="connsiteX3" fmla="*/ 0 w 661515"/>
                <a:gd name="connsiteY3" fmla="*/ 128302 h 128302"/>
                <a:gd name="connsiteX4" fmla="*/ 40445 w 661515"/>
                <a:gd name="connsiteY4" fmla="*/ 0 h 128302"/>
                <a:gd name="connsiteX0" fmla="*/ 40445 w 661515"/>
                <a:gd name="connsiteY0" fmla="*/ 0 h 128302"/>
                <a:gd name="connsiteX1" fmla="*/ 661515 w 661515"/>
                <a:gd name="connsiteY1" fmla="*/ 0 h 128302"/>
                <a:gd name="connsiteX2" fmla="*/ 619681 w 661515"/>
                <a:gd name="connsiteY2" fmla="*/ 101361 h 128302"/>
                <a:gd name="connsiteX3" fmla="*/ 0 w 661515"/>
                <a:gd name="connsiteY3" fmla="*/ 128302 h 128302"/>
                <a:gd name="connsiteX4" fmla="*/ 40445 w 661515"/>
                <a:gd name="connsiteY4" fmla="*/ 0 h 128302"/>
                <a:gd name="connsiteX0" fmla="*/ 101873 w 661515"/>
                <a:gd name="connsiteY0" fmla="*/ 4487 h 128302"/>
                <a:gd name="connsiteX1" fmla="*/ 661515 w 661515"/>
                <a:gd name="connsiteY1" fmla="*/ 0 h 128302"/>
                <a:gd name="connsiteX2" fmla="*/ 619681 w 661515"/>
                <a:gd name="connsiteY2" fmla="*/ 101361 h 128302"/>
                <a:gd name="connsiteX3" fmla="*/ 0 w 661515"/>
                <a:gd name="connsiteY3" fmla="*/ 128302 h 128302"/>
                <a:gd name="connsiteX4" fmla="*/ 101873 w 661515"/>
                <a:gd name="connsiteY4" fmla="*/ 4487 h 128302"/>
                <a:gd name="connsiteX0" fmla="*/ 120424 w 680066"/>
                <a:gd name="connsiteY0" fmla="*/ 4487 h 123974"/>
                <a:gd name="connsiteX1" fmla="*/ 680066 w 680066"/>
                <a:gd name="connsiteY1" fmla="*/ 0 h 123974"/>
                <a:gd name="connsiteX2" fmla="*/ 638232 w 680066"/>
                <a:gd name="connsiteY2" fmla="*/ 101361 h 123974"/>
                <a:gd name="connsiteX3" fmla="*/ 0 w 680066"/>
                <a:gd name="connsiteY3" fmla="*/ 123974 h 123974"/>
                <a:gd name="connsiteX4" fmla="*/ 120424 w 680066"/>
                <a:gd name="connsiteY4" fmla="*/ 4487 h 123974"/>
                <a:gd name="connsiteX0" fmla="*/ 120424 w 680066"/>
                <a:gd name="connsiteY0" fmla="*/ 4487 h 123974"/>
                <a:gd name="connsiteX1" fmla="*/ 680066 w 680066"/>
                <a:gd name="connsiteY1" fmla="*/ 0 h 123974"/>
                <a:gd name="connsiteX2" fmla="*/ 638232 w 680066"/>
                <a:gd name="connsiteY2" fmla="*/ 101361 h 123974"/>
                <a:gd name="connsiteX3" fmla="*/ 0 w 680066"/>
                <a:gd name="connsiteY3" fmla="*/ 123974 h 123974"/>
                <a:gd name="connsiteX4" fmla="*/ 120424 w 680066"/>
                <a:gd name="connsiteY4" fmla="*/ 4487 h 123974"/>
                <a:gd name="connsiteX0" fmla="*/ 153269 w 680066"/>
                <a:gd name="connsiteY0" fmla="*/ 8868 h 123974"/>
                <a:gd name="connsiteX1" fmla="*/ 680066 w 680066"/>
                <a:gd name="connsiteY1" fmla="*/ 0 h 123974"/>
                <a:gd name="connsiteX2" fmla="*/ 638232 w 680066"/>
                <a:gd name="connsiteY2" fmla="*/ 101361 h 123974"/>
                <a:gd name="connsiteX3" fmla="*/ 0 w 680066"/>
                <a:gd name="connsiteY3" fmla="*/ 123974 h 123974"/>
                <a:gd name="connsiteX4" fmla="*/ 153269 w 680066"/>
                <a:gd name="connsiteY4" fmla="*/ 8868 h 123974"/>
                <a:gd name="connsiteX0" fmla="*/ 153269 w 680066"/>
                <a:gd name="connsiteY0" fmla="*/ 8868 h 123974"/>
                <a:gd name="connsiteX1" fmla="*/ 680066 w 680066"/>
                <a:gd name="connsiteY1" fmla="*/ 0 h 123974"/>
                <a:gd name="connsiteX2" fmla="*/ 638232 w 680066"/>
                <a:gd name="connsiteY2" fmla="*/ 101361 h 123974"/>
                <a:gd name="connsiteX3" fmla="*/ 0 w 680066"/>
                <a:gd name="connsiteY3" fmla="*/ 123974 h 123974"/>
                <a:gd name="connsiteX4" fmla="*/ 153269 w 680066"/>
                <a:gd name="connsiteY4" fmla="*/ 8868 h 123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0066" h="123974">
                  <a:moveTo>
                    <a:pt x="153269" y="8868"/>
                  </a:moveTo>
                  <a:lnTo>
                    <a:pt x="680066" y="0"/>
                  </a:lnTo>
                  <a:cubicBezTo>
                    <a:pt x="680083" y="31576"/>
                    <a:pt x="659168" y="63101"/>
                    <a:pt x="638232" y="101361"/>
                  </a:cubicBezTo>
                  <a:lnTo>
                    <a:pt x="0" y="123974"/>
                  </a:lnTo>
                  <a:cubicBezTo>
                    <a:pt x="10042" y="96813"/>
                    <a:pt x="75955" y="50688"/>
                    <a:pt x="153269" y="8868"/>
                  </a:cubicBezTo>
                  <a:close/>
                </a:path>
              </a:pathLst>
            </a:custGeom>
            <a:gradFill>
              <a:gsLst>
                <a:gs pos="0">
                  <a:srgbClr val="7B480B">
                    <a:alpha val="70000"/>
                  </a:srgbClr>
                </a:gs>
                <a:gs pos="100000">
                  <a:srgbClr val="F8D5AC">
                    <a:alpha val="0"/>
                  </a:srgb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</p:grpSp>
      <p:grpSp>
        <p:nvGrpSpPr>
          <p:cNvPr id="247" name="Group 887"/>
          <p:cNvGrpSpPr>
            <a:grpSpLocks noChangeAspect="1"/>
          </p:cNvGrpSpPr>
          <p:nvPr/>
        </p:nvGrpSpPr>
        <p:grpSpPr bwMode="auto">
          <a:xfrm>
            <a:off x="7993610" y="4385118"/>
            <a:ext cx="281141" cy="349713"/>
            <a:chOff x="5971" y="2553"/>
            <a:chExt cx="246" cy="306"/>
          </a:xfrm>
          <a:solidFill>
            <a:schemeClr val="bg1"/>
          </a:solidFill>
          <a:effectLst>
            <a:reflection blurRad="6350" stA="50000" endA="300" endPos="40000" dir="5400000" sy="-100000" algn="bl" rotWithShape="0"/>
          </a:effectLst>
        </p:grpSpPr>
        <p:sp>
          <p:nvSpPr>
            <p:cNvPr id="248" name="Freeform 889"/>
            <p:cNvSpPr>
              <a:spLocks/>
            </p:cNvSpPr>
            <p:nvPr/>
          </p:nvSpPr>
          <p:spPr bwMode="auto">
            <a:xfrm>
              <a:off x="5971" y="2715"/>
              <a:ext cx="246" cy="144"/>
            </a:xfrm>
            <a:custGeom>
              <a:avLst/>
              <a:gdLst>
                <a:gd name="T0" fmla="*/ 66 w 101"/>
                <a:gd name="T1" fmla="*/ 0 h 60"/>
                <a:gd name="T2" fmla="*/ 58 w 101"/>
                <a:gd name="T3" fmla="*/ 38 h 60"/>
                <a:gd name="T4" fmla="*/ 54 w 101"/>
                <a:gd name="T5" fmla="*/ 12 h 60"/>
                <a:gd name="T6" fmla="*/ 56 w 101"/>
                <a:gd name="T7" fmla="*/ 6 h 60"/>
                <a:gd name="T8" fmla="*/ 52 w 101"/>
                <a:gd name="T9" fmla="*/ 2 h 60"/>
                <a:gd name="T10" fmla="*/ 51 w 101"/>
                <a:gd name="T11" fmla="*/ 2 h 60"/>
                <a:gd name="T12" fmla="*/ 50 w 101"/>
                <a:gd name="T13" fmla="*/ 2 h 60"/>
                <a:gd name="T14" fmla="*/ 49 w 101"/>
                <a:gd name="T15" fmla="*/ 2 h 60"/>
                <a:gd name="T16" fmla="*/ 45 w 101"/>
                <a:gd name="T17" fmla="*/ 6 h 60"/>
                <a:gd name="T18" fmla="*/ 47 w 101"/>
                <a:gd name="T19" fmla="*/ 12 h 60"/>
                <a:gd name="T20" fmla="*/ 43 w 101"/>
                <a:gd name="T21" fmla="*/ 38 h 60"/>
                <a:gd name="T22" fmla="*/ 35 w 101"/>
                <a:gd name="T23" fmla="*/ 0 h 60"/>
                <a:gd name="T24" fmla="*/ 35 w 101"/>
                <a:gd name="T25" fmla="*/ 0 h 60"/>
                <a:gd name="T26" fmla="*/ 34 w 101"/>
                <a:gd name="T27" fmla="*/ 0 h 60"/>
                <a:gd name="T28" fmla="*/ 8 w 101"/>
                <a:gd name="T29" fmla="*/ 10 h 60"/>
                <a:gd name="T30" fmla="*/ 0 w 101"/>
                <a:gd name="T31" fmla="*/ 32 h 60"/>
                <a:gd name="T32" fmla="*/ 0 w 101"/>
                <a:gd name="T33" fmla="*/ 56 h 60"/>
                <a:gd name="T34" fmla="*/ 16 w 101"/>
                <a:gd name="T35" fmla="*/ 59 h 60"/>
                <a:gd name="T36" fmla="*/ 16 w 101"/>
                <a:gd name="T37" fmla="*/ 38 h 60"/>
                <a:gd name="T38" fmla="*/ 20 w 101"/>
                <a:gd name="T39" fmla="*/ 30 h 60"/>
                <a:gd name="T40" fmla="*/ 20 w 101"/>
                <a:gd name="T41" fmla="*/ 59 h 60"/>
                <a:gd name="T42" fmla="*/ 51 w 101"/>
                <a:gd name="T43" fmla="*/ 60 h 60"/>
                <a:gd name="T44" fmla="*/ 80 w 101"/>
                <a:gd name="T45" fmla="*/ 59 h 60"/>
                <a:gd name="T46" fmla="*/ 80 w 101"/>
                <a:gd name="T47" fmla="*/ 30 h 60"/>
                <a:gd name="T48" fmla="*/ 85 w 101"/>
                <a:gd name="T49" fmla="*/ 38 h 60"/>
                <a:gd name="T50" fmla="*/ 85 w 101"/>
                <a:gd name="T51" fmla="*/ 58 h 60"/>
                <a:gd name="T52" fmla="*/ 101 w 101"/>
                <a:gd name="T53" fmla="*/ 56 h 60"/>
                <a:gd name="T54" fmla="*/ 101 w 101"/>
                <a:gd name="T55" fmla="*/ 32 h 60"/>
                <a:gd name="T56" fmla="*/ 93 w 101"/>
                <a:gd name="T57" fmla="*/ 10 h 60"/>
                <a:gd name="T58" fmla="*/ 67 w 101"/>
                <a:gd name="T59" fmla="*/ 0 h 60"/>
                <a:gd name="T60" fmla="*/ 66 w 101"/>
                <a:gd name="T61" fmla="*/ 0 h 60"/>
                <a:gd name="T62" fmla="*/ 66 w 101"/>
                <a:gd name="T63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01" h="60">
                  <a:moveTo>
                    <a:pt x="66" y="0"/>
                  </a:moveTo>
                  <a:cubicBezTo>
                    <a:pt x="66" y="5"/>
                    <a:pt x="58" y="38"/>
                    <a:pt x="58" y="38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56" y="6"/>
                    <a:pt x="56" y="6"/>
                    <a:pt x="56" y="6"/>
                  </a:cubicBezTo>
                  <a:cubicBezTo>
                    <a:pt x="52" y="2"/>
                    <a:pt x="52" y="2"/>
                    <a:pt x="52" y="2"/>
                  </a:cubicBezTo>
                  <a:cubicBezTo>
                    <a:pt x="51" y="2"/>
                    <a:pt x="51" y="2"/>
                    <a:pt x="51" y="2"/>
                  </a:cubicBezTo>
                  <a:cubicBezTo>
                    <a:pt x="50" y="2"/>
                    <a:pt x="50" y="2"/>
                    <a:pt x="50" y="2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45" y="6"/>
                    <a:pt x="45" y="6"/>
                    <a:pt x="45" y="6"/>
                  </a:cubicBezTo>
                  <a:cubicBezTo>
                    <a:pt x="47" y="12"/>
                    <a:pt x="47" y="12"/>
                    <a:pt x="47" y="12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3" y="38"/>
                    <a:pt x="35" y="5"/>
                    <a:pt x="35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9" y="1"/>
                    <a:pt x="15" y="6"/>
                    <a:pt x="8" y="10"/>
                  </a:cubicBezTo>
                  <a:cubicBezTo>
                    <a:pt x="6" y="12"/>
                    <a:pt x="1" y="17"/>
                    <a:pt x="0" y="32"/>
                  </a:cubicBezTo>
                  <a:cubicBezTo>
                    <a:pt x="0" y="34"/>
                    <a:pt x="0" y="47"/>
                    <a:pt x="0" y="56"/>
                  </a:cubicBezTo>
                  <a:cubicBezTo>
                    <a:pt x="6" y="57"/>
                    <a:pt x="9" y="58"/>
                    <a:pt x="16" y="59"/>
                  </a:cubicBezTo>
                  <a:cubicBezTo>
                    <a:pt x="16" y="51"/>
                    <a:pt x="16" y="40"/>
                    <a:pt x="16" y="38"/>
                  </a:cubicBezTo>
                  <a:cubicBezTo>
                    <a:pt x="16" y="35"/>
                    <a:pt x="19" y="32"/>
                    <a:pt x="20" y="30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29" y="59"/>
                    <a:pt x="41" y="60"/>
                    <a:pt x="51" y="60"/>
                  </a:cubicBezTo>
                  <a:cubicBezTo>
                    <a:pt x="60" y="60"/>
                    <a:pt x="71" y="59"/>
                    <a:pt x="80" y="59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82" y="32"/>
                    <a:pt x="85" y="34"/>
                    <a:pt x="85" y="38"/>
                  </a:cubicBezTo>
                  <a:cubicBezTo>
                    <a:pt x="85" y="40"/>
                    <a:pt x="85" y="51"/>
                    <a:pt x="85" y="58"/>
                  </a:cubicBezTo>
                  <a:cubicBezTo>
                    <a:pt x="92" y="58"/>
                    <a:pt x="95" y="57"/>
                    <a:pt x="101" y="56"/>
                  </a:cubicBezTo>
                  <a:cubicBezTo>
                    <a:pt x="101" y="47"/>
                    <a:pt x="101" y="34"/>
                    <a:pt x="101" y="32"/>
                  </a:cubicBezTo>
                  <a:cubicBezTo>
                    <a:pt x="100" y="17"/>
                    <a:pt x="95" y="12"/>
                    <a:pt x="93" y="10"/>
                  </a:cubicBezTo>
                  <a:cubicBezTo>
                    <a:pt x="86" y="6"/>
                    <a:pt x="72" y="1"/>
                    <a:pt x="67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6" y="0"/>
                    <a:pt x="66" y="0"/>
                    <a:pt x="6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schemeClr val="bg1"/>
                </a:solidFill>
              </a:endParaRPr>
            </a:p>
          </p:txBody>
        </p:sp>
        <p:sp>
          <p:nvSpPr>
            <p:cNvPr id="249" name="Freeform 890"/>
            <p:cNvSpPr>
              <a:spLocks/>
            </p:cNvSpPr>
            <p:nvPr/>
          </p:nvSpPr>
          <p:spPr bwMode="auto">
            <a:xfrm>
              <a:off x="6032" y="2553"/>
              <a:ext cx="124" cy="147"/>
            </a:xfrm>
            <a:custGeom>
              <a:avLst/>
              <a:gdLst>
                <a:gd name="T0" fmla="*/ 26 w 51"/>
                <a:gd name="T1" fmla="*/ 0 h 61"/>
                <a:gd name="T2" fmla="*/ 4 w 51"/>
                <a:gd name="T3" fmla="*/ 25 h 61"/>
                <a:gd name="T4" fmla="*/ 0 w 51"/>
                <a:gd name="T5" fmla="*/ 30 h 61"/>
                <a:gd name="T6" fmla="*/ 5 w 51"/>
                <a:gd name="T7" fmla="*/ 40 h 61"/>
                <a:gd name="T8" fmla="*/ 26 w 51"/>
                <a:gd name="T9" fmla="*/ 61 h 61"/>
                <a:gd name="T10" fmla="*/ 46 w 51"/>
                <a:gd name="T11" fmla="*/ 39 h 61"/>
                <a:gd name="T12" fmla="*/ 51 w 51"/>
                <a:gd name="T13" fmla="*/ 30 h 61"/>
                <a:gd name="T14" fmla="*/ 48 w 51"/>
                <a:gd name="T15" fmla="*/ 25 h 61"/>
                <a:gd name="T16" fmla="*/ 26 w 51"/>
                <a:gd name="T17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" h="61">
                  <a:moveTo>
                    <a:pt x="26" y="0"/>
                  </a:moveTo>
                  <a:cubicBezTo>
                    <a:pt x="13" y="0"/>
                    <a:pt x="4" y="11"/>
                    <a:pt x="4" y="25"/>
                  </a:cubicBezTo>
                  <a:cubicBezTo>
                    <a:pt x="2" y="26"/>
                    <a:pt x="0" y="27"/>
                    <a:pt x="0" y="30"/>
                  </a:cubicBezTo>
                  <a:cubicBezTo>
                    <a:pt x="0" y="33"/>
                    <a:pt x="2" y="39"/>
                    <a:pt x="5" y="40"/>
                  </a:cubicBezTo>
                  <a:cubicBezTo>
                    <a:pt x="8" y="51"/>
                    <a:pt x="15" y="61"/>
                    <a:pt x="26" y="61"/>
                  </a:cubicBezTo>
                  <a:cubicBezTo>
                    <a:pt x="37" y="61"/>
                    <a:pt x="44" y="51"/>
                    <a:pt x="46" y="39"/>
                  </a:cubicBezTo>
                  <a:cubicBezTo>
                    <a:pt x="50" y="38"/>
                    <a:pt x="51" y="33"/>
                    <a:pt x="51" y="30"/>
                  </a:cubicBezTo>
                  <a:cubicBezTo>
                    <a:pt x="51" y="27"/>
                    <a:pt x="50" y="26"/>
                    <a:pt x="48" y="25"/>
                  </a:cubicBezTo>
                  <a:cubicBezTo>
                    <a:pt x="47" y="11"/>
                    <a:pt x="39" y="0"/>
                    <a:pt x="2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schemeClr val="bg1"/>
                </a:solidFill>
              </a:endParaRPr>
            </a:p>
          </p:txBody>
        </p:sp>
      </p:grpSp>
      <p:grpSp>
        <p:nvGrpSpPr>
          <p:cNvPr id="250" name="Group 893"/>
          <p:cNvGrpSpPr>
            <a:grpSpLocks noChangeAspect="1"/>
          </p:cNvGrpSpPr>
          <p:nvPr/>
        </p:nvGrpSpPr>
        <p:grpSpPr bwMode="auto">
          <a:xfrm>
            <a:off x="7963425" y="3458245"/>
            <a:ext cx="305146" cy="304002"/>
            <a:chOff x="6356" y="2576"/>
            <a:chExt cx="267" cy="266"/>
          </a:xfrm>
          <a:solidFill>
            <a:schemeClr val="bg1"/>
          </a:solidFill>
          <a:effectLst>
            <a:reflection blurRad="6350" stA="50000" endA="300" endPos="40000" dir="5400000" sy="-100000" algn="bl" rotWithShape="0"/>
          </a:effectLst>
        </p:grpSpPr>
        <p:sp>
          <p:nvSpPr>
            <p:cNvPr id="251" name="Freeform 896"/>
            <p:cNvSpPr>
              <a:spLocks noEditPoints="1"/>
            </p:cNvSpPr>
            <p:nvPr/>
          </p:nvSpPr>
          <p:spPr bwMode="auto">
            <a:xfrm>
              <a:off x="6356" y="2576"/>
              <a:ext cx="267" cy="266"/>
            </a:xfrm>
            <a:custGeom>
              <a:avLst/>
              <a:gdLst>
                <a:gd name="T0" fmla="*/ 55 w 110"/>
                <a:gd name="T1" fmla="*/ 0 h 111"/>
                <a:gd name="T2" fmla="*/ 0 w 110"/>
                <a:gd name="T3" fmla="*/ 56 h 111"/>
                <a:gd name="T4" fmla="*/ 55 w 110"/>
                <a:gd name="T5" fmla="*/ 111 h 111"/>
                <a:gd name="T6" fmla="*/ 110 w 110"/>
                <a:gd name="T7" fmla="*/ 56 h 111"/>
                <a:gd name="T8" fmla="*/ 55 w 110"/>
                <a:gd name="T9" fmla="*/ 0 h 111"/>
                <a:gd name="T10" fmla="*/ 55 w 110"/>
                <a:gd name="T11" fmla="*/ 100 h 111"/>
                <a:gd name="T12" fmla="*/ 10 w 110"/>
                <a:gd name="T13" fmla="*/ 56 h 111"/>
                <a:gd name="T14" fmla="*/ 55 w 110"/>
                <a:gd name="T15" fmla="*/ 11 h 111"/>
                <a:gd name="T16" fmla="*/ 100 w 110"/>
                <a:gd name="T17" fmla="*/ 56 h 111"/>
                <a:gd name="T18" fmla="*/ 55 w 110"/>
                <a:gd name="T19" fmla="*/ 10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0" h="111">
                  <a:moveTo>
                    <a:pt x="55" y="0"/>
                  </a:moveTo>
                  <a:cubicBezTo>
                    <a:pt x="25" y="0"/>
                    <a:pt x="0" y="25"/>
                    <a:pt x="0" y="56"/>
                  </a:cubicBezTo>
                  <a:cubicBezTo>
                    <a:pt x="0" y="86"/>
                    <a:pt x="25" y="111"/>
                    <a:pt x="55" y="111"/>
                  </a:cubicBezTo>
                  <a:cubicBezTo>
                    <a:pt x="86" y="111"/>
                    <a:pt x="110" y="86"/>
                    <a:pt x="110" y="56"/>
                  </a:cubicBezTo>
                  <a:cubicBezTo>
                    <a:pt x="110" y="25"/>
                    <a:pt x="86" y="0"/>
                    <a:pt x="55" y="0"/>
                  </a:cubicBezTo>
                  <a:close/>
                  <a:moveTo>
                    <a:pt x="55" y="100"/>
                  </a:moveTo>
                  <a:cubicBezTo>
                    <a:pt x="30" y="100"/>
                    <a:pt x="10" y="80"/>
                    <a:pt x="10" y="56"/>
                  </a:cubicBezTo>
                  <a:cubicBezTo>
                    <a:pt x="10" y="31"/>
                    <a:pt x="30" y="11"/>
                    <a:pt x="55" y="11"/>
                  </a:cubicBezTo>
                  <a:cubicBezTo>
                    <a:pt x="80" y="11"/>
                    <a:pt x="100" y="31"/>
                    <a:pt x="100" y="56"/>
                  </a:cubicBezTo>
                  <a:cubicBezTo>
                    <a:pt x="100" y="80"/>
                    <a:pt x="80" y="100"/>
                    <a:pt x="55" y="10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schemeClr val="bg1"/>
                </a:solidFill>
              </a:endParaRPr>
            </a:p>
          </p:txBody>
        </p:sp>
        <p:sp>
          <p:nvSpPr>
            <p:cNvPr id="252" name="Freeform 897"/>
            <p:cNvSpPr>
              <a:spLocks/>
            </p:cNvSpPr>
            <p:nvPr/>
          </p:nvSpPr>
          <p:spPr bwMode="auto">
            <a:xfrm>
              <a:off x="6480" y="2605"/>
              <a:ext cx="19" cy="24"/>
            </a:xfrm>
            <a:custGeom>
              <a:avLst/>
              <a:gdLst>
                <a:gd name="T0" fmla="*/ 4 w 8"/>
                <a:gd name="T1" fmla="*/ 10 h 10"/>
                <a:gd name="T2" fmla="*/ 4 w 8"/>
                <a:gd name="T3" fmla="*/ 10 h 10"/>
                <a:gd name="T4" fmla="*/ 8 w 8"/>
                <a:gd name="T5" fmla="*/ 7 h 10"/>
                <a:gd name="T6" fmla="*/ 8 w 8"/>
                <a:gd name="T7" fmla="*/ 1 h 10"/>
                <a:gd name="T8" fmla="*/ 4 w 8"/>
                <a:gd name="T9" fmla="*/ 0 h 10"/>
                <a:gd name="T10" fmla="*/ 0 w 8"/>
                <a:gd name="T11" fmla="*/ 1 h 10"/>
                <a:gd name="T12" fmla="*/ 0 w 8"/>
                <a:gd name="T13" fmla="*/ 7 h 10"/>
                <a:gd name="T14" fmla="*/ 4 w 8"/>
                <a:gd name="T1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0">
                  <a:moveTo>
                    <a:pt x="4" y="10"/>
                  </a:moveTo>
                  <a:cubicBezTo>
                    <a:pt x="4" y="10"/>
                    <a:pt x="4" y="10"/>
                    <a:pt x="4" y="10"/>
                  </a:cubicBezTo>
                  <a:cubicBezTo>
                    <a:pt x="6" y="10"/>
                    <a:pt x="8" y="9"/>
                    <a:pt x="8" y="7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7" y="1"/>
                    <a:pt x="5" y="0"/>
                    <a:pt x="4" y="0"/>
                  </a:cubicBezTo>
                  <a:cubicBezTo>
                    <a:pt x="3" y="0"/>
                    <a:pt x="2" y="1"/>
                    <a:pt x="0" y="1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9"/>
                    <a:pt x="2" y="10"/>
                    <a:pt x="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schemeClr val="bg1"/>
                </a:solidFill>
              </a:endParaRPr>
            </a:p>
          </p:txBody>
        </p:sp>
        <p:sp>
          <p:nvSpPr>
            <p:cNvPr id="253" name="Freeform 898"/>
            <p:cNvSpPr>
              <a:spLocks/>
            </p:cNvSpPr>
            <p:nvPr/>
          </p:nvSpPr>
          <p:spPr bwMode="auto">
            <a:xfrm>
              <a:off x="6480" y="2790"/>
              <a:ext cx="19" cy="24"/>
            </a:xfrm>
            <a:custGeom>
              <a:avLst/>
              <a:gdLst>
                <a:gd name="T0" fmla="*/ 4 w 8"/>
                <a:gd name="T1" fmla="*/ 0 h 10"/>
                <a:gd name="T2" fmla="*/ 4 w 8"/>
                <a:gd name="T3" fmla="*/ 0 h 10"/>
                <a:gd name="T4" fmla="*/ 0 w 8"/>
                <a:gd name="T5" fmla="*/ 3 h 10"/>
                <a:gd name="T6" fmla="*/ 0 w 8"/>
                <a:gd name="T7" fmla="*/ 9 h 10"/>
                <a:gd name="T8" fmla="*/ 4 w 8"/>
                <a:gd name="T9" fmla="*/ 10 h 10"/>
                <a:gd name="T10" fmla="*/ 8 w 8"/>
                <a:gd name="T11" fmla="*/ 9 h 10"/>
                <a:gd name="T12" fmla="*/ 8 w 8"/>
                <a:gd name="T13" fmla="*/ 3 h 10"/>
                <a:gd name="T14" fmla="*/ 4 w 8"/>
                <a:gd name="T1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0"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" y="10"/>
                    <a:pt x="3" y="10"/>
                    <a:pt x="4" y="10"/>
                  </a:cubicBezTo>
                  <a:cubicBezTo>
                    <a:pt x="5" y="10"/>
                    <a:pt x="7" y="10"/>
                    <a:pt x="8" y="9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1"/>
                    <a:pt x="6" y="0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schemeClr val="bg1"/>
                </a:solidFill>
              </a:endParaRPr>
            </a:p>
          </p:txBody>
        </p:sp>
        <p:sp>
          <p:nvSpPr>
            <p:cNvPr id="254" name="Freeform 899"/>
            <p:cNvSpPr>
              <a:spLocks/>
            </p:cNvSpPr>
            <p:nvPr/>
          </p:nvSpPr>
          <p:spPr bwMode="auto">
            <a:xfrm>
              <a:off x="6385" y="2701"/>
              <a:ext cx="24" cy="17"/>
            </a:xfrm>
            <a:custGeom>
              <a:avLst/>
              <a:gdLst>
                <a:gd name="T0" fmla="*/ 6 w 10"/>
                <a:gd name="T1" fmla="*/ 0 h 7"/>
                <a:gd name="T2" fmla="*/ 0 w 10"/>
                <a:gd name="T3" fmla="*/ 0 h 7"/>
                <a:gd name="T4" fmla="*/ 0 w 10"/>
                <a:gd name="T5" fmla="*/ 4 h 7"/>
                <a:gd name="T6" fmla="*/ 0 w 10"/>
                <a:gd name="T7" fmla="*/ 7 h 7"/>
                <a:gd name="T8" fmla="*/ 6 w 10"/>
                <a:gd name="T9" fmla="*/ 7 h 7"/>
                <a:gd name="T10" fmla="*/ 10 w 10"/>
                <a:gd name="T11" fmla="*/ 4 h 7"/>
                <a:gd name="T12" fmla="*/ 10 w 10"/>
                <a:gd name="T13" fmla="*/ 3 h 7"/>
                <a:gd name="T14" fmla="*/ 6 w 10"/>
                <a:gd name="T1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7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2"/>
                    <a:pt x="0" y="4"/>
                  </a:cubicBezTo>
                  <a:cubicBezTo>
                    <a:pt x="0" y="5"/>
                    <a:pt x="0" y="6"/>
                    <a:pt x="0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8" y="7"/>
                    <a:pt x="10" y="6"/>
                    <a:pt x="10" y="4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1"/>
                    <a:pt x="8" y="0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schemeClr val="bg1"/>
                </a:solidFill>
              </a:endParaRPr>
            </a:p>
          </p:txBody>
        </p:sp>
        <p:sp>
          <p:nvSpPr>
            <p:cNvPr id="255" name="Freeform 900"/>
            <p:cNvSpPr>
              <a:spLocks/>
            </p:cNvSpPr>
            <p:nvPr/>
          </p:nvSpPr>
          <p:spPr bwMode="auto">
            <a:xfrm>
              <a:off x="6569" y="2701"/>
              <a:ext cx="24" cy="17"/>
            </a:xfrm>
            <a:custGeom>
              <a:avLst/>
              <a:gdLst>
                <a:gd name="T0" fmla="*/ 10 w 10"/>
                <a:gd name="T1" fmla="*/ 0 h 7"/>
                <a:gd name="T2" fmla="*/ 4 w 10"/>
                <a:gd name="T3" fmla="*/ 0 h 7"/>
                <a:gd name="T4" fmla="*/ 0 w 10"/>
                <a:gd name="T5" fmla="*/ 3 h 7"/>
                <a:gd name="T6" fmla="*/ 0 w 10"/>
                <a:gd name="T7" fmla="*/ 4 h 7"/>
                <a:gd name="T8" fmla="*/ 4 w 10"/>
                <a:gd name="T9" fmla="*/ 7 h 7"/>
                <a:gd name="T10" fmla="*/ 10 w 10"/>
                <a:gd name="T11" fmla="*/ 7 h 7"/>
                <a:gd name="T12" fmla="*/ 10 w 10"/>
                <a:gd name="T13" fmla="*/ 4 h 7"/>
                <a:gd name="T14" fmla="*/ 10 w 10"/>
                <a:gd name="T1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7">
                  <a:moveTo>
                    <a:pt x="1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6"/>
                    <a:pt x="2" y="7"/>
                    <a:pt x="4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6"/>
                    <a:pt x="10" y="5"/>
                    <a:pt x="10" y="4"/>
                  </a:cubicBezTo>
                  <a:cubicBezTo>
                    <a:pt x="10" y="2"/>
                    <a:pt x="10" y="1"/>
                    <a:pt x="1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schemeClr val="bg1"/>
                </a:solidFill>
              </a:endParaRPr>
            </a:p>
          </p:txBody>
        </p:sp>
        <p:sp>
          <p:nvSpPr>
            <p:cNvPr id="256" name="Freeform 901"/>
            <p:cNvSpPr>
              <a:spLocks/>
            </p:cNvSpPr>
            <p:nvPr/>
          </p:nvSpPr>
          <p:spPr bwMode="auto">
            <a:xfrm>
              <a:off x="6424" y="2636"/>
              <a:ext cx="75" cy="86"/>
            </a:xfrm>
            <a:custGeom>
              <a:avLst/>
              <a:gdLst>
                <a:gd name="T0" fmla="*/ 27 w 31"/>
                <a:gd name="T1" fmla="*/ 0 h 36"/>
                <a:gd name="T2" fmla="*/ 23 w 31"/>
                <a:gd name="T3" fmla="*/ 5 h 36"/>
                <a:gd name="T4" fmla="*/ 23 w 31"/>
                <a:gd name="T5" fmla="*/ 26 h 36"/>
                <a:gd name="T6" fmla="*/ 22 w 31"/>
                <a:gd name="T7" fmla="*/ 28 h 36"/>
                <a:gd name="T8" fmla="*/ 4 w 31"/>
                <a:gd name="T9" fmla="*/ 28 h 36"/>
                <a:gd name="T10" fmla="*/ 0 w 31"/>
                <a:gd name="T11" fmla="*/ 32 h 36"/>
                <a:gd name="T12" fmla="*/ 4 w 31"/>
                <a:gd name="T13" fmla="*/ 36 h 36"/>
                <a:gd name="T14" fmla="*/ 26 w 31"/>
                <a:gd name="T15" fmla="*/ 36 h 36"/>
                <a:gd name="T16" fmla="*/ 29 w 31"/>
                <a:gd name="T17" fmla="*/ 35 h 36"/>
                <a:gd name="T18" fmla="*/ 29 w 31"/>
                <a:gd name="T19" fmla="*/ 35 h 36"/>
                <a:gd name="T20" fmla="*/ 31 w 31"/>
                <a:gd name="T21" fmla="*/ 31 h 36"/>
                <a:gd name="T22" fmla="*/ 31 w 31"/>
                <a:gd name="T23" fmla="*/ 5 h 36"/>
                <a:gd name="T24" fmla="*/ 27 w 31"/>
                <a:gd name="T2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" h="36">
                  <a:moveTo>
                    <a:pt x="27" y="0"/>
                  </a:moveTo>
                  <a:cubicBezTo>
                    <a:pt x="25" y="0"/>
                    <a:pt x="23" y="2"/>
                    <a:pt x="23" y="5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3" y="27"/>
                    <a:pt x="22" y="28"/>
                    <a:pt x="22" y="28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2" y="28"/>
                    <a:pt x="0" y="30"/>
                    <a:pt x="0" y="32"/>
                  </a:cubicBezTo>
                  <a:cubicBezTo>
                    <a:pt x="0" y="34"/>
                    <a:pt x="2" y="36"/>
                    <a:pt x="4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7" y="36"/>
                    <a:pt x="28" y="35"/>
                    <a:pt x="29" y="35"/>
                  </a:cubicBezTo>
                  <a:cubicBezTo>
                    <a:pt x="29" y="35"/>
                    <a:pt x="29" y="35"/>
                    <a:pt x="29" y="35"/>
                  </a:cubicBezTo>
                  <a:cubicBezTo>
                    <a:pt x="30" y="34"/>
                    <a:pt x="31" y="33"/>
                    <a:pt x="31" y="31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1" y="2"/>
                    <a:pt x="29" y="0"/>
                    <a:pt x="2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schemeClr val="bg1"/>
                </a:solidFill>
              </a:endParaRPr>
            </a:p>
          </p:txBody>
        </p:sp>
      </p:grpSp>
      <p:grpSp>
        <p:nvGrpSpPr>
          <p:cNvPr id="258" name="Group 909"/>
          <p:cNvGrpSpPr>
            <a:grpSpLocks noChangeAspect="1"/>
          </p:cNvGrpSpPr>
          <p:nvPr/>
        </p:nvGrpSpPr>
        <p:grpSpPr bwMode="auto">
          <a:xfrm>
            <a:off x="7946207" y="1481005"/>
            <a:ext cx="302856" cy="258285"/>
            <a:chOff x="6090" y="1175"/>
            <a:chExt cx="265" cy="226"/>
          </a:xfrm>
          <a:solidFill>
            <a:schemeClr val="bg1"/>
          </a:solidFill>
          <a:effectLst>
            <a:reflection blurRad="6350" stA="50000" endA="300" endPos="40000" dir="5400000" sy="-100000" algn="bl" rotWithShape="0"/>
          </a:effectLst>
        </p:grpSpPr>
        <p:sp>
          <p:nvSpPr>
            <p:cNvPr id="259" name="Freeform 910"/>
            <p:cNvSpPr>
              <a:spLocks/>
            </p:cNvSpPr>
            <p:nvPr/>
          </p:nvSpPr>
          <p:spPr bwMode="auto">
            <a:xfrm>
              <a:off x="6129" y="1269"/>
              <a:ext cx="56" cy="96"/>
            </a:xfrm>
            <a:custGeom>
              <a:avLst/>
              <a:gdLst>
                <a:gd name="T0" fmla="*/ 2 w 23"/>
                <a:gd name="T1" fmla="*/ 40 h 40"/>
                <a:gd name="T2" fmla="*/ 21 w 23"/>
                <a:gd name="T3" fmla="*/ 40 h 40"/>
                <a:gd name="T4" fmla="*/ 23 w 23"/>
                <a:gd name="T5" fmla="*/ 38 h 40"/>
                <a:gd name="T6" fmla="*/ 23 w 23"/>
                <a:gd name="T7" fmla="*/ 2 h 40"/>
                <a:gd name="T8" fmla="*/ 21 w 23"/>
                <a:gd name="T9" fmla="*/ 0 h 40"/>
                <a:gd name="T10" fmla="*/ 2 w 23"/>
                <a:gd name="T11" fmla="*/ 0 h 40"/>
                <a:gd name="T12" fmla="*/ 0 w 23"/>
                <a:gd name="T13" fmla="*/ 2 h 40"/>
                <a:gd name="T14" fmla="*/ 0 w 23"/>
                <a:gd name="T15" fmla="*/ 38 h 40"/>
                <a:gd name="T16" fmla="*/ 2 w 23"/>
                <a:gd name="T1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40">
                  <a:moveTo>
                    <a:pt x="2" y="40"/>
                  </a:moveTo>
                  <a:cubicBezTo>
                    <a:pt x="21" y="40"/>
                    <a:pt x="21" y="40"/>
                    <a:pt x="21" y="40"/>
                  </a:cubicBezTo>
                  <a:cubicBezTo>
                    <a:pt x="22" y="40"/>
                    <a:pt x="23" y="39"/>
                    <a:pt x="23" y="38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23" y="1"/>
                    <a:pt x="22" y="0"/>
                    <a:pt x="2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39"/>
                    <a:pt x="1" y="40"/>
                    <a:pt x="2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schemeClr val="bg1"/>
                </a:solidFill>
              </a:endParaRPr>
            </a:p>
          </p:txBody>
        </p:sp>
        <p:sp>
          <p:nvSpPr>
            <p:cNvPr id="260" name="Freeform 911"/>
            <p:cNvSpPr>
              <a:spLocks/>
            </p:cNvSpPr>
            <p:nvPr/>
          </p:nvSpPr>
          <p:spPr bwMode="auto">
            <a:xfrm>
              <a:off x="6209" y="1235"/>
              <a:ext cx="54" cy="130"/>
            </a:xfrm>
            <a:custGeom>
              <a:avLst/>
              <a:gdLst>
                <a:gd name="T0" fmla="*/ 2 w 22"/>
                <a:gd name="T1" fmla="*/ 54 h 54"/>
                <a:gd name="T2" fmla="*/ 20 w 22"/>
                <a:gd name="T3" fmla="*/ 54 h 54"/>
                <a:gd name="T4" fmla="*/ 22 w 22"/>
                <a:gd name="T5" fmla="*/ 52 h 54"/>
                <a:gd name="T6" fmla="*/ 22 w 22"/>
                <a:gd name="T7" fmla="*/ 2 h 54"/>
                <a:gd name="T8" fmla="*/ 20 w 22"/>
                <a:gd name="T9" fmla="*/ 0 h 54"/>
                <a:gd name="T10" fmla="*/ 2 w 22"/>
                <a:gd name="T11" fmla="*/ 0 h 54"/>
                <a:gd name="T12" fmla="*/ 0 w 22"/>
                <a:gd name="T13" fmla="*/ 2 h 54"/>
                <a:gd name="T14" fmla="*/ 0 w 22"/>
                <a:gd name="T15" fmla="*/ 52 h 54"/>
                <a:gd name="T16" fmla="*/ 2 w 22"/>
                <a:gd name="T1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54">
                  <a:moveTo>
                    <a:pt x="2" y="54"/>
                  </a:moveTo>
                  <a:cubicBezTo>
                    <a:pt x="20" y="54"/>
                    <a:pt x="20" y="54"/>
                    <a:pt x="20" y="54"/>
                  </a:cubicBezTo>
                  <a:cubicBezTo>
                    <a:pt x="21" y="54"/>
                    <a:pt x="22" y="53"/>
                    <a:pt x="22" y="52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1"/>
                    <a:pt x="21" y="0"/>
                    <a:pt x="2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3"/>
                    <a:pt x="1" y="54"/>
                    <a:pt x="2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schemeClr val="bg1"/>
                </a:solidFill>
              </a:endParaRPr>
            </a:p>
          </p:txBody>
        </p:sp>
        <p:sp>
          <p:nvSpPr>
            <p:cNvPr id="261" name="Freeform 912"/>
            <p:cNvSpPr>
              <a:spLocks/>
            </p:cNvSpPr>
            <p:nvPr/>
          </p:nvSpPr>
          <p:spPr bwMode="auto">
            <a:xfrm>
              <a:off x="6287" y="1207"/>
              <a:ext cx="56" cy="158"/>
            </a:xfrm>
            <a:custGeom>
              <a:avLst/>
              <a:gdLst>
                <a:gd name="T0" fmla="*/ 2 w 23"/>
                <a:gd name="T1" fmla="*/ 66 h 66"/>
                <a:gd name="T2" fmla="*/ 21 w 23"/>
                <a:gd name="T3" fmla="*/ 66 h 66"/>
                <a:gd name="T4" fmla="*/ 23 w 23"/>
                <a:gd name="T5" fmla="*/ 64 h 66"/>
                <a:gd name="T6" fmla="*/ 23 w 23"/>
                <a:gd name="T7" fmla="*/ 2 h 66"/>
                <a:gd name="T8" fmla="*/ 21 w 23"/>
                <a:gd name="T9" fmla="*/ 0 h 66"/>
                <a:gd name="T10" fmla="*/ 2 w 23"/>
                <a:gd name="T11" fmla="*/ 0 h 66"/>
                <a:gd name="T12" fmla="*/ 0 w 23"/>
                <a:gd name="T13" fmla="*/ 2 h 66"/>
                <a:gd name="T14" fmla="*/ 0 w 23"/>
                <a:gd name="T15" fmla="*/ 64 h 66"/>
                <a:gd name="T16" fmla="*/ 2 w 23"/>
                <a:gd name="T17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66">
                  <a:moveTo>
                    <a:pt x="2" y="66"/>
                  </a:moveTo>
                  <a:cubicBezTo>
                    <a:pt x="21" y="66"/>
                    <a:pt x="21" y="66"/>
                    <a:pt x="21" y="66"/>
                  </a:cubicBezTo>
                  <a:cubicBezTo>
                    <a:pt x="22" y="66"/>
                    <a:pt x="23" y="65"/>
                    <a:pt x="23" y="64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23" y="1"/>
                    <a:pt x="22" y="0"/>
                    <a:pt x="2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65"/>
                    <a:pt x="1" y="66"/>
                    <a:pt x="2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schemeClr val="bg1"/>
                </a:solidFill>
              </a:endParaRPr>
            </a:p>
          </p:txBody>
        </p:sp>
        <p:sp>
          <p:nvSpPr>
            <p:cNvPr id="262" name="Freeform 913"/>
            <p:cNvSpPr>
              <a:spLocks/>
            </p:cNvSpPr>
            <p:nvPr/>
          </p:nvSpPr>
          <p:spPr bwMode="auto">
            <a:xfrm>
              <a:off x="6090" y="1175"/>
              <a:ext cx="265" cy="226"/>
            </a:xfrm>
            <a:custGeom>
              <a:avLst/>
              <a:gdLst>
                <a:gd name="T0" fmla="*/ 104 w 109"/>
                <a:gd name="T1" fmla="*/ 85 h 94"/>
                <a:gd name="T2" fmla="*/ 9 w 109"/>
                <a:gd name="T3" fmla="*/ 85 h 94"/>
                <a:gd name="T4" fmla="*/ 9 w 109"/>
                <a:gd name="T5" fmla="*/ 85 h 94"/>
                <a:gd name="T6" fmla="*/ 9 w 109"/>
                <a:gd name="T7" fmla="*/ 4 h 94"/>
                <a:gd name="T8" fmla="*/ 4 w 109"/>
                <a:gd name="T9" fmla="*/ 0 h 94"/>
                <a:gd name="T10" fmla="*/ 0 w 109"/>
                <a:gd name="T11" fmla="*/ 4 h 94"/>
                <a:gd name="T12" fmla="*/ 0 w 109"/>
                <a:gd name="T13" fmla="*/ 85 h 94"/>
                <a:gd name="T14" fmla="*/ 9 w 109"/>
                <a:gd name="T15" fmla="*/ 94 h 94"/>
                <a:gd name="T16" fmla="*/ 104 w 109"/>
                <a:gd name="T17" fmla="*/ 94 h 94"/>
                <a:gd name="T18" fmla="*/ 109 w 109"/>
                <a:gd name="T19" fmla="*/ 90 h 94"/>
                <a:gd name="T20" fmla="*/ 104 w 109"/>
                <a:gd name="T21" fmla="*/ 85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9" h="94">
                  <a:moveTo>
                    <a:pt x="104" y="85"/>
                  </a:moveTo>
                  <a:cubicBezTo>
                    <a:pt x="9" y="85"/>
                    <a:pt x="9" y="85"/>
                    <a:pt x="9" y="85"/>
                  </a:cubicBezTo>
                  <a:cubicBezTo>
                    <a:pt x="9" y="85"/>
                    <a:pt x="9" y="85"/>
                    <a:pt x="9" y="85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2"/>
                    <a:pt x="7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90"/>
                    <a:pt x="4" y="94"/>
                    <a:pt x="9" y="94"/>
                  </a:cubicBezTo>
                  <a:cubicBezTo>
                    <a:pt x="104" y="94"/>
                    <a:pt x="104" y="94"/>
                    <a:pt x="104" y="94"/>
                  </a:cubicBezTo>
                  <a:cubicBezTo>
                    <a:pt x="107" y="94"/>
                    <a:pt x="109" y="92"/>
                    <a:pt x="109" y="90"/>
                  </a:cubicBezTo>
                  <a:cubicBezTo>
                    <a:pt x="109" y="87"/>
                    <a:pt x="107" y="85"/>
                    <a:pt x="104" y="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schemeClr val="bg1"/>
                </a:solidFill>
              </a:endParaRPr>
            </a:p>
          </p:txBody>
        </p:sp>
      </p:grpSp>
      <p:sp>
        <p:nvSpPr>
          <p:cNvPr id="266" name="文本框 329"/>
          <p:cNvSpPr txBox="1"/>
          <p:nvPr/>
        </p:nvSpPr>
        <p:spPr>
          <a:xfrm>
            <a:off x="6688936" y="1734718"/>
            <a:ext cx="5167713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ts val="2500"/>
              </a:lnSpc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разработать и провести </a:t>
            </a:r>
            <a:r>
              <a:rPr lang="ru-RU" sz="2400" b="1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обуча-ющие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мероприятия по </a:t>
            </a:r>
            <a:r>
              <a:rPr lang="ru-RU" sz="2400" b="1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формиро-ванию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сотрудников навыков управления конфликтами;</a:t>
            </a:r>
            <a:endParaRPr lang="ru-RU" sz="2400" b="1" dirty="0">
              <a:solidFill>
                <a:schemeClr val="accent4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2500"/>
              </a:lnSpc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организовать и провести </a:t>
            </a:r>
            <a:r>
              <a:rPr lang="ru-RU" sz="2400" b="1" dirty="0" err="1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модер-низацию</a:t>
            </a:r>
            <a:r>
              <a:rPr lang="ru-RU" sz="2400" b="1" dirty="0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ремонт помещений;</a:t>
            </a:r>
            <a:endParaRPr lang="ru-RU" sz="2400" b="1" dirty="0">
              <a:solidFill>
                <a:srgbClr val="0099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2500"/>
              </a:lnSpc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FF5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осуществить модернизацию медицинского оборудования;</a:t>
            </a:r>
            <a:endParaRPr lang="ru-RU" sz="2400" b="1" dirty="0">
              <a:solidFill>
                <a:srgbClr val="FF5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ts val="2500"/>
              </a:lnSpc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57257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усовершенствовать инструменты материального и </a:t>
            </a:r>
            <a:r>
              <a:rPr lang="ru-RU" sz="2400" b="1" dirty="0" err="1">
                <a:solidFill>
                  <a:srgbClr val="57257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нематериаль-ного</a:t>
            </a:r>
            <a:r>
              <a:rPr lang="ru-RU" sz="2400" b="1" dirty="0">
                <a:solidFill>
                  <a:srgbClr val="57257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стимулирования сотрудников.</a:t>
            </a:r>
            <a:endParaRPr lang="ru-RU" altLang="zh-CN" sz="2400" b="1" kern="0" dirty="0">
              <a:solidFill>
                <a:srgbClr val="5725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8" name="Заголовок 1"/>
          <p:cNvSpPr>
            <a:spLocks noGrp="1"/>
          </p:cNvSpPr>
          <p:nvPr>
            <p:ph type="title"/>
          </p:nvPr>
        </p:nvSpPr>
        <p:spPr>
          <a:xfrm>
            <a:off x="-295358" y="160657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Цель и задачи проекта</a:t>
            </a:r>
            <a:endParaRPr lang="ru-RU" sz="3600" b="1" dirty="0">
              <a:solidFill>
                <a:srgbClr val="C0000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257" name="Рисунок 25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7955" y="318148"/>
            <a:ext cx="1279486" cy="800693"/>
          </a:xfrm>
          <a:prstGeom prst="rect">
            <a:avLst/>
          </a:prstGeom>
        </p:spPr>
      </p:pic>
      <p:sp>
        <p:nvSpPr>
          <p:cNvPr id="153" name="TextBox 152">
            <a:extLst>
              <a:ext uri="{FF2B5EF4-FFF2-40B4-BE49-F238E27FC236}">
                <a16:creationId xmlns:a16="http://schemas.microsoft.com/office/drawing/2014/main" xmlns="" id="{3B1235D5-91A0-8060-F228-5861EAA65F54}"/>
              </a:ext>
            </a:extLst>
          </p:cNvPr>
          <p:cNvSpPr txBox="1"/>
          <p:nvPr/>
        </p:nvSpPr>
        <p:spPr>
          <a:xfrm>
            <a:off x="347955" y="1623861"/>
            <a:ext cx="312646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Цель:</a:t>
            </a:r>
          </a:p>
          <a:p>
            <a:r>
              <a:rPr lang="ru-RU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обеспечить условия для профилактики и снижения уровня профессионального выгорания сотрудников учреждения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xmlns="" id="{2F2E1A65-7390-27C7-1667-0AF32566CC8F}"/>
              </a:ext>
            </a:extLst>
          </p:cNvPr>
          <p:cNvSpPr txBox="1"/>
          <p:nvPr/>
        </p:nvSpPr>
        <p:spPr>
          <a:xfrm>
            <a:off x="7681832" y="1261849"/>
            <a:ext cx="21703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Задачи:</a:t>
            </a:r>
          </a:p>
        </p:txBody>
      </p:sp>
    </p:spTree>
    <p:extLst>
      <p:ext uri="{BB962C8B-B14F-4D97-AF65-F5344CB8AC3E}">
        <p14:creationId xmlns:p14="http://schemas.microsoft.com/office/powerpoint/2010/main" xmlns="" val="3584247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7" name="Group 887"/>
          <p:cNvGrpSpPr>
            <a:grpSpLocks noChangeAspect="1"/>
          </p:cNvGrpSpPr>
          <p:nvPr/>
        </p:nvGrpSpPr>
        <p:grpSpPr bwMode="auto">
          <a:xfrm>
            <a:off x="7993610" y="4385118"/>
            <a:ext cx="281141" cy="349713"/>
            <a:chOff x="5971" y="2553"/>
            <a:chExt cx="246" cy="306"/>
          </a:xfrm>
          <a:solidFill>
            <a:schemeClr val="bg1"/>
          </a:solidFill>
          <a:effectLst>
            <a:reflection blurRad="6350" stA="50000" endA="300" endPos="40000" dir="5400000" sy="-100000" algn="bl" rotWithShape="0"/>
          </a:effectLst>
        </p:grpSpPr>
        <p:sp>
          <p:nvSpPr>
            <p:cNvPr id="248" name="Freeform 889"/>
            <p:cNvSpPr>
              <a:spLocks/>
            </p:cNvSpPr>
            <p:nvPr/>
          </p:nvSpPr>
          <p:spPr bwMode="auto">
            <a:xfrm>
              <a:off x="5971" y="2715"/>
              <a:ext cx="246" cy="144"/>
            </a:xfrm>
            <a:custGeom>
              <a:avLst/>
              <a:gdLst>
                <a:gd name="T0" fmla="*/ 66 w 101"/>
                <a:gd name="T1" fmla="*/ 0 h 60"/>
                <a:gd name="T2" fmla="*/ 58 w 101"/>
                <a:gd name="T3" fmla="*/ 38 h 60"/>
                <a:gd name="T4" fmla="*/ 54 w 101"/>
                <a:gd name="T5" fmla="*/ 12 h 60"/>
                <a:gd name="T6" fmla="*/ 56 w 101"/>
                <a:gd name="T7" fmla="*/ 6 h 60"/>
                <a:gd name="T8" fmla="*/ 52 w 101"/>
                <a:gd name="T9" fmla="*/ 2 h 60"/>
                <a:gd name="T10" fmla="*/ 51 w 101"/>
                <a:gd name="T11" fmla="*/ 2 h 60"/>
                <a:gd name="T12" fmla="*/ 50 w 101"/>
                <a:gd name="T13" fmla="*/ 2 h 60"/>
                <a:gd name="T14" fmla="*/ 49 w 101"/>
                <a:gd name="T15" fmla="*/ 2 h 60"/>
                <a:gd name="T16" fmla="*/ 45 w 101"/>
                <a:gd name="T17" fmla="*/ 6 h 60"/>
                <a:gd name="T18" fmla="*/ 47 w 101"/>
                <a:gd name="T19" fmla="*/ 12 h 60"/>
                <a:gd name="T20" fmla="*/ 43 w 101"/>
                <a:gd name="T21" fmla="*/ 38 h 60"/>
                <a:gd name="T22" fmla="*/ 35 w 101"/>
                <a:gd name="T23" fmla="*/ 0 h 60"/>
                <a:gd name="T24" fmla="*/ 35 w 101"/>
                <a:gd name="T25" fmla="*/ 0 h 60"/>
                <a:gd name="T26" fmla="*/ 34 w 101"/>
                <a:gd name="T27" fmla="*/ 0 h 60"/>
                <a:gd name="T28" fmla="*/ 8 w 101"/>
                <a:gd name="T29" fmla="*/ 10 h 60"/>
                <a:gd name="T30" fmla="*/ 0 w 101"/>
                <a:gd name="T31" fmla="*/ 32 h 60"/>
                <a:gd name="T32" fmla="*/ 0 w 101"/>
                <a:gd name="T33" fmla="*/ 56 h 60"/>
                <a:gd name="T34" fmla="*/ 16 w 101"/>
                <a:gd name="T35" fmla="*/ 59 h 60"/>
                <a:gd name="T36" fmla="*/ 16 w 101"/>
                <a:gd name="T37" fmla="*/ 38 h 60"/>
                <a:gd name="T38" fmla="*/ 20 w 101"/>
                <a:gd name="T39" fmla="*/ 30 h 60"/>
                <a:gd name="T40" fmla="*/ 20 w 101"/>
                <a:gd name="T41" fmla="*/ 59 h 60"/>
                <a:gd name="T42" fmla="*/ 51 w 101"/>
                <a:gd name="T43" fmla="*/ 60 h 60"/>
                <a:gd name="T44" fmla="*/ 80 w 101"/>
                <a:gd name="T45" fmla="*/ 59 h 60"/>
                <a:gd name="T46" fmla="*/ 80 w 101"/>
                <a:gd name="T47" fmla="*/ 30 h 60"/>
                <a:gd name="T48" fmla="*/ 85 w 101"/>
                <a:gd name="T49" fmla="*/ 38 h 60"/>
                <a:gd name="T50" fmla="*/ 85 w 101"/>
                <a:gd name="T51" fmla="*/ 58 h 60"/>
                <a:gd name="T52" fmla="*/ 101 w 101"/>
                <a:gd name="T53" fmla="*/ 56 h 60"/>
                <a:gd name="T54" fmla="*/ 101 w 101"/>
                <a:gd name="T55" fmla="*/ 32 h 60"/>
                <a:gd name="T56" fmla="*/ 93 w 101"/>
                <a:gd name="T57" fmla="*/ 10 h 60"/>
                <a:gd name="T58" fmla="*/ 67 w 101"/>
                <a:gd name="T59" fmla="*/ 0 h 60"/>
                <a:gd name="T60" fmla="*/ 66 w 101"/>
                <a:gd name="T61" fmla="*/ 0 h 60"/>
                <a:gd name="T62" fmla="*/ 66 w 101"/>
                <a:gd name="T63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01" h="60">
                  <a:moveTo>
                    <a:pt x="66" y="0"/>
                  </a:moveTo>
                  <a:cubicBezTo>
                    <a:pt x="66" y="5"/>
                    <a:pt x="58" y="38"/>
                    <a:pt x="58" y="38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56" y="6"/>
                    <a:pt x="56" y="6"/>
                    <a:pt x="56" y="6"/>
                  </a:cubicBezTo>
                  <a:cubicBezTo>
                    <a:pt x="52" y="2"/>
                    <a:pt x="52" y="2"/>
                    <a:pt x="52" y="2"/>
                  </a:cubicBezTo>
                  <a:cubicBezTo>
                    <a:pt x="51" y="2"/>
                    <a:pt x="51" y="2"/>
                    <a:pt x="51" y="2"/>
                  </a:cubicBezTo>
                  <a:cubicBezTo>
                    <a:pt x="50" y="2"/>
                    <a:pt x="50" y="2"/>
                    <a:pt x="50" y="2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45" y="6"/>
                    <a:pt x="45" y="6"/>
                    <a:pt x="45" y="6"/>
                  </a:cubicBezTo>
                  <a:cubicBezTo>
                    <a:pt x="47" y="12"/>
                    <a:pt x="47" y="12"/>
                    <a:pt x="47" y="12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3" y="38"/>
                    <a:pt x="35" y="5"/>
                    <a:pt x="35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9" y="1"/>
                    <a:pt x="15" y="6"/>
                    <a:pt x="8" y="10"/>
                  </a:cubicBezTo>
                  <a:cubicBezTo>
                    <a:pt x="6" y="12"/>
                    <a:pt x="1" y="17"/>
                    <a:pt x="0" y="32"/>
                  </a:cubicBezTo>
                  <a:cubicBezTo>
                    <a:pt x="0" y="34"/>
                    <a:pt x="0" y="47"/>
                    <a:pt x="0" y="56"/>
                  </a:cubicBezTo>
                  <a:cubicBezTo>
                    <a:pt x="6" y="57"/>
                    <a:pt x="9" y="58"/>
                    <a:pt x="16" y="59"/>
                  </a:cubicBezTo>
                  <a:cubicBezTo>
                    <a:pt x="16" y="51"/>
                    <a:pt x="16" y="40"/>
                    <a:pt x="16" y="38"/>
                  </a:cubicBezTo>
                  <a:cubicBezTo>
                    <a:pt x="16" y="35"/>
                    <a:pt x="19" y="32"/>
                    <a:pt x="20" y="30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29" y="59"/>
                    <a:pt x="41" y="60"/>
                    <a:pt x="51" y="60"/>
                  </a:cubicBezTo>
                  <a:cubicBezTo>
                    <a:pt x="60" y="60"/>
                    <a:pt x="71" y="59"/>
                    <a:pt x="80" y="59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82" y="32"/>
                    <a:pt x="85" y="34"/>
                    <a:pt x="85" y="38"/>
                  </a:cubicBezTo>
                  <a:cubicBezTo>
                    <a:pt x="85" y="40"/>
                    <a:pt x="85" y="51"/>
                    <a:pt x="85" y="58"/>
                  </a:cubicBezTo>
                  <a:cubicBezTo>
                    <a:pt x="92" y="58"/>
                    <a:pt x="95" y="57"/>
                    <a:pt x="101" y="56"/>
                  </a:cubicBezTo>
                  <a:cubicBezTo>
                    <a:pt x="101" y="47"/>
                    <a:pt x="101" y="34"/>
                    <a:pt x="101" y="32"/>
                  </a:cubicBezTo>
                  <a:cubicBezTo>
                    <a:pt x="100" y="17"/>
                    <a:pt x="95" y="12"/>
                    <a:pt x="93" y="10"/>
                  </a:cubicBezTo>
                  <a:cubicBezTo>
                    <a:pt x="86" y="6"/>
                    <a:pt x="72" y="1"/>
                    <a:pt x="67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6" y="0"/>
                    <a:pt x="66" y="0"/>
                    <a:pt x="6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schemeClr val="bg1"/>
                </a:solidFill>
              </a:endParaRPr>
            </a:p>
          </p:txBody>
        </p:sp>
        <p:sp>
          <p:nvSpPr>
            <p:cNvPr id="249" name="Freeform 890"/>
            <p:cNvSpPr>
              <a:spLocks/>
            </p:cNvSpPr>
            <p:nvPr/>
          </p:nvSpPr>
          <p:spPr bwMode="auto">
            <a:xfrm>
              <a:off x="6032" y="2553"/>
              <a:ext cx="124" cy="147"/>
            </a:xfrm>
            <a:custGeom>
              <a:avLst/>
              <a:gdLst>
                <a:gd name="T0" fmla="*/ 26 w 51"/>
                <a:gd name="T1" fmla="*/ 0 h 61"/>
                <a:gd name="T2" fmla="*/ 4 w 51"/>
                <a:gd name="T3" fmla="*/ 25 h 61"/>
                <a:gd name="T4" fmla="*/ 0 w 51"/>
                <a:gd name="T5" fmla="*/ 30 h 61"/>
                <a:gd name="T6" fmla="*/ 5 w 51"/>
                <a:gd name="T7" fmla="*/ 40 h 61"/>
                <a:gd name="T8" fmla="*/ 26 w 51"/>
                <a:gd name="T9" fmla="*/ 61 h 61"/>
                <a:gd name="T10" fmla="*/ 46 w 51"/>
                <a:gd name="T11" fmla="*/ 39 h 61"/>
                <a:gd name="T12" fmla="*/ 51 w 51"/>
                <a:gd name="T13" fmla="*/ 30 h 61"/>
                <a:gd name="T14" fmla="*/ 48 w 51"/>
                <a:gd name="T15" fmla="*/ 25 h 61"/>
                <a:gd name="T16" fmla="*/ 26 w 51"/>
                <a:gd name="T17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" h="61">
                  <a:moveTo>
                    <a:pt x="26" y="0"/>
                  </a:moveTo>
                  <a:cubicBezTo>
                    <a:pt x="13" y="0"/>
                    <a:pt x="4" y="11"/>
                    <a:pt x="4" y="25"/>
                  </a:cubicBezTo>
                  <a:cubicBezTo>
                    <a:pt x="2" y="26"/>
                    <a:pt x="0" y="27"/>
                    <a:pt x="0" y="30"/>
                  </a:cubicBezTo>
                  <a:cubicBezTo>
                    <a:pt x="0" y="33"/>
                    <a:pt x="2" y="39"/>
                    <a:pt x="5" y="40"/>
                  </a:cubicBezTo>
                  <a:cubicBezTo>
                    <a:pt x="8" y="51"/>
                    <a:pt x="15" y="61"/>
                    <a:pt x="26" y="61"/>
                  </a:cubicBezTo>
                  <a:cubicBezTo>
                    <a:pt x="37" y="61"/>
                    <a:pt x="44" y="51"/>
                    <a:pt x="46" y="39"/>
                  </a:cubicBezTo>
                  <a:cubicBezTo>
                    <a:pt x="50" y="38"/>
                    <a:pt x="51" y="33"/>
                    <a:pt x="51" y="30"/>
                  </a:cubicBezTo>
                  <a:cubicBezTo>
                    <a:pt x="51" y="27"/>
                    <a:pt x="50" y="26"/>
                    <a:pt x="48" y="25"/>
                  </a:cubicBezTo>
                  <a:cubicBezTo>
                    <a:pt x="47" y="11"/>
                    <a:pt x="39" y="0"/>
                    <a:pt x="2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schemeClr val="bg1"/>
                </a:solidFill>
              </a:endParaRPr>
            </a:p>
          </p:txBody>
        </p:sp>
      </p:grpSp>
      <p:grpSp>
        <p:nvGrpSpPr>
          <p:cNvPr id="250" name="Group 893"/>
          <p:cNvGrpSpPr>
            <a:grpSpLocks noChangeAspect="1"/>
          </p:cNvGrpSpPr>
          <p:nvPr/>
        </p:nvGrpSpPr>
        <p:grpSpPr bwMode="auto">
          <a:xfrm>
            <a:off x="7963425" y="3458245"/>
            <a:ext cx="305146" cy="304002"/>
            <a:chOff x="6356" y="2576"/>
            <a:chExt cx="267" cy="266"/>
          </a:xfrm>
          <a:solidFill>
            <a:schemeClr val="bg1"/>
          </a:solidFill>
          <a:effectLst>
            <a:reflection blurRad="6350" stA="50000" endA="300" endPos="40000" dir="5400000" sy="-100000" algn="bl" rotWithShape="0"/>
          </a:effectLst>
        </p:grpSpPr>
        <p:sp>
          <p:nvSpPr>
            <p:cNvPr id="251" name="Freeform 896"/>
            <p:cNvSpPr>
              <a:spLocks noEditPoints="1"/>
            </p:cNvSpPr>
            <p:nvPr/>
          </p:nvSpPr>
          <p:spPr bwMode="auto">
            <a:xfrm>
              <a:off x="6356" y="2576"/>
              <a:ext cx="267" cy="266"/>
            </a:xfrm>
            <a:custGeom>
              <a:avLst/>
              <a:gdLst>
                <a:gd name="T0" fmla="*/ 55 w 110"/>
                <a:gd name="T1" fmla="*/ 0 h 111"/>
                <a:gd name="T2" fmla="*/ 0 w 110"/>
                <a:gd name="T3" fmla="*/ 56 h 111"/>
                <a:gd name="T4" fmla="*/ 55 w 110"/>
                <a:gd name="T5" fmla="*/ 111 h 111"/>
                <a:gd name="T6" fmla="*/ 110 w 110"/>
                <a:gd name="T7" fmla="*/ 56 h 111"/>
                <a:gd name="T8" fmla="*/ 55 w 110"/>
                <a:gd name="T9" fmla="*/ 0 h 111"/>
                <a:gd name="T10" fmla="*/ 55 w 110"/>
                <a:gd name="T11" fmla="*/ 100 h 111"/>
                <a:gd name="T12" fmla="*/ 10 w 110"/>
                <a:gd name="T13" fmla="*/ 56 h 111"/>
                <a:gd name="T14" fmla="*/ 55 w 110"/>
                <a:gd name="T15" fmla="*/ 11 h 111"/>
                <a:gd name="T16" fmla="*/ 100 w 110"/>
                <a:gd name="T17" fmla="*/ 56 h 111"/>
                <a:gd name="T18" fmla="*/ 55 w 110"/>
                <a:gd name="T19" fmla="*/ 10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0" h="111">
                  <a:moveTo>
                    <a:pt x="55" y="0"/>
                  </a:moveTo>
                  <a:cubicBezTo>
                    <a:pt x="25" y="0"/>
                    <a:pt x="0" y="25"/>
                    <a:pt x="0" y="56"/>
                  </a:cubicBezTo>
                  <a:cubicBezTo>
                    <a:pt x="0" y="86"/>
                    <a:pt x="25" y="111"/>
                    <a:pt x="55" y="111"/>
                  </a:cubicBezTo>
                  <a:cubicBezTo>
                    <a:pt x="86" y="111"/>
                    <a:pt x="110" y="86"/>
                    <a:pt x="110" y="56"/>
                  </a:cubicBezTo>
                  <a:cubicBezTo>
                    <a:pt x="110" y="25"/>
                    <a:pt x="86" y="0"/>
                    <a:pt x="55" y="0"/>
                  </a:cubicBezTo>
                  <a:close/>
                  <a:moveTo>
                    <a:pt x="55" y="100"/>
                  </a:moveTo>
                  <a:cubicBezTo>
                    <a:pt x="30" y="100"/>
                    <a:pt x="10" y="80"/>
                    <a:pt x="10" y="56"/>
                  </a:cubicBezTo>
                  <a:cubicBezTo>
                    <a:pt x="10" y="31"/>
                    <a:pt x="30" y="11"/>
                    <a:pt x="55" y="11"/>
                  </a:cubicBezTo>
                  <a:cubicBezTo>
                    <a:pt x="80" y="11"/>
                    <a:pt x="100" y="31"/>
                    <a:pt x="100" y="56"/>
                  </a:cubicBezTo>
                  <a:cubicBezTo>
                    <a:pt x="100" y="80"/>
                    <a:pt x="80" y="100"/>
                    <a:pt x="55" y="10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schemeClr val="bg1"/>
                </a:solidFill>
              </a:endParaRPr>
            </a:p>
          </p:txBody>
        </p:sp>
        <p:sp>
          <p:nvSpPr>
            <p:cNvPr id="252" name="Freeform 897"/>
            <p:cNvSpPr>
              <a:spLocks/>
            </p:cNvSpPr>
            <p:nvPr/>
          </p:nvSpPr>
          <p:spPr bwMode="auto">
            <a:xfrm>
              <a:off x="6480" y="2605"/>
              <a:ext cx="19" cy="24"/>
            </a:xfrm>
            <a:custGeom>
              <a:avLst/>
              <a:gdLst>
                <a:gd name="T0" fmla="*/ 4 w 8"/>
                <a:gd name="T1" fmla="*/ 10 h 10"/>
                <a:gd name="T2" fmla="*/ 4 w 8"/>
                <a:gd name="T3" fmla="*/ 10 h 10"/>
                <a:gd name="T4" fmla="*/ 8 w 8"/>
                <a:gd name="T5" fmla="*/ 7 h 10"/>
                <a:gd name="T6" fmla="*/ 8 w 8"/>
                <a:gd name="T7" fmla="*/ 1 h 10"/>
                <a:gd name="T8" fmla="*/ 4 w 8"/>
                <a:gd name="T9" fmla="*/ 0 h 10"/>
                <a:gd name="T10" fmla="*/ 0 w 8"/>
                <a:gd name="T11" fmla="*/ 1 h 10"/>
                <a:gd name="T12" fmla="*/ 0 w 8"/>
                <a:gd name="T13" fmla="*/ 7 h 10"/>
                <a:gd name="T14" fmla="*/ 4 w 8"/>
                <a:gd name="T1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0">
                  <a:moveTo>
                    <a:pt x="4" y="10"/>
                  </a:moveTo>
                  <a:cubicBezTo>
                    <a:pt x="4" y="10"/>
                    <a:pt x="4" y="10"/>
                    <a:pt x="4" y="10"/>
                  </a:cubicBezTo>
                  <a:cubicBezTo>
                    <a:pt x="6" y="10"/>
                    <a:pt x="8" y="9"/>
                    <a:pt x="8" y="7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7" y="1"/>
                    <a:pt x="5" y="0"/>
                    <a:pt x="4" y="0"/>
                  </a:cubicBezTo>
                  <a:cubicBezTo>
                    <a:pt x="3" y="0"/>
                    <a:pt x="2" y="1"/>
                    <a:pt x="0" y="1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9"/>
                    <a:pt x="2" y="10"/>
                    <a:pt x="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schemeClr val="bg1"/>
                </a:solidFill>
              </a:endParaRPr>
            </a:p>
          </p:txBody>
        </p:sp>
        <p:sp>
          <p:nvSpPr>
            <p:cNvPr id="253" name="Freeform 898"/>
            <p:cNvSpPr>
              <a:spLocks/>
            </p:cNvSpPr>
            <p:nvPr/>
          </p:nvSpPr>
          <p:spPr bwMode="auto">
            <a:xfrm>
              <a:off x="6480" y="2790"/>
              <a:ext cx="19" cy="24"/>
            </a:xfrm>
            <a:custGeom>
              <a:avLst/>
              <a:gdLst>
                <a:gd name="T0" fmla="*/ 4 w 8"/>
                <a:gd name="T1" fmla="*/ 0 h 10"/>
                <a:gd name="T2" fmla="*/ 4 w 8"/>
                <a:gd name="T3" fmla="*/ 0 h 10"/>
                <a:gd name="T4" fmla="*/ 0 w 8"/>
                <a:gd name="T5" fmla="*/ 3 h 10"/>
                <a:gd name="T6" fmla="*/ 0 w 8"/>
                <a:gd name="T7" fmla="*/ 9 h 10"/>
                <a:gd name="T8" fmla="*/ 4 w 8"/>
                <a:gd name="T9" fmla="*/ 10 h 10"/>
                <a:gd name="T10" fmla="*/ 8 w 8"/>
                <a:gd name="T11" fmla="*/ 9 h 10"/>
                <a:gd name="T12" fmla="*/ 8 w 8"/>
                <a:gd name="T13" fmla="*/ 3 h 10"/>
                <a:gd name="T14" fmla="*/ 4 w 8"/>
                <a:gd name="T1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0"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" y="10"/>
                    <a:pt x="3" y="10"/>
                    <a:pt x="4" y="10"/>
                  </a:cubicBezTo>
                  <a:cubicBezTo>
                    <a:pt x="5" y="10"/>
                    <a:pt x="7" y="10"/>
                    <a:pt x="8" y="9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1"/>
                    <a:pt x="6" y="0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schemeClr val="bg1"/>
                </a:solidFill>
              </a:endParaRPr>
            </a:p>
          </p:txBody>
        </p:sp>
        <p:sp>
          <p:nvSpPr>
            <p:cNvPr id="254" name="Freeform 899"/>
            <p:cNvSpPr>
              <a:spLocks/>
            </p:cNvSpPr>
            <p:nvPr/>
          </p:nvSpPr>
          <p:spPr bwMode="auto">
            <a:xfrm>
              <a:off x="6385" y="2701"/>
              <a:ext cx="24" cy="17"/>
            </a:xfrm>
            <a:custGeom>
              <a:avLst/>
              <a:gdLst>
                <a:gd name="T0" fmla="*/ 6 w 10"/>
                <a:gd name="T1" fmla="*/ 0 h 7"/>
                <a:gd name="T2" fmla="*/ 0 w 10"/>
                <a:gd name="T3" fmla="*/ 0 h 7"/>
                <a:gd name="T4" fmla="*/ 0 w 10"/>
                <a:gd name="T5" fmla="*/ 4 h 7"/>
                <a:gd name="T6" fmla="*/ 0 w 10"/>
                <a:gd name="T7" fmla="*/ 7 h 7"/>
                <a:gd name="T8" fmla="*/ 6 w 10"/>
                <a:gd name="T9" fmla="*/ 7 h 7"/>
                <a:gd name="T10" fmla="*/ 10 w 10"/>
                <a:gd name="T11" fmla="*/ 4 h 7"/>
                <a:gd name="T12" fmla="*/ 10 w 10"/>
                <a:gd name="T13" fmla="*/ 3 h 7"/>
                <a:gd name="T14" fmla="*/ 6 w 10"/>
                <a:gd name="T1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7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2"/>
                    <a:pt x="0" y="4"/>
                  </a:cubicBezTo>
                  <a:cubicBezTo>
                    <a:pt x="0" y="5"/>
                    <a:pt x="0" y="6"/>
                    <a:pt x="0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8" y="7"/>
                    <a:pt x="10" y="6"/>
                    <a:pt x="10" y="4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1"/>
                    <a:pt x="8" y="0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schemeClr val="bg1"/>
                </a:solidFill>
              </a:endParaRPr>
            </a:p>
          </p:txBody>
        </p:sp>
        <p:sp>
          <p:nvSpPr>
            <p:cNvPr id="255" name="Freeform 900"/>
            <p:cNvSpPr>
              <a:spLocks/>
            </p:cNvSpPr>
            <p:nvPr/>
          </p:nvSpPr>
          <p:spPr bwMode="auto">
            <a:xfrm>
              <a:off x="6569" y="2701"/>
              <a:ext cx="24" cy="17"/>
            </a:xfrm>
            <a:custGeom>
              <a:avLst/>
              <a:gdLst>
                <a:gd name="T0" fmla="*/ 10 w 10"/>
                <a:gd name="T1" fmla="*/ 0 h 7"/>
                <a:gd name="T2" fmla="*/ 4 w 10"/>
                <a:gd name="T3" fmla="*/ 0 h 7"/>
                <a:gd name="T4" fmla="*/ 0 w 10"/>
                <a:gd name="T5" fmla="*/ 3 h 7"/>
                <a:gd name="T6" fmla="*/ 0 w 10"/>
                <a:gd name="T7" fmla="*/ 4 h 7"/>
                <a:gd name="T8" fmla="*/ 4 w 10"/>
                <a:gd name="T9" fmla="*/ 7 h 7"/>
                <a:gd name="T10" fmla="*/ 10 w 10"/>
                <a:gd name="T11" fmla="*/ 7 h 7"/>
                <a:gd name="T12" fmla="*/ 10 w 10"/>
                <a:gd name="T13" fmla="*/ 4 h 7"/>
                <a:gd name="T14" fmla="*/ 10 w 10"/>
                <a:gd name="T1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7">
                  <a:moveTo>
                    <a:pt x="1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6"/>
                    <a:pt x="2" y="7"/>
                    <a:pt x="4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6"/>
                    <a:pt x="10" y="5"/>
                    <a:pt x="10" y="4"/>
                  </a:cubicBezTo>
                  <a:cubicBezTo>
                    <a:pt x="10" y="2"/>
                    <a:pt x="10" y="1"/>
                    <a:pt x="1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schemeClr val="bg1"/>
                </a:solidFill>
              </a:endParaRPr>
            </a:p>
          </p:txBody>
        </p:sp>
        <p:sp>
          <p:nvSpPr>
            <p:cNvPr id="256" name="Freeform 901"/>
            <p:cNvSpPr>
              <a:spLocks/>
            </p:cNvSpPr>
            <p:nvPr/>
          </p:nvSpPr>
          <p:spPr bwMode="auto">
            <a:xfrm>
              <a:off x="6424" y="2636"/>
              <a:ext cx="75" cy="86"/>
            </a:xfrm>
            <a:custGeom>
              <a:avLst/>
              <a:gdLst>
                <a:gd name="T0" fmla="*/ 27 w 31"/>
                <a:gd name="T1" fmla="*/ 0 h 36"/>
                <a:gd name="T2" fmla="*/ 23 w 31"/>
                <a:gd name="T3" fmla="*/ 5 h 36"/>
                <a:gd name="T4" fmla="*/ 23 w 31"/>
                <a:gd name="T5" fmla="*/ 26 h 36"/>
                <a:gd name="T6" fmla="*/ 22 w 31"/>
                <a:gd name="T7" fmla="*/ 28 h 36"/>
                <a:gd name="T8" fmla="*/ 4 w 31"/>
                <a:gd name="T9" fmla="*/ 28 h 36"/>
                <a:gd name="T10" fmla="*/ 0 w 31"/>
                <a:gd name="T11" fmla="*/ 32 h 36"/>
                <a:gd name="T12" fmla="*/ 4 w 31"/>
                <a:gd name="T13" fmla="*/ 36 h 36"/>
                <a:gd name="T14" fmla="*/ 26 w 31"/>
                <a:gd name="T15" fmla="*/ 36 h 36"/>
                <a:gd name="T16" fmla="*/ 29 w 31"/>
                <a:gd name="T17" fmla="*/ 35 h 36"/>
                <a:gd name="T18" fmla="*/ 29 w 31"/>
                <a:gd name="T19" fmla="*/ 35 h 36"/>
                <a:gd name="T20" fmla="*/ 31 w 31"/>
                <a:gd name="T21" fmla="*/ 31 h 36"/>
                <a:gd name="T22" fmla="*/ 31 w 31"/>
                <a:gd name="T23" fmla="*/ 5 h 36"/>
                <a:gd name="T24" fmla="*/ 27 w 31"/>
                <a:gd name="T2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" h="36">
                  <a:moveTo>
                    <a:pt x="27" y="0"/>
                  </a:moveTo>
                  <a:cubicBezTo>
                    <a:pt x="25" y="0"/>
                    <a:pt x="23" y="2"/>
                    <a:pt x="23" y="5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3" y="27"/>
                    <a:pt x="22" y="28"/>
                    <a:pt x="22" y="28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2" y="28"/>
                    <a:pt x="0" y="30"/>
                    <a:pt x="0" y="32"/>
                  </a:cubicBezTo>
                  <a:cubicBezTo>
                    <a:pt x="0" y="34"/>
                    <a:pt x="2" y="36"/>
                    <a:pt x="4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7" y="36"/>
                    <a:pt x="28" y="35"/>
                    <a:pt x="29" y="35"/>
                  </a:cubicBezTo>
                  <a:cubicBezTo>
                    <a:pt x="29" y="35"/>
                    <a:pt x="29" y="35"/>
                    <a:pt x="29" y="35"/>
                  </a:cubicBezTo>
                  <a:cubicBezTo>
                    <a:pt x="30" y="34"/>
                    <a:pt x="31" y="33"/>
                    <a:pt x="31" y="31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1" y="2"/>
                    <a:pt x="29" y="0"/>
                    <a:pt x="2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schemeClr val="bg1"/>
                </a:solidFill>
              </a:endParaRPr>
            </a:p>
          </p:txBody>
        </p:sp>
      </p:grpSp>
      <p:grpSp>
        <p:nvGrpSpPr>
          <p:cNvPr id="258" name="Group 909"/>
          <p:cNvGrpSpPr>
            <a:grpSpLocks noChangeAspect="1"/>
          </p:cNvGrpSpPr>
          <p:nvPr/>
        </p:nvGrpSpPr>
        <p:grpSpPr bwMode="auto">
          <a:xfrm>
            <a:off x="7946207" y="1481005"/>
            <a:ext cx="302856" cy="258285"/>
            <a:chOff x="6090" y="1175"/>
            <a:chExt cx="265" cy="226"/>
          </a:xfrm>
          <a:solidFill>
            <a:schemeClr val="bg1"/>
          </a:solidFill>
          <a:effectLst>
            <a:reflection blurRad="6350" stA="50000" endA="300" endPos="40000" dir="5400000" sy="-100000" algn="bl" rotWithShape="0"/>
          </a:effectLst>
        </p:grpSpPr>
        <p:sp>
          <p:nvSpPr>
            <p:cNvPr id="259" name="Freeform 910"/>
            <p:cNvSpPr>
              <a:spLocks/>
            </p:cNvSpPr>
            <p:nvPr/>
          </p:nvSpPr>
          <p:spPr bwMode="auto">
            <a:xfrm>
              <a:off x="6129" y="1269"/>
              <a:ext cx="56" cy="96"/>
            </a:xfrm>
            <a:custGeom>
              <a:avLst/>
              <a:gdLst>
                <a:gd name="T0" fmla="*/ 2 w 23"/>
                <a:gd name="T1" fmla="*/ 40 h 40"/>
                <a:gd name="T2" fmla="*/ 21 w 23"/>
                <a:gd name="T3" fmla="*/ 40 h 40"/>
                <a:gd name="T4" fmla="*/ 23 w 23"/>
                <a:gd name="T5" fmla="*/ 38 h 40"/>
                <a:gd name="T6" fmla="*/ 23 w 23"/>
                <a:gd name="T7" fmla="*/ 2 h 40"/>
                <a:gd name="T8" fmla="*/ 21 w 23"/>
                <a:gd name="T9" fmla="*/ 0 h 40"/>
                <a:gd name="T10" fmla="*/ 2 w 23"/>
                <a:gd name="T11" fmla="*/ 0 h 40"/>
                <a:gd name="T12" fmla="*/ 0 w 23"/>
                <a:gd name="T13" fmla="*/ 2 h 40"/>
                <a:gd name="T14" fmla="*/ 0 w 23"/>
                <a:gd name="T15" fmla="*/ 38 h 40"/>
                <a:gd name="T16" fmla="*/ 2 w 23"/>
                <a:gd name="T1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40">
                  <a:moveTo>
                    <a:pt x="2" y="40"/>
                  </a:moveTo>
                  <a:cubicBezTo>
                    <a:pt x="21" y="40"/>
                    <a:pt x="21" y="40"/>
                    <a:pt x="21" y="40"/>
                  </a:cubicBezTo>
                  <a:cubicBezTo>
                    <a:pt x="22" y="40"/>
                    <a:pt x="23" y="39"/>
                    <a:pt x="23" y="38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23" y="1"/>
                    <a:pt x="22" y="0"/>
                    <a:pt x="2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39"/>
                    <a:pt x="1" y="40"/>
                    <a:pt x="2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schemeClr val="bg1"/>
                </a:solidFill>
              </a:endParaRPr>
            </a:p>
          </p:txBody>
        </p:sp>
        <p:sp>
          <p:nvSpPr>
            <p:cNvPr id="260" name="Freeform 911"/>
            <p:cNvSpPr>
              <a:spLocks/>
            </p:cNvSpPr>
            <p:nvPr/>
          </p:nvSpPr>
          <p:spPr bwMode="auto">
            <a:xfrm>
              <a:off x="6209" y="1235"/>
              <a:ext cx="54" cy="130"/>
            </a:xfrm>
            <a:custGeom>
              <a:avLst/>
              <a:gdLst>
                <a:gd name="T0" fmla="*/ 2 w 22"/>
                <a:gd name="T1" fmla="*/ 54 h 54"/>
                <a:gd name="T2" fmla="*/ 20 w 22"/>
                <a:gd name="T3" fmla="*/ 54 h 54"/>
                <a:gd name="T4" fmla="*/ 22 w 22"/>
                <a:gd name="T5" fmla="*/ 52 h 54"/>
                <a:gd name="T6" fmla="*/ 22 w 22"/>
                <a:gd name="T7" fmla="*/ 2 h 54"/>
                <a:gd name="T8" fmla="*/ 20 w 22"/>
                <a:gd name="T9" fmla="*/ 0 h 54"/>
                <a:gd name="T10" fmla="*/ 2 w 22"/>
                <a:gd name="T11" fmla="*/ 0 h 54"/>
                <a:gd name="T12" fmla="*/ 0 w 22"/>
                <a:gd name="T13" fmla="*/ 2 h 54"/>
                <a:gd name="T14" fmla="*/ 0 w 22"/>
                <a:gd name="T15" fmla="*/ 52 h 54"/>
                <a:gd name="T16" fmla="*/ 2 w 22"/>
                <a:gd name="T1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54">
                  <a:moveTo>
                    <a:pt x="2" y="54"/>
                  </a:moveTo>
                  <a:cubicBezTo>
                    <a:pt x="20" y="54"/>
                    <a:pt x="20" y="54"/>
                    <a:pt x="20" y="54"/>
                  </a:cubicBezTo>
                  <a:cubicBezTo>
                    <a:pt x="21" y="54"/>
                    <a:pt x="22" y="53"/>
                    <a:pt x="22" y="52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1"/>
                    <a:pt x="21" y="0"/>
                    <a:pt x="2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3"/>
                    <a:pt x="1" y="54"/>
                    <a:pt x="2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schemeClr val="bg1"/>
                </a:solidFill>
              </a:endParaRPr>
            </a:p>
          </p:txBody>
        </p:sp>
        <p:sp>
          <p:nvSpPr>
            <p:cNvPr id="261" name="Freeform 912"/>
            <p:cNvSpPr>
              <a:spLocks/>
            </p:cNvSpPr>
            <p:nvPr/>
          </p:nvSpPr>
          <p:spPr bwMode="auto">
            <a:xfrm>
              <a:off x="6287" y="1207"/>
              <a:ext cx="56" cy="158"/>
            </a:xfrm>
            <a:custGeom>
              <a:avLst/>
              <a:gdLst>
                <a:gd name="T0" fmla="*/ 2 w 23"/>
                <a:gd name="T1" fmla="*/ 66 h 66"/>
                <a:gd name="T2" fmla="*/ 21 w 23"/>
                <a:gd name="T3" fmla="*/ 66 h 66"/>
                <a:gd name="T4" fmla="*/ 23 w 23"/>
                <a:gd name="T5" fmla="*/ 64 h 66"/>
                <a:gd name="T6" fmla="*/ 23 w 23"/>
                <a:gd name="T7" fmla="*/ 2 h 66"/>
                <a:gd name="T8" fmla="*/ 21 w 23"/>
                <a:gd name="T9" fmla="*/ 0 h 66"/>
                <a:gd name="T10" fmla="*/ 2 w 23"/>
                <a:gd name="T11" fmla="*/ 0 h 66"/>
                <a:gd name="T12" fmla="*/ 0 w 23"/>
                <a:gd name="T13" fmla="*/ 2 h 66"/>
                <a:gd name="T14" fmla="*/ 0 w 23"/>
                <a:gd name="T15" fmla="*/ 64 h 66"/>
                <a:gd name="T16" fmla="*/ 2 w 23"/>
                <a:gd name="T17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66">
                  <a:moveTo>
                    <a:pt x="2" y="66"/>
                  </a:moveTo>
                  <a:cubicBezTo>
                    <a:pt x="21" y="66"/>
                    <a:pt x="21" y="66"/>
                    <a:pt x="21" y="66"/>
                  </a:cubicBezTo>
                  <a:cubicBezTo>
                    <a:pt x="22" y="66"/>
                    <a:pt x="23" y="65"/>
                    <a:pt x="23" y="64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23" y="1"/>
                    <a:pt x="22" y="0"/>
                    <a:pt x="2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65"/>
                    <a:pt x="1" y="66"/>
                    <a:pt x="2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schemeClr val="bg1"/>
                </a:solidFill>
              </a:endParaRPr>
            </a:p>
          </p:txBody>
        </p:sp>
        <p:sp>
          <p:nvSpPr>
            <p:cNvPr id="262" name="Freeform 913"/>
            <p:cNvSpPr>
              <a:spLocks/>
            </p:cNvSpPr>
            <p:nvPr/>
          </p:nvSpPr>
          <p:spPr bwMode="auto">
            <a:xfrm>
              <a:off x="6090" y="1175"/>
              <a:ext cx="265" cy="226"/>
            </a:xfrm>
            <a:custGeom>
              <a:avLst/>
              <a:gdLst>
                <a:gd name="T0" fmla="*/ 104 w 109"/>
                <a:gd name="T1" fmla="*/ 85 h 94"/>
                <a:gd name="T2" fmla="*/ 9 w 109"/>
                <a:gd name="T3" fmla="*/ 85 h 94"/>
                <a:gd name="T4" fmla="*/ 9 w 109"/>
                <a:gd name="T5" fmla="*/ 85 h 94"/>
                <a:gd name="T6" fmla="*/ 9 w 109"/>
                <a:gd name="T7" fmla="*/ 4 h 94"/>
                <a:gd name="T8" fmla="*/ 4 w 109"/>
                <a:gd name="T9" fmla="*/ 0 h 94"/>
                <a:gd name="T10" fmla="*/ 0 w 109"/>
                <a:gd name="T11" fmla="*/ 4 h 94"/>
                <a:gd name="T12" fmla="*/ 0 w 109"/>
                <a:gd name="T13" fmla="*/ 85 h 94"/>
                <a:gd name="T14" fmla="*/ 9 w 109"/>
                <a:gd name="T15" fmla="*/ 94 h 94"/>
                <a:gd name="T16" fmla="*/ 104 w 109"/>
                <a:gd name="T17" fmla="*/ 94 h 94"/>
                <a:gd name="T18" fmla="*/ 109 w 109"/>
                <a:gd name="T19" fmla="*/ 90 h 94"/>
                <a:gd name="T20" fmla="*/ 104 w 109"/>
                <a:gd name="T21" fmla="*/ 85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9" h="94">
                  <a:moveTo>
                    <a:pt x="104" y="85"/>
                  </a:moveTo>
                  <a:cubicBezTo>
                    <a:pt x="9" y="85"/>
                    <a:pt x="9" y="85"/>
                    <a:pt x="9" y="85"/>
                  </a:cubicBezTo>
                  <a:cubicBezTo>
                    <a:pt x="9" y="85"/>
                    <a:pt x="9" y="85"/>
                    <a:pt x="9" y="85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2"/>
                    <a:pt x="7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90"/>
                    <a:pt x="4" y="94"/>
                    <a:pt x="9" y="94"/>
                  </a:cubicBezTo>
                  <a:cubicBezTo>
                    <a:pt x="104" y="94"/>
                    <a:pt x="104" y="94"/>
                    <a:pt x="104" y="94"/>
                  </a:cubicBezTo>
                  <a:cubicBezTo>
                    <a:pt x="107" y="94"/>
                    <a:pt x="109" y="92"/>
                    <a:pt x="109" y="90"/>
                  </a:cubicBezTo>
                  <a:cubicBezTo>
                    <a:pt x="109" y="87"/>
                    <a:pt x="107" y="85"/>
                    <a:pt x="104" y="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schemeClr val="bg1"/>
                </a:solidFill>
              </a:endParaRPr>
            </a:p>
          </p:txBody>
        </p:sp>
      </p:grpSp>
      <p:sp>
        <p:nvSpPr>
          <p:cNvPr id="266" name="文本框 329"/>
          <p:cNvSpPr txBox="1"/>
          <p:nvPr/>
        </p:nvSpPr>
        <p:spPr>
          <a:xfrm>
            <a:off x="857096" y="1144703"/>
            <a:ext cx="11111384" cy="5235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"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проведено обучение медработников ПАБ по диагностике, управлению, профилактике конфликтов в медицине;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"/>
            </a:pPr>
            <a:r>
              <a:rPr lang="ru-RU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приобретено 2 ротационных микротома в </a:t>
            </a:r>
            <a:r>
              <a:rPr lang="ru-RU" sz="28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гистоотделения</a:t>
            </a:r>
            <a:r>
              <a:rPr lang="ru-RU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ПАБ;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"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осуществлены ремонт и модернизация подвальных помещений площадью 956 кв. м для высвобождения рабочих площадей (29,9 кв. м), ранее занятых архивом, под кабинет для аппаратуры;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"/>
            </a:pPr>
            <a:r>
              <a:rPr lang="ru-RU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обеспечены условия для занятий сотрудников фитнесом (аренда тренажерного зала);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"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внесены изменения в Положение об оплате труда;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"/>
            </a:pPr>
            <a:r>
              <a:rPr lang="ru-RU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врачей, у которых регистрировался высокий уровень выгорания, по итогам проекта снизилось до 0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8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8" name="Заголовок 1"/>
          <p:cNvSpPr>
            <a:spLocks noGrp="1"/>
          </p:cNvSpPr>
          <p:nvPr>
            <p:ph type="title"/>
          </p:nvPr>
        </p:nvSpPr>
        <p:spPr>
          <a:xfrm>
            <a:off x="121202" y="108578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Результаты проекта:</a:t>
            </a:r>
            <a:endParaRPr lang="ru-RU" sz="4000" b="1" dirty="0">
              <a:solidFill>
                <a:srgbClr val="C0000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257" name="Рисунок 25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60045" y="191292"/>
            <a:ext cx="1777530" cy="1112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26143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8181" y="127807"/>
            <a:ext cx="10515600" cy="69917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B00000"/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Календарный план проекта</a:t>
            </a:r>
            <a:endParaRPr lang="ru-RU" sz="4000" dirty="0">
              <a:solidFill>
                <a:srgbClr val="B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77821268"/>
              </p:ext>
            </p:extLst>
          </p:nvPr>
        </p:nvGraphicFramePr>
        <p:xfrm>
          <a:off x="838200" y="820122"/>
          <a:ext cx="10835640" cy="5560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0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097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552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53827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Ответственный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ru-RU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78396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ru-RU" sz="2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1.Проведение опроса сотрудников для выявления признаков и степени проф.выгорания у разных категорий работников ГБУЗ РК ПАБ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2200"/>
                        </a:lnSpc>
                      </a:pPr>
                      <a:r>
                        <a:rPr lang="ru-RU" sz="2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Зав. </a:t>
                      </a:r>
                      <a:r>
                        <a:rPr lang="ru-RU" sz="22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орг.-метод</a:t>
                      </a:r>
                      <a:r>
                        <a:rPr lang="ru-RU" sz="2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отделом ПАБ</a:t>
                      </a:r>
                    </a:p>
                    <a:p>
                      <a:pPr marL="0" algn="ctr">
                        <a:lnSpc>
                          <a:spcPts val="2200"/>
                        </a:lnSpc>
                      </a:pPr>
                      <a:r>
                        <a:rPr lang="ru-RU" sz="22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Мизина</a:t>
                      </a:r>
                      <a:r>
                        <a:rPr lang="ru-RU" sz="2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ТВ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2200"/>
                        </a:lnSpc>
                      </a:pPr>
                      <a:r>
                        <a:rPr lang="ru-RU" sz="2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Март-апрель 2023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41914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ru-RU" sz="2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Составление графика проведения мероприятий, направленных на снижение влияния </a:t>
                      </a:r>
                      <a:r>
                        <a:rPr lang="ru-RU" sz="22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стрессогенных</a:t>
                      </a:r>
                      <a:r>
                        <a:rPr lang="ru-RU" sz="2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факторов ГБУЗ</a:t>
                      </a:r>
                      <a:r>
                        <a:rPr lang="ru-RU" sz="22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РК ПАБ и ознакомление с ним </a:t>
                      </a:r>
                      <a:r>
                        <a:rPr lang="ru-RU" sz="22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ответсвенных</a:t>
                      </a:r>
                      <a:r>
                        <a:rPr lang="ru-RU" sz="22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лиц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2200"/>
                        </a:lnSpc>
                      </a:pPr>
                      <a:r>
                        <a:rPr lang="ru-RU" sz="2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Начальник ПАБ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2200"/>
                        </a:lnSpc>
                      </a:pPr>
                      <a:r>
                        <a:rPr lang="ru-RU" sz="2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Апрель</a:t>
                      </a:r>
                    </a:p>
                    <a:p>
                      <a:pPr marL="0" algn="ctr">
                        <a:lnSpc>
                          <a:spcPts val="2200"/>
                        </a:lnSpc>
                      </a:pPr>
                      <a:r>
                        <a:rPr lang="ru-RU" sz="2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</a:p>
                    <a:p>
                      <a:pPr marL="0" algn="ctr">
                        <a:lnSpc>
                          <a:spcPts val="2200"/>
                        </a:lnSpc>
                      </a:pP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8185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ru-RU" sz="2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3.Закуп 2-х ротационных микротомов в </a:t>
                      </a:r>
                      <a:r>
                        <a:rPr lang="ru-RU" sz="22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гистоотделения</a:t>
                      </a:r>
                      <a:r>
                        <a:rPr lang="ru-RU" sz="2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ПАБ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Бухгалтерия</a:t>
                      </a:r>
                    </a:p>
                    <a:p>
                      <a:pPr marL="0"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err="1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Бараксанова</a:t>
                      </a:r>
                      <a:r>
                        <a:rPr lang="ru-RU" sz="2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МА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Январь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2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Март 2023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78396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ru-RU" sz="2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Внесение изменений в Положение об оплате труда в части повышения доли выплат медработникам (врачи, </a:t>
                      </a:r>
                      <a:r>
                        <a:rPr lang="ru-RU" sz="22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лаборан-ты</a:t>
                      </a:r>
                      <a:r>
                        <a:rPr lang="ru-RU" sz="2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), оказывающим платные услуги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Начальник ПАБ, бухгалтерия ПАБ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Апрель </a:t>
                      </a:r>
                    </a:p>
                    <a:p>
                      <a:pPr marL="0"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41914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ru-RU" sz="2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 Составление проектно-сметной документации на ремонт и модернизацию подвальных помещений </a:t>
                      </a:r>
                      <a:r>
                        <a:rPr lang="ru-RU" sz="22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 дальнейшим проведением торгов для определения исполнителя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ГБУ</a:t>
                      </a:r>
                      <a:r>
                        <a:rPr lang="ru-RU" sz="2200" baseline="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РК «ГУМТО» МЗ РК</a:t>
                      </a:r>
                    </a:p>
                    <a:p>
                      <a:pPr marL="0"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ru-RU" sz="2200" baseline="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ru-RU" sz="2200" baseline="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Бухгалтерия ПАБ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2200"/>
                        </a:lnSpc>
                      </a:pPr>
                      <a:r>
                        <a:rPr lang="ru-RU" sz="2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Апрель </a:t>
                      </a:r>
                    </a:p>
                    <a:p>
                      <a:pPr marL="0" algn="ctr">
                        <a:lnSpc>
                          <a:spcPts val="2200"/>
                        </a:lnSpc>
                      </a:pPr>
                      <a:r>
                        <a:rPr lang="ru-RU" sz="2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</a:p>
                    <a:p>
                      <a:pPr marL="0" algn="ctr">
                        <a:lnSpc>
                          <a:spcPts val="2200"/>
                        </a:lnSpc>
                      </a:pPr>
                      <a:r>
                        <a:rPr lang="ru-RU" sz="2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Июнь-август</a:t>
                      </a:r>
                      <a:r>
                        <a:rPr lang="ru-RU" sz="22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5092"/>
            <a:ext cx="10515600" cy="67119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B00000"/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Календарный план проекта</a:t>
            </a:r>
            <a:endParaRPr lang="ru-RU" sz="4000" b="1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62805162"/>
              </p:ext>
            </p:extLst>
          </p:nvPr>
        </p:nvGraphicFramePr>
        <p:xfrm>
          <a:off x="767080" y="804228"/>
          <a:ext cx="10515600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56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848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750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Ответственный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ru-RU" sz="2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 Прием в штат патологоанатома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ru-RU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Начальник ПАБ Отдел кадров ПАБ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ru-RU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ru-RU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</a:t>
                      </a:r>
                      <a:r>
                        <a:rPr lang="ru-RU" sz="2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Обучение врача-ординатора на 2х годичной ординатуре 2022-2024гг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ru-RU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КГМА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ru-RU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2022-2024 годы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ru-RU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</a:t>
                      </a:r>
                      <a:r>
                        <a:rPr lang="ru-RU" sz="2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Совершенствование инструментов нематериального поощрения сотрудников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ru-RU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Зав. Отделениями  Отдел кадров ПАБ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ru-RU" sz="2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Июнь - Август 2023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ru-RU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 </a:t>
                      </a:r>
                      <a:r>
                        <a:rPr lang="ru-RU" sz="2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Заключение договора на аренду тренажерного зала в г. Сыктывкар на 1 год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ru-RU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Бухгалтерия ПАБ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ru-RU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квартал 2024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ru-RU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r>
                        <a:rPr lang="ru-RU" sz="2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. Проведение дистанционного повышения квалификации врачебного персонала по программе: «Конфликты в медицине: диагностика, управление, профилактика» на базе ФГБОУ ВО «СГМА», г.Архангельск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ru-RU" sz="2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Отдел кадров ПАБ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ru-RU" sz="2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Начальник ПАБ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ru-RU" sz="2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квартал 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ru-RU" sz="2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ru-RU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 </a:t>
                      </a:r>
                      <a:r>
                        <a:rPr lang="ru-RU" sz="2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Проведение итогового тестирования персонала для определения уровня выгорания (сравнение с входными значениями) с определением уровня удовлетворенности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Зав. </a:t>
                      </a:r>
                      <a:r>
                        <a:rPr lang="ru-RU" sz="22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орг.-метод</a:t>
                      </a:r>
                      <a:r>
                        <a:rPr lang="ru-RU" sz="2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отделом ПАБ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ru-RU" sz="2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Май 2024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07363" y="71076"/>
            <a:ext cx="1644713" cy="1029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84610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-51919"/>
            <a:ext cx="10515600" cy="83408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B00000"/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Риски проекта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93355" y="0"/>
            <a:ext cx="1644713" cy="1029249"/>
          </a:xfrm>
          <a:prstGeom prst="rect">
            <a:avLst/>
          </a:prstGeom>
        </p:spPr>
      </p:pic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82443807"/>
              </p:ext>
            </p:extLst>
          </p:nvPr>
        </p:nvGraphicFramePr>
        <p:xfrm>
          <a:off x="576288" y="1021618"/>
          <a:ext cx="11331232" cy="51082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97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397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251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3261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Причина риска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Риск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Симптом (триггер) риска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2510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Ненадежность поставщика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Срыв сроков проведения ремонта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Задержка сроков (ключевой вехи)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8765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Низкая квалификация персонала, дефицит специалистов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Неверное определение и постановка целей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Повторное выполнение работы, переделки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2510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Низкая мотивация, плохая организация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Конфликты участников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Жалобы членов команды, саботаж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05032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Смена приоритетов финансирования учредителя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Отсутствие или недостаточное финансирование проекта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Отсутствие субсидии на реализацию мероприятий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18765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Экономический кризис, инфляция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Повышение стоимости оборудования, материалов, услуг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Объявления поставщиков о росте цен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2510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Ошибки в договорах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Разрыв договоров, жалобы, иски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Предъявление претензий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18765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Форс-мажорные события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cs typeface="Times New Roman"/>
                        </a:rPr>
                        <a:t>Аварии, поломки, пожары и др.</a:t>
                      </a:r>
                      <a:endParaRPr lang="ru-RU" sz="24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Регулярные, повторяющиеся сбои в работе, </a:t>
                      </a:r>
                      <a:r>
                        <a:rPr lang="ru-RU" sz="2400" dirty="0" err="1">
                          <a:latin typeface="Times New Roman"/>
                          <a:cs typeface="Times New Roman"/>
                        </a:rPr>
                        <a:t>недостижение</a:t>
                      </a: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 запланированных результатов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143564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5320" y="-81280"/>
            <a:ext cx="10515600" cy="714167"/>
          </a:xfrm>
        </p:spPr>
        <p:txBody>
          <a:bodyPr>
            <a:normAutofit/>
          </a:bodyPr>
          <a:lstStyle/>
          <a:p>
            <a:pPr algn="ctr"/>
            <a:r>
              <a:rPr lang="ru-RU" sz="3400" b="1" dirty="0">
                <a:solidFill>
                  <a:srgbClr val="B00000"/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Бюджет проекта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73005454"/>
              </p:ext>
            </p:extLst>
          </p:nvPr>
        </p:nvGraphicFramePr>
        <p:xfrm>
          <a:off x="251460" y="532349"/>
          <a:ext cx="11689080" cy="6234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64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1091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Статьи доходов (затрат)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Период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Сумма, руб.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ru-RU" sz="2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Доходная часть проекта:</a:t>
                      </a:r>
                      <a:endParaRPr lang="ru-RU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endParaRPr lang="ru-RU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endParaRPr lang="ru-RU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3679"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Средства, полученные от хозрасчетной деятельности учреждения на 2023 г., согласно плана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endParaRPr lang="ru-RU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10 173 000,00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9999">
                <a:tc>
                  <a:txBody>
                    <a:bodyPr/>
                    <a:lstStyle/>
                    <a:p>
                      <a:pPr algn="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endParaRPr lang="ru-RU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10 173 000,00</a:t>
                      </a:r>
                      <a:endParaRPr lang="ru-RU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59634"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ru-RU" sz="22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Расходная часть проекта:</a:t>
                      </a:r>
                      <a:endParaRPr lang="ru-RU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endParaRPr lang="ru-RU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endParaRPr lang="ru-RU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01854"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1. Обучение ординатора (За 2 года обучения) на базе Кировской ГМА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2022-2023, 2023-2024 уч. годы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342 800,00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0093"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2. Закупка ротационных микротомов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1 999 514,00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34721"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3. Дополнительная оплата труда медработников-участников проекта из внебюджетных средств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 апреля по  декабрь 2023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4 800 000,00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16616"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4. Составление проектно-сметной документации на ремонт и модернизацию подвальных помещений 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Апрель 2023 г.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14 000,00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55439762"/>
                  </a:ext>
                </a:extLst>
              </a:tr>
              <a:tr h="563860"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5. Стоимость материалов, демонтажных, монтажных, пусконаладочных работ</a:t>
                      </a:r>
                      <a:endParaRPr lang="ru-RU" sz="2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Август-сентябрь 2023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  2 970 344,00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11830371"/>
                  </a:ext>
                </a:extLst>
              </a:tr>
              <a:tr h="563860"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6. Проведение дистанционного повышения квалификации врачебного персонала 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1 квартал 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2024 г.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10 000,00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11583813"/>
                  </a:ext>
                </a:extLst>
              </a:tr>
              <a:tr h="563860"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7. Аренда тренажерного зала в спортивном центре г. Сыктывкар на год 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С 1 квартала 2024 г по декабрь 2024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36 000,00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44063365"/>
                  </a:ext>
                </a:extLst>
              </a:tr>
              <a:tr h="358604">
                <a:tc>
                  <a:txBody>
                    <a:bodyPr/>
                    <a:lstStyle/>
                    <a:p>
                      <a:pPr algn="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10 172658,00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17118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889180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655005" y="1825625"/>
            <a:ext cx="4881989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788036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151"/>
          <p:cNvGrpSpPr/>
          <p:nvPr/>
        </p:nvGrpSpPr>
        <p:grpSpPr>
          <a:xfrm>
            <a:off x="627488" y="2047370"/>
            <a:ext cx="3719140" cy="4693421"/>
            <a:chOff x="655912" y="2105133"/>
            <a:chExt cx="2607791" cy="4693421"/>
          </a:xfrm>
        </p:grpSpPr>
        <p:sp>
          <p:nvSpPr>
            <p:cNvPr id="5" name="直角三角形 69"/>
            <p:cNvSpPr/>
            <p:nvPr/>
          </p:nvSpPr>
          <p:spPr>
            <a:xfrm rot="5400000" flipH="1">
              <a:off x="735314" y="4270165"/>
              <a:ext cx="4693421" cy="363357"/>
            </a:xfrm>
            <a:custGeom>
              <a:avLst/>
              <a:gdLst>
                <a:gd name="connsiteX0" fmla="*/ 0 w 1994637"/>
                <a:gd name="connsiteY0" fmla="*/ 328931 h 328931"/>
                <a:gd name="connsiteX1" fmla="*/ 0 w 1994637"/>
                <a:gd name="connsiteY1" fmla="*/ 0 h 328931"/>
                <a:gd name="connsiteX2" fmla="*/ 1994637 w 1994637"/>
                <a:gd name="connsiteY2" fmla="*/ 328931 h 328931"/>
                <a:gd name="connsiteX3" fmla="*/ 0 w 1994637"/>
                <a:gd name="connsiteY3" fmla="*/ 328931 h 328931"/>
                <a:gd name="connsiteX0" fmla="*/ 196850 w 2191487"/>
                <a:gd name="connsiteY0" fmla="*/ 278131 h 278131"/>
                <a:gd name="connsiteX1" fmla="*/ 0 w 2191487"/>
                <a:gd name="connsiteY1" fmla="*/ 0 h 278131"/>
                <a:gd name="connsiteX2" fmla="*/ 2191487 w 2191487"/>
                <a:gd name="connsiteY2" fmla="*/ 278131 h 278131"/>
                <a:gd name="connsiteX3" fmla="*/ 196850 w 2191487"/>
                <a:gd name="connsiteY3" fmla="*/ 278131 h 278131"/>
                <a:gd name="connsiteX0" fmla="*/ 273050 w 2267687"/>
                <a:gd name="connsiteY0" fmla="*/ 290831 h 290831"/>
                <a:gd name="connsiteX1" fmla="*/ 0 w 2267687"/>
                <a:gd name="connsiteY1" fmla="*/ 0 h 290831"/>
                <a:gd name="connsiteX2" fmla="*/ 2267687 w 2267687"/>
                <a:gd name="connsiteY2" fmla="*/ 290831 h 290831"/>
                <a:gd name="connsiteX3" fmla="*/ 273050 w 2267687"/>
                <a:gd name="connsiteY3" fmla="*/ 290831 h 290831"/>
                <a:gd name="connsiteX0" fmla="*/ 174418 w 2267687"/>
                <a:gd name="connsiteY0" fmla="*/ 303531 h 303531"/>
                <a:gd name="connsiteX1" fmla="*/ 0 w 2267687"/>
                <a:gd name="connsiteY1" fmla="*/ 0 h 303531"/>
                <a:gd name="connsiteX2" fmla="*/ 2267687 w 2267687"/>
                <a:gd name="connsiteY2" fmla="*/ 290831 h 303531"/>
                <a:gd name="connsiteX3" fmla="*/ 174418 w 2267687"/>
                <a:gd name="connsiteY3" fmla="*/ 303531 h 303531"/>
                <a:gd name="connsiteX0" fmla="*/ 172657 w 2265926"/>
                <a:gd name="connsiteY0" fmla="*/ 316231 h 316231"/>
                <a:gd name="connsiteX1" fmla="*/ 0 w 2265926"/>
                <a:gd name="connsiteY1" fmla="*/ 0 h 316231"/>
                <a:gd name="connsiteX2" fmla="*/ 2265926 w 2265926"/>
                <a:gd name="connsiteY2" fmla="*/ 303531 h 316231"/>
                <a:gd name="connsiteX3" fmla="*/ 172657 w 2265926"/>
                <a:gd name="connsiteY3" fmla="*/ 316231 h 316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65926" h="316231">
                  <a:moveTo>
                    <a:pt x="172657" y="316231"/>
                  </a:moveTo>
                  <a:lnTo>
                    <a:pt x="0" y="0"/>
                  </a:lnTo>
                  <a:lnTo>
                    <a:pt x="2265926" y="303531"/>
                  </a:lnTo>
                  <a:lnTo>
                    <a:pt x="172657" y="316231"/>
                  </a:lnTo>
                  <a:close/>
                </a:path>
              </a:pathLst>
            </a:custGeom>
            <a:gradFill>
              <a:gsLst>
                <a:gs pos="100000">
                  <a:sysClr val="window" lastClr="FFFFFF">
                    <a:lumMod val="50000"/>
                    <a:alpha val="44000"/>
                  </a:sysClr>
                </a:gs>
                <a:gs pos="0">
                  <a:srgbClr val="F3F3F3">
                    <a:alpha val="12000"/>
                  </a:srgbClr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>
              <a:softEdge rad="25400"/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" name="直角三角形 69"/>
            <p:cNvSpPr/>
            <p:nvPr/>
          </p:nvSpPr>
          <p:spPr>
            <a:xfrm flipH="1" flipV="1">
              <a:off x="655912" y="6409659"/>
              <a:ext cx="2605627" cy="334172"/>
            </a:xfrm>
            <a:custGeom>
              <a:avLst/>
              <a:gdLst>
                <a:gd name="connsiteX0" fmla="*/ 0 w 1994637"/>
                <a:gd name="connsiteY0" fmla="*/ 328931 h 328931"/>
                <a:gd name="connsiteX1" fmla="*/ 0 w 1994637"/>
                <a:gd name="connsiteY1" fmla="*/ 0 h 328931"/>
                <a:gd name="connsiteX2" fmla="*/ 1994637 w 1994637"/>
                <a:gd name="connsiteY2" fmla="*/ 328931 h 328931"/>
                <a:gd name="connsiteX3" fmla="*/ 0 w 1994637"/>
                <a:gd name="connsiteY3" fmla="*/ 328931 h 328931"/>
                <a:gd name="connsiteX0" fmla="*/ 196850 w 2191487"/>
                <a:gd name="connsiteY0" fmla="*/ 278131 h 278131"/>
                <a:gd name="connsiteX1" fmla="*/ 0 w 2191487"/>
                <a:gd name="connsiteY1" fmla="*/ 0 h 278131"/>
                <a:gd name="connsiteX2" fmla="*/ 2191487 w 2191487"/>
                <a:gd name="connsiteY2" fmla="*/ 278131 h 278131"/>
                <a:gd name="connsiteX3" fmla="*/ 196850 w 2191487"/>
                <a:gd name="connsiteY3" fmla="*/ 278131 h 278131"/>
                <a:gd name="connsiteX0" fmla="*/ 273050 w 2267687"/>
                <a:gd name="connsiteY0" fmla="*/ 290831 h 290831"/>
                <a:gd name="connsiteX1" fmla="*/ 0 w 2267687"/>
                <a:gd name="connsiteY1" fmla="*/ 0 h 290831"/>
                <a:gd name="connsiteX2" fmla="*/ 2267687 w 2267687"/>
                <a:gd name="connsiteY2" fmla="*/ 290831 h 290831"/>
                <a:gd name="connsiteX3" fmla="*/ 273050 w 2267687"/>
                <a:gd name="connsiteY3" fmla="*/ 290831 h 290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67687" h="290831">
                  <a:moveTo>
                    <a:pt x="273050" y="290831"/>
                  </a:moveTo>
                  <a:lnTo>
                    <a:pt x="0" y="0"/>
                  </a:lnTo>
                  <a:lnTo>
                    <a:pt x="2267687" y="290831"/>
                  </a:lnTo>
                  <a:lnTo>
                    <a:pt x="273050" y="290831"/>
                  </a:lnTo>
                  <a:close/>
                </a:path>
              </a:pathLst>
            </a:custGeom>
            <a:gradFill>
              <a:gsLst>
                <a:gs pos="100000">
                  <a:sysClr val="window" lastClr="FFFFFF">
                    <a:lumMod val="50000"/>
                    <a:alpha val="44000"/>
                  </a:sysClr>
                </a:gs>
                <a:gs pos="0">
                  <a:srgbClr val="F3F3F3">
                    <a:alpha val="12000"/>
                  </a:srgbClr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>
              <a:softEdge rad="25400"/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" name="矩形 154"/>
            <p:cNvSpPr/>
            <p:nvPr/>
          </p:nvSpPr>
          <p:spPr>
            <a:xfrm>
              <a:off x="1037203" y="2560945"/>
              <a:ext cx="1894121" cy="3877900"/>
            </a:xfrm>
            <a:prstGeom prst="rect">
              <a:avLst/>
            </a:prstGeom>
            <a:solidFill>
              <a:srgbClr val="F7F7F7"/>
            </a:solidFill>
            <a:ln w="12700" cap="flat" cmpd="sng" algn="ctr">
              <a:noFill/>
              <a:prstDash val="solid"/>
              <a:miter lim="800000"/>
            </a:ln>
            <a:effectLst>
              <a:outerShdw blurRad="76200" dist="50800" dir="2700000" algn="tl" rotWithShape="0">
                <a:prstClr val="black">
                  <a:alpha val="1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8" name="矩形 155"/>
            <p:cNvSpPr/>
            <p:nvPr/>
          </p:nvSpPr>
          <p:spPr>
            <a:xfrm>
              <a:off x="1037203" y="2560945"/>
              <a:ext cx="1894121" cy="582162"/>
            </a:xfrm>
            <a:prstGeom prst="rect">
              <a:avLst/>
            </a:prstGeom>
            <a:gradFill>
              <a:gsLst>
                <a:gs pos="0">
                  <a:srgbClr val="ED492C"/>
                </a:gs>
                <a:gs pos="100000">
                  <a:srgbClr val="DE163D"/>
                </a:gs>
              </a:gsLst>
              <a:lin ang="2700000" scaled="1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</p:grpSp>
      <p:grpSp>
        <p:nvGrpSpPr>
          <p:cNvPr id="9" name="组合 156"/>
          <p:cNvGrpSpPr/>
          <p:nvPr/>
        </p:nvGrpSpPr>
        <p:grpSpPr>
          <a:xfrm>
            <a:off x="2082800" y="1629838"/>
            <a:ext cx="970360" cy="1164425"/>
            <a:chOff x="6591300" y="1966752"/>
            <a:chExt cx="830580" cy="975045"/>
          </a:xfrm>
        </p:grpSpPr>
        <p:sp>
          <p:nvSpPr>
            <p:cNvPr id="10" name="任意多边形 157"/>
            <p:cNvSpPr/>
            <p:nvPr/>
          </p:nvSpPr>
          <p:spPr>
            <a:xfrm>
              <a:off x="6591300" y="2484597"/>
              <a:ext cx="830580" cy="457200"/>
            </a:xfrm>
            <a:custGeom>
              <a:avLst/>
              <a:gdLst>
                <a:gd name="connsiteX0" fmla="*/ 0 w 830580"/>
                <a:gd name="connsiteY0" fmla="*/ 0 h 457200"/>
                <a:gd name="connsiteX1" fmla="*/ 830580 w 830580"/>
                <a:gd name="connsiteY1" fmla="*/ 0 h 457200"/>
                <a:gd name="connsiteX2" fmla="*/ 830580 w 830580"/>
                <a:gd name="connsiteY2" fmla="*/ 457200 h 457200"/>
                <a:gd name="connsiteX3" fmla="*/ 608210 w 830580"/>
                <a:gd name="connsiteY3" fmla="*/ 457200 h 457200"/>
                <a:gd name="connsiteX4" fmla="*/ 608210 w 830580"/>
                <a:gd name="connsiteY4" fmla="*/ 415966 h 457200"/>
                <a:gd name="connsiteX5" fmla="*/ 573326 w 830580"/>
                <a:gd name="connsiteY5" fmla="*/ 415966 h 457200"/>
                <a:gd name="connsiteX6" fmla="*/ 532092 w 830580"/>
                <a:gd name="connsiteY6" fmla="*/ 457200 h 457200"/>
                <a:gd name="connsiteX7" fmla="*/ 298488 w 830580"/>
                <a:gd name="connsiteY7" fmla="*/ 457200 h 457200"/>
                <a:gd name="connsiteX8" fmla="*/ 257254 w 830580"/>
                <a:gd name="connsiteY8" fmla="*/ 415966 h 457200"/>
                <a:gd name="connsiteX9" fmla="*/ 222370 w 830580"/>
                <a:gd name="connsiteY9" fmla="*/ 415966 h 457200"/>
                <a:gd name="connsiteX10" fmla="*/ 222370 w 830580"/>
                <a:gd name="connsiteY10" fmla="*/ 457200 h 457200"/>
                <a:gd name="connsiteX11" fmla="*/ 0 w 830580"/>
                <a:gd name="connsiteY11" fmla="*/ 4572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30580" h="457200">
                  <a:moveTo>
                    <a:pt x="0" y="0"/>
                  </a:moveTo>
                  <a:lnTo>
                    <a:pt x="830580" y="0"/>
                  </a:lnTo>
                  <a:lnTo>
                    <a:pt x="830580" y="457200"/>
                  </a:lnTo>
                  <a:lnTo>
                    <a:pt x="608210" y="457200"/>
                  </a:lnTo>
                  <a:lnTo>
                    <a:pt x="608210" y="415966"/>
                  </a:lnTo>
                  <a:lnTo>
                    <a:pt x="573326" y="415966"/>
                  </a:lnTo>
                  <a:lnTo>
                    <a:pt x="532092" y="457200"/>
                  </a:lnTo>
                  <a:lnTo>
                    <a:pt x="298488" y="457200"/>
                  </a:lnTo>
                  <a:lnTo>
                    <a:pt x="257254" y="415966"/>
                  </a:lnTo>
                  <a:lnTo>
                    <a:pt x="222370" y="415966"/>
                  </a:lnTo>
                  <a:lnTo>
                    <a:pt x="222370" y="457200"/>
                  </a:lnTo>
                  <a:lnTo>
                    <a:pt x="0" y="457200"/>
                  </a:lnTo>
                  <a:close/>
                </a:path>
              </a:pathLst>
            </a:custGeom>
            <a:gradFill>
              <a:gsLst>
                <a:gs pos="93000">
                  <a:srgbClr val="363638"/>
                </a:gs>
                <a:gs pos="7000">
                  <a:srgbClr val="313132"/>
                </a:gs>
                <a:gs pos="46000">
                  <a:srgbClr val="3B3B3D"/>
                </a:gs>
                <a:gs pos="93000">
                  <a:sysClr val="windowText" lastClr="000000">
                    <a:lumMod val="85000"/>
                    <a:lumOff val="15000"/>
                  </a:sysClr>
                </a:gs>
                <a:gs pos="7000">
                  <a:sysClr val="windowText" lastClr="000000">
                    <a:lumMod val="85000"/>
                    <a:lumOff val="15000"/>
                  </a:sysClr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>
              <a:outerShdw blurRad="762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11" name="任意多边形 158"/>
            <p:cNvSpPr/>
            <p:nvPr/>
          </p:nvSpPr>
          <p:spPr>
            <a:xfrm>
              <a:off x="6790111" y="1966752"/>
              <a:ext cx="432956" cy="938372"/>
            </a:xfrm>
            <a:custGeom>
              <a:avLst/>
              <a:gdLst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3192 w 432956"/>
                <a:gd name="connsiteY7" fmla="*/ 391428 h 938372"/>
                <a:gd name="connsiteX8" fmla="*/ 123385 w 432956"/>
                <a:gd name="connsiteY8" fmla="*/ 288632 h 938372"/>
                <a:gd name="connsiteX9" fmla="*/ 63405 w 432956"/>
                <a:gd name="connsiteY9" fmla="*/ 260163 h 938372"/>
                <a:gd name="connsiteX10" fmla="*/ 0 w 432956"/>
                <a:gd name="connsiteY10" fmla="*/ 152400 h 938372"/>
                <a:gd name="connsiteX11" fmla="*/ 216478 w 432956"/>
                <a:gd name="connsiteY11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3192 w 432956"/>
                <a:gd name="connsiteY7" fmla="*/ 3914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3192 w 432956"/>
                <a:gd name="connsiteY7" fmla="*/ 3914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295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295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295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549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549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549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22049 w 432956"/>
                <a:gd name="connsiteY4" fmla="*/ 457656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22049 w 432956"/>
                <a:gd name="connsiteY4" fmla="*/ 457656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5591 h 938372"/>
                <a:gd name="connsiteX4" fmla="*/ 322049 w 432956"/>
                <a:gd name="connsiteY4" fmla="*/ 457656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5591 h 938372"/>
                <a:gd name="connsiteX4" fmla="*/ 322049 w 432956"/>
                <a:gd name="connsiteY4" fmla="*/ 457656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703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703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391740 w 483180"/>
                <a:gd name="connsiteY0" fmla="*/ 938372 h 1029812"/>
                <a:gd name="connsiteX1" fmla="*/ 41218 w 483180"/>
                <a:gd name="connsiteY1" fmla="*/ 938372 h 1029812"/>
                <a:gd name="connsiteX2" fmla="*/ 138592 w 483180"/>
                <a:gd name="connsiteY2" fmla="*/ 458103 h 1029812"/>
                <a:gd name="connsiteX3" fmla="*/ 63405 w 483180"/>
                <a:gd name="connsiteY3" fmla="*/ 260163 h 1029812"/>
                <a:gd name="connsiteX4" fmla="*/ 0 w 483180"/>
                <a:gd name="connsiteY4" fmla="*/ 152400 h 1029812"/>
                <a:gd name="connsiteX5" fmla="*/ 216478 w 483180"/>
                <a:gd name="connsiteY5" fmla="*/ 0 h 1029812"/>
                <a:gd name="connsiteX6" fmla="*/ 432956 w 483180"/>
                <a:gd name="connsiteY6" fmla="*/ 152400 h 1029812"/>
                <a:gd name="connsiteX7" fmla="*/ 369551 w 483180"/>
                <a:gd name="connsiteY7" fmla="*/ 260163 h 1029812"/>
                <a:gd name="connsiteX8" fmla="*/ 318874 w 483180"/>
                <a:gd name="connsiteY8" fmla="*/ 457656 h 1029812"/>
                <a:gd name="connsiteX9" fmla="*/ 483180 w 483180"/>
                <a:gd name="connsiteY9" fmla="*/ 1029812 h 1029812"/>
                <a:gd name="connsiteX0" fmla="*/ 41218 w 483180"/>
                <a:gd name="connsiteY0" fmla="*/ 938372 h 1029812"/>
                <a:gd name="connsiteX1" fmla="*/ 138592 w 483180"/>
                <a:gd name="connsiteY1" fmla="*/ 458103 h 1029812"/>
                <a:gd name="connsiteX2" fmla="*/ 63405 w 483180"/>
                <a:gd name="connsiteY2" fmla="*/ 260163 h 1029812"/>
                <a:gd name="connsiteX3" fmla="*/ 0 w 483180"/>
                <a:gd name="connsiteY3" fmla="*/ 152400 h 1029812"/>
                <a:gd name="connsiteX4" fmla="*/ 216478 w 483180"/>
                <a:gd name="connsiteY4" fmla="*/ 0 h 1029812"/>
                <a:gd name="connsiteX5" fmla="*/ 432956 w 483180"/>
                <a:gd name="connsiteY5" fmla="*/ 152400 h 1029812"/>
                <a:gd name="connsiteX6" fmla="*/ 369551 w 483180"/>
                <a:gd name="connsiteY6" fmla="*/ 260163 h 1029812"/>
                <a:gd name="connsiteX7" fmla="*/ 318874 w 483180"/>
                <a:gd name="connsiteY7" fmla="*/ 457656 h 1029812"/>
                <a:gd name="connsiteX8" fmla="*/ 483180 w 483180"/>
                <a:gd name="connsiteY8" fmla="*/ 1029812 h 102981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7656 h 938372"/>
                <a:gd name="connsiteX8" fmla="*/ 422855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7656 h 938372"/>
                <a:gd name="connsiteX8" fmla="*/ 422855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7656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7656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394280 w 432956"/>
                <a:gd name="connsiteY8" fmla="*/ 928212 h 938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2956" h="938372">
                  <a:moveTo>
                    <a:pt x="41218" y="938372"/>
                  </a:moveTo>
                  <a:cubicBezTo>
                    <a:pt x="109163" y="674053"/>
                    <a:pt x="139668" y="603893"/>
                    <a:pt x="138592" y="458103"/>
                  </a:cubicBezTo>
                  <a:cubicBezTo>
                    <a:pt x="137871" y="360373"/>
                    <a:pt x="146676" y="307093"/>
                    <a:pt x="63405" y="260163"/>
                  </a:cubicBezTo>
                  <a:cubicBezTo>
                    <a:pt x="24230" y="232584"/>
                    <a:pt x="0" y="194484"/>
                    <a:pt x="0" y="152400"/>
                  </a:cubicBezTo>
                  <a:cubicBezTo>
                    <a:pt x="0" y="68232"/>
                    <a:pt x="96921" y="0"/>
                    <a:pt x="216478" y="0"/>
                  </a:cubicBezTo>
                  <a:cubicBezTo>
                    <a:pt x="336035" y="0"/>
                    <a:pt x="432956" y="68232"/>
                    <a:pt x="432956" y="152400"/>
                  </a:cubicBezTo>
                  <a:cubicBezTo>
                    <a:pt x="432956" y="194484"/>
                    <a:pt x="408726" y="232584"/>
                    <a:pt x="369551" y="260163"/>
                  </a:cubicBezTo>
                  <a:cubicBezTo>
                    <a:pt x="299742" y="303769"/>
                    <a:pt x="318833" y="363250"/>
                    <a:pt x="315699" y="454481"/>
                  </a:cubicBezTo>
                  <a:cubicBezTo>
                    <a:pt x="325700" y="599440"/>
                    <a:pt x="322208" y="722472"/>
                    <a:pt x="394280" y="928212"/>
                  </a:cubicBezTo>
                </a:path>
              </a:pathLst>
            </a:custGeom>
            <a:noFill/>
            <a:ln w="12700" cap="flat" cmpd="sng" algn="ctr">
              <a:gradFill>
                <a:gsLst>
                  <a:gs pos="0">
                    <a:sysClr val="window" lastClr="FFFFFF">
                      <a:lumMod val="50000"/>
                    </a:sysClr>
                  </a:gs>
                  <a:gs pos="69000">
                    <a:sysClr val="window" lastClr="FFFFFF">
                      <a:lumMod val="85000"/>
                    </a:sysClr>
                  </a:gs>
                  <a:gs pos="35000">
                    <a:srgbClr val="C9C9C9"/>
                  </a:gs>
                  <a:gs pos="56000">
                    <a:sysClr val="window" lastClr="FFFFFF">
                      <a:lumMod val="50000"/>
                    </a:sysClr>
                  </a:gs>
                  <a:gs pos="22000">
                    <a:sysClr val="window" lastClr="FFFFFF">
                      <a:lumMod val="50000"/>
                    </a:sysClr>
                  </a:gs>
                  <a:gs pos="84000">
                    <a:sysClr val="window" lastClr="FFFFFF">
                      <a:lumMod val="50000"/>
                    </a:sysClr>
                  </a:gs>
                </a:gsLst>
                <a:lin ang="0" scaled="0"/>
              </a:gra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</p:grpSp>
      <p:grpSp>
        <p:nvGrpSpPr>
          <p:cNvPr id="13" name="组合 160"/>
          <p:cNvGrpSpPr/>
          <p:nvPr/>
        </p:nvGrpSpPr>
        <p:grpSpPr>
          <a:xfrm>
            <a:off x="4184223" y="2039482"/>
            <a:ext cx="3719140" cy="4693421"/>
            <a:chOff x="655912" y="2105133"/>
            <a:chExt cx="2607791" cy="4693421"/>
          </a:xfrm>
        </p:grpSpPr>
        <p:sp>
          <p:nvSpPr>
            <p:cNvPr id="14" name="直角三角形 69"/>
            <p:cNvSpPr/>
            <p:nvPr/>
          </p:nvSpPr>
          <p:spPr>
            <a:xfrm rot="5400000" flipH="1">
              <a:off x="735314" y="4270165"/>
              <a:ext cx="4693421" cy="363357"/>
            </a:xfrm>
            <a:custGeom>
              <a:avLst/>
              <a:gdLst>
                <a:gd name="connsiteX0" fmla="*/ 0 w 1994637"/>
                <a:gd name="connsiteY0" fmla="*/ 328931 h 328931"/>
                <a:gd name="connsiteX1" fmla="*/ 0 w 1994637"/>
                <a:gd name="connsiteY1" fmla="*/ 0 h 328931"/>
                <a:gd name="connsiteX2" fmla="*/ 1994637 w 1994637"/>
                <a:gd name="connsiteY2" fmla="*/ 328931 h 328931"/>
                <a:gd name="connsiteX3" fmla="*/ 0 w 1994637"/>
                <a:gd name="connsiteY3" fmla="*/ 328931 h 328931"/>
                <a:gd name="connsiteX0" fmla="*/ 196850 w 2191487"/>
                <a:gd name="connsiteY0" fmla="*/ 278131 h 278131"/>
                <a:gd name="connsiteX1" fmla="*/ 0 w 2191487"/>
                <a:gd name="connsiteY1" fmla="*/ 0 h 278131"/>
                <a:gd name="connsiteX2" fmla="*/ 2191487 w 2191487"/>
                <a:gd name="connsiteY2" fmla="*/ 278131 h 278131"/>
                <a:gd name="connsiteX3" fmla="*/ 196850 w 2191487"/>
                <a:gd name="connsiteY3" fmla="*/ 278131 h 278131"/>
                <a:gd name="connsiteX0" fmla="*/ 273050 w 2267687"/>
                <a:gd name="connsiteY0" fmla="*/ 290831 h 290831"/>
                <a:gd name="connsiteX1" fmla="*/ 0 w 2267687"/>
                <a:gd name="connsiteY1" fmla="*/ 0 h 290831"/>
                <a:gd name="connsiteX2" fmla="*/ 2267687 w 2267687"/>
                <a:gd name="connsiteY2" fmla="*/ 290831 h 290831"/>
                <a:gd name="connsiteX3" fmla="*/ 273050 w 2267687"/>
                <a:gd name="connsiteY3" fmla="*/ 290831 h 290831"/>
                <a:gd name="connsiteX0" fmla="*/ 174418 w 2267687"/>
                <a:gd name="connsiteY0" fmla="*/ 303531 h 303531"/>
                <a:gd name="connsiteX1" fmla="*/ 0 w 2267687"/>
                <a:gd name="connsiteY1" fmla="*/ 0 h 303531"/>
                <a:gd name="connsiteX2" fmla="*/ 2267687 w 2267687"/>
                <a:gd name="connsiteY2" fmla="*/ 290831 h 303531"/>
                <a:gd name="connsiteX3" fmla="*/ 174418 w 2267687"/>
                <a:gd name="connsiteY3" fmla="*/ 303531 h 303531"/>
                <a:gd name="connsiteX0" fmla="*/ 172657 w 2265926"/>
                <a:gd name="connsiteY0" fmla="*/ 316231 h 316231"/>
                <a:gd name="connsiteX1" fmla="*/ 0 w 2265926"/>
                <a:gd name="connsiteY1" fmla="*/ 0 h 316231"/>
                <a:gd name="connsiteX2" fmla="*/ 2265926 w 2265926"/>
                <a:gd name="connsiteY2" fmla="*/ 303531 h 316231"/>
                <a:gd name="connsiteX3" fmla="*/ 172657 w 2265926"/>
                <a:gd name="connsiteY3" fmla="*/ 316231 h 316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65926" h="316231">
                  <a:moveTo>
                    <a:pt x="172657" y="316231"/>
                  </a:moveTo>
                  <a:lnTo>
                    <a:pt x="0" y="0"/>
                  </a:lnTo>
                  <a:lnTo>
                    <a:pt x="2265926" y="303531"/>
                  </a:lnTo>
                  <a:lnTo>
                    <a:pt x="172657" y="316231"/>
                  </a:lnTo>
                  <a:close/>
                </a:path>
              </a:pathLst>
            </a:custGeom>
            <a:gradFill>
              <a:gsLst>
                <a:gs pos="100000">
                  <a:sysClr val="window" lastClr="FFFFFF">
                    <a:lumMod val="50000"/>
                    <a:alpha val="44000"/>
                  </a:sysClr>
                </a:gs>
                <a:gs pos="0">
                  <a:srgbClr val="F3F3F3">
                    <a:alpha val="12000"/>
                  </a:srgbClr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>
              <a:softEdge rad="25400"/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15" name="直角三角形 69"/>
            <p:cNvSpPr/>
            <p:nvPr/>
          </p:nvSpPr>
          <p:spPr>
            <a:xfrm flipH="1" flipV="1">
              <a:off x="655912" y="6409659"/>
              <a:ext cx="2605627" cy="334172"/>
            </a:xfrm>
            <a:custGeom>
              <a:avLst/>
              <a:gdLst>
                <a:gd name="connsiteX0" fmla="*/ 0 w 1994637"/>
                <a:gd name="connsiteY0" fmla="*/ 328931 h 328931"/>
                <a:gd name="connsiteX1" fmla="*/ 0 w 1994637"/>
                <a:gd name="connsiteY1" fmla="*/ 0 h 328931"/>
                <a:gd name="connsiteX2" fmla="*/ 1994637 w 1994637"/>
                <a:gd name="connsiteY2" fmla="*/ 328931 h 328931"/>
                <a:gd name="connsiteX3" fmla="*/ 0 w 1994637"/>
                <a:gd name="connsiteY3" fmla="*/ 328931 h 328931"/>
                <a:gd name="connsiteX0" fmla="*/ 196850 w 2191487"/>
                <a:gd name="connsiteY0" fmla="*/ 278131 h 278131"/>
                <a:gd name="connsiteX1" fmla="*/ 0 w 2191487"/>
                <a:gd name="connsiteY1" fmla="*/ 0 h 278131"/>
                <a:gd name="connsiteX2" fmla="*/ 2191487 w 2191487"/>
                <a:gd name="connsiteY2" fmla="*/ 278131 h 278131"/>
                <a:gd name="connsiteX3" fmla="*/ 196850 w 2191487"/>
                <a:gd name="connsiteY3" fmla="*/ 278131 h 278131"/>
                <a:gd name="connsiteX0" fmla="*/ 273050 w 2267687"/>
                <a:gd name="connsiteY0" fmla="*/ 290831 h 290831"/>
                <a:gd name="connsiteX1" fmla="*/ 0 w 2267687"/>
                <a:gd name="connsiteY1" fmla="*/ 0 h 290831"/>
                <a:gd name="connsiteX2" fmla="*/ 2267687 w 2267687"/>
                <a:gd name="connsiteY2" fmla="*/ 290831 h 290831"/>
                <a:gd name="connsiteX3" fmla="*/ 273050 w 2267687"/>
                <a:gd name="connsiteY3" fmla="*/ 290831 h 290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67687" h="290831">
                  <a:moveTo>
                    <a:pt x="273050" y="290831"/>
                  </a:moveTo>
                  <a:lnTo>
                    <a:pt x="0" y="0"/>
                  </a:lnTo>
                  <a:lnTo>
                    <a:pt x="2267687" y="290831"/>
                  </a:lnTo>
                  <a:lnTo>
                    <a:pt x="273050" y="290831"/>
                  </a:lnTo>
                  <a:close/>
                </a:path>
              </a:pathLst>
            </a:custGeom>
            <a:gradFill>
              <a:gsLst>
                <a:gs pos="100000">
                  <a:sysClr val="window" lastClr="FFFFFF">
                    <a:lumMod val="50000"/>
                    <a:alpha val="44000"/>
                  </a:sysClr>
                </a:gs>
                <a:gs pos="0">
                  <a:srgbClr val="F3F3F3">
                    <a:alpha val="12000"/>
                  </a:srgbClr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>
              <a:softEdge rad="25400"/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16" name="矩形 163"/>
            <p:cNvSpPr/>
            <p:nvPr/>
          </p:nvSpPr>
          <p:spPr>
            <a:xfrm>
              <a:off x="1037203" y="2560945"/>
              <a:ext cx="1894121" cy="3877900"/>
            </a:xfrm>
            <a:prstGeom prst="rect">
              <a:avLst/>
            </a:prstGeom>
            <a:solidFill>
              <a:srgbClr val="F7F7F7"/>
            </a:solidFill>
            <a:ln w="12700" cap="flat" cmpd="sng" algn="ctr">
              <a:noFill/>
              <a:prstDash val="solid"/>
              <a:miter lim="800000"/>
            </a:ln>
            <a:effectLst>
              <a:outerShdw blurRad="76200" dist="50800" dir="2700000" algn="tl" rotWithShape="0">
                <a:prstClr val="black">
                  <a:alpha val="1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17" name="矩形 164"/>
            <p:cNvSpPr/>
            <p:nvPr/>
          </p:nvSpPr>
          <p:spPr>
            <a:xfrm>
              <a:off x="1037203" y="2560945"/>
              <a:ext cx="1894121" cy="582162"/>
            </a:xfrm>
            <a:prstGeom prst="rect">
              <a:avLst/>
            </a:prstGeom>
            <a:gradFill>
              <a:gsLst>
                <a:gs pos="0">
                  <a:srgbClr val="01B3C5"/>
                </a:gs>
                <a:gs pos="100000">
                  <a:srgbClr val="009F9B"/>
                </a:gs>
              </a:gsLst>
              <a:lin ang="2700000" scaled="1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</p:grpSp>
      <p:grpSp>
        <p:nvGrpSpPr>
          <p:cNvPr id="18" name="组合 165"/>
          <p:cNvGrpSpPr/>
          <p:nvPr/>
        </p:nvGrpSpPr>
        <p:grpSpPr>
          <a:xfrm>
            <a:off x="5577532" y="1629838"/>
            <a:ext cx="977613" cy="1153387"/>
            <a:chOff x="6591300" y="1966752"/>
            <a:chExt cx="830580" cy="975045"/>
          </a:xfrm>
        </p:grpSpPr>
        <p:sp>
          <p:nvSpPr>
            <p:cNvPr id="19" name="任意多边形 166"/>
            <p:cNvSpPr/>
            <p:nvPr/>
          </p:nvSpPr>
          <p:spPr>
            <a:xfrm>
              <a:off x="6591300" y="2484597"/>
              <a:ext cx="830580" cy="457200"/>
            </a:xfrm>
            <a:custGeom>
              <a:avLst/>
              <a:gdLst>
                <a:gd name="connsiteX0" fmla="*/ 0 w 830580"/>
                <a:gd name="connsiteY0" fmla="*/ 0 h 457200"/>
                <a:gd name="connsiteX1" fmla="*/ 830580 w 830580"/>
                <a:gd name="connsiteY1" fmla="*/ 0 h 457200"/>
                <a:gd name="connsiteX2" fmla="*/ 830580 w 830580"/>
                <a:gd name="connsiteY2" fmla="*/ 457200 h 457200"/>
                <a:gd name="connsiteX3" fmla="*/ 608210 w 830580"/>
                <a:gd name="connsiteY3" fmla="*/ 457200 h 457200"/>
                <a:gd name="connsiteX4" fmla="*/ 608210 w 830580"/>
                <a:gd name="connsiteY4" fmla="*/ 415966 h 457200"/>
                <a:gd name="connsiteX5" fmla="*/ 573326 w 830580"/>
                <a:gd name="connsiteY5" fmla="*/ 415966 h 457200"/>
                <a:gd name="connsiteX6" fmla="*/ 532092 w 830580"/>
                <a:gd name="connsiteY6" fmla="*/ 457200 h 457200"/>
                <a:gd name="connsiteX7" fmla="*/ 298488 w 830580"/>
                <a:gd name="connsiteY7" fmla="*/ 457200 h 457200"/>
                <a:gd name="connsiteX8" fmla="*/ 257254 w 830580"/>
                <a:gd name="connsiteY8" fmla="*/ 415966 h 457200"/>
                <a:gd name="connsiteX9" fmla="*/ 222370 w 830580"/>
                <a:gd name="connsiteY9" fmla="*/ 415966 h 457200"/>
                <a:gd name="connsiteX10" fmla="*/ 222370 w 830580"/>
                <a:gd name="connsiteY10" fmla="*/ 457200 h 457200"/>
                <a:gd name="connsiteX11" fmla="*/ 0 w 830580"/>
                <a:gd name="connsiteY11" fmla="*/ 4572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30580" h="457200">
                  <a:moveTo>
                    <a:pt x="0" y="0"/>
                  </a:moveTo>
                  <a:lnTo>
                    <a:pt x="830580" y="0"/>
                  </a:lnTo>
                  <a:lnTo>
                    <a:pt x="830580" y="457200"/>
                  </a:lnTo>
                  <a:lnTo>
                    <a:pt x="608210" y="457200"/>
                  </a:lnTo>
                  <a:lnTo>
                    <a:pt x="608210" y="415966"/>
                  </a:lnTo>
                  <a:lnTo>
                    <a:pt x="573326" y="415966"/>
                  </a:lnTo>
                  <a:lnTo>
                    <a:pt x="532092" y="457200"/>
                  </a:lnTo>
                  <a:lnTo>
                    <a:pt x="298488" y="457200"/>
                  </a:lnTo>
                  <a:lnTo>
                    <a:pt x="257254" y="415966"/>
                  </a:lnTo>
                  <a:lnTo>
                    <a:pt x="222370" y="415966"/>
                  </a:lnTo>
                  <a:lnTo>
                    <a:pt x="222370" y="457200"/>
                  </a:lnTo>
                  <a:lnTo>
                    <a:pt x="0" y="457200"/>
                  </a:lnTo>
                  <a:close/>
                </a:path>
              </a:pathLst>
            </a:custGeom>
            <a:gradFill>
              <a:gsLst>
                <a:gs pos="93000">
                  <a:srgbClr val="363638"/>
                </a:gs>
                <a:gs pos="7000">
                  <a:srgbClr val="313132"/>
                </a:gs>
                <a:gs pos="46000">
                  <a:srgbClr val="3B3B3D"/>
                </a:gs>
                <a:gs pos="93000">
                  <a:sysClr val="windowText" lastClr="000000">
                    <a:lumMod val="85000"/>
                    <a:lumOff val="15000"/>
                  </a:sysClr>
                </a:gs>
                <a:gs pos="7000">
                  <a:sysClr val="windowText" lastClr="000000">
                    <a:lumMod val="85000"/>
                    <a:lumOff val="15000"/>
                  </a:sysClr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>
              <a:outerShdw blurRad="762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20" name="任意多边形 167"/>
            <p:cNvSpPr/>
            <p:nvPr/>
          </p:nvSpPr>
          <p:spPr>
            <a:xfrm>
              <a:off x="6790111" y="1966752"/>
              <a:ext cx="432956" cy="938372"/>
            </a:xfrm>
            <a:custGeom>
              <a:avLst/>
              <a:gdLst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3192 w 432956"/>
                <a:gd name="connsiteY7" fmla="*/ 391428 h 938372"/>
                <a:gd name="connsiteX8" fmla="*/ 123385 w 432956"/>
                <a:gd name="connsiteY8" fmla="*/ 288632 h 938372"/>
                <a:gd name="connsiteX9" fmla="*/ 63405 w 432956"/>
                <a:gd name="connsiteY9" fmla="*/ 260163 h 938372"/>
                <a:gd name="connsiteX10" fmla="*/ 0 w 432956"/>
                <a:gd name="connsiteY10" fmla="*/ 152400 h 938372"/>
                <a:gd name="connsiteX11" fmla="*/ 216478 w 432956"/>
                <a:gd name="connsiteY11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3192 w 432956"/>
                <a:gd name="connsiteY7" fmla="*/ 3914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3192 w 432956"/>
                <a:gd name="connsiteY7" fmla="*/ 3914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295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295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295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549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549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549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22049 w 432956"/>
                <a:gd name="connsiteY4" fmla="*/ 457656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22049 w 432956"/>
                <a:gd name="connsiteY4" fmla="*/ 457656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5591 h 938372"/>
                <a:gd name="connsiteX4" fmla="*/ 322049 w 432956"/>
                <a:gd name="connsiteY4" fmla="*/ 457656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5591 h 938372"/>
                <a:gd name="connsiteX4" fmla="*/ 322049 w 432956"/>
                <a:gd name="connsiteY4" fmla="*/ 457656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703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703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391740 w 483180"/>
                <a:gd name="connsiteY0" fmla="*/ 938372 h 1029812"/>
                <a:gd name="connsiteX1" fmla="*/ 41218 w 483180"/>
                <a:gd name="connsiteY1" fmla="*/ 938372 h 1029812"/>
                <a:gd name="connsiteX2" fmla="*/ 138592 w 483180"/>
                <a:gd name="connsiteY2" fmla="*/ 458103 h 1029812"/>
                <a:gd name="connsiteX3" fmla="*/ 63405 w 483180"/>
                <a:gd name="connsiteY3" fmla="*/ 260163 h 1029812"/>
                <a:gd name="connsiteX4" fmla="*/ 0 w 483180"/>
                <a:gd name="connsiteY4" fmla="*/ 152400 h 1029812"/>
                <a:gd name="connsiteX5" fmla="*/ 216478 w 483180"/>
                <a:gd name="connsiteY5" fmla="*/ 0 h 1029812"/>
                <a:gd name="connsiteX6" fmla="*/ 432956 w 483180"/>
                <a:gd name="connsiteY6" fmla="*/ 152400 h 1029812"/>
                <a:gd name="connsiteX7" fmla="*/ 369551 w 483180"/>
                <a:gd name="connsiteY7" fmla="*/ 260163 h 1029812"/>
                <a:gd name="connsiteX8" fmla="*/ 318874 w 483180"/>
                <a:gd name="connsiteY8" fmla="*/ 457656 h 1029812"/>
                <a:gd name="connsiteX9" fmla="*/ 483180 w 483180"/>
                <a:gd name="connsiteY9" fmla="*/ 1029812 h 1029812"/>
                <a:gd name="connsiteX0" fmla="*/ 41218 w 483180"/>
                <a:gd name="connsiteY0" fmla="*/ 938372 h 1029812"/>
                <a:gd name="connsiteX1" fmla="*/ 138592 w 483180"/>
                <a:gd name="connsiteY1" fmla="*/ 458103 h 1029812"/>
                <a:gd name="connsiteX2" fmla="*/ 63405 w 483180"/>
                <a:gd name="connsiteY2" fmla="*/ 260163 h 1029812"/>
                <a:gd name="connsiteX3" fmla="*/ 0 w 483180"/>
                <a:gd name="connsiteY3" fmla="*/ 152400 h 1029812"/>
                <a:gd name="connsiteX4" fmla="*/ 216478 w 483180"/>
                <a:gd name="connsiteY4" fmla="*/ 0 h 1029812"/>
                <a:gd name="connsiteX5" fmla="*/ 432956 w 483180"/>
                <a:gd name="connsiteY5" fmla="*/ 152400 h 1029812"/>
                <a:gd name="connsiteX6" fmla="*/ 369551 w 483180"/>
                <a:gd name="connsiteY6" fmla="*/ 260163 h 1029812"/>
                <a:gd name="connsiteX7" fmla="*/ 318874 w 483180"/>
                <a:gd name="connsiteY7" fmla="*/ 457656 h 1029812"/>
                <a:gd name="connsiteX8" fmla="*/ 483180 w 483180"/>
                <a:gd name="connsiteY8" fmla="*/ 1029812 h 102981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7656 h 938372"/>
                <a:gd name="connsiteX8" fmla="*/ 422855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7656 h 938372"/>
                <a:gd name="connsiteX8" fmla="*/ 422855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7656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7656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394280 w 432956"/>
                <a:gd name="connsiteY8" fmla="*/ 928212 h 938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2956" h="938372">
                  <a:moveTo>
                    <a:pt x="41218" y="938372"/>
                  </a:moveTo>
                  <a:cubicBezTo>
                    <a:pt x="109163" y="674053"/>
                    <a:pt x="139668" y="603893"/>
                    <a:pt x="138592" y="458103"/>
                  </a:cubicBezTo>
                  <a:cubicBezTo>
                    <a:pt x="137871" y="360373"/>
                    <a:pt x="146676" y="307093"/>
                    <a:pt x="63405" y="260163"/>
                  </a:cubicBezTo>
                  <a:cubicBezTo>
                    <a:pt x="24230" y="232584"/>
                    <a:pt x="0" y="194484"/>
                    <a:pt x="0" y="152400"/>
                  </a:cubicBezTo>
                  <a:cubicBezTo>
                    <a:pt x="0" y="68232"/>
                    <a:pt x="96921" y="0"/>
                    <a:pt x="216478" y="0"/>
                  </a:cubicBezTo>
                  <a:cubicBezTo>
                    <a:pt x="336035" y="0"/>
                    <a:pt x="432956" y="68232"/>
                    <a:pt x="432956" y="152400"/>
                  </a:cubicBezTo>
                  <a:cubicBezTo>
                    <a:pt x="432956" y="194484"/>
                    <a:pt x="408726" y="232584"/>
                    <a:pt x="369551" y="260163"/>
                  </a:cubicBezTo>
                  <a:cubicBezTo>
                    <a:pt x="299742" y="303769"/>
                    <a:pt x="318833" y="363250"/>
                    <a:pt x="315699" y="454481"/>
                  </a:cubicBezTo>
                  <a:cubicBezTo>
                    <a:pt x="325700" y="599440"/>
                    <a:pt x="322208" y="722472"/>
                    <a:pt x="394280" y="928212"/>
                  </a:cubicBezTo>
                </a:path>
              </a:pathLst>
            </a:custGeom>
            <a:noFill/>
            <a:ln w="12700" cap="flat" cmpd="sng" algn="ctr">
              <a:gradFill>
                <a:gsLst>
                  <a:gs pos="0">
                    <a:sysClr val="window" lastClr="FFFFFF">
                      <a:lumMod val="50000"/>
                    </a:sysClr>
                  </a:gs>
                  <a:gs pos="69000">
                    <a:sysClr val="window" lastClr="FFFFFF">
                      <a:lumMod val="85000"/>
                    </a:sysClr>
                  </a:gs>
                  <a:gs pos="35000">
                    <a:srgbClr val="C9C9C9"/>
                  </a:gs>
                  <a:gs pos="56000">
                    <a:sysClr val="window" lastClr="FFFFFF">
                      <a:lumMod val="50000"/>
                    </a:sysClr>
                  </a:gs>
                  <a:gs pos="22000">
                    <a:sysClr val="window" lastClr="FFFFFF">
                      <a:lumMod val="50000"/>
                    </a:sysClr>
                  </a:gs>
                  <a:gs pos="84000">
                    <a:sysClr val="window" lastClr="FFFFFF">
                      <a:lumMod val="50000"/>
                    </a:sysClr>
                  </a:gs>
                </a:gsLst>
                <a:lin ang="0" scaled="0"/>
              </a:gra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</p:grpSp>
      <p:grpSp>
        <p:nvGrpSpPr>
          <p:cNvPr id="21" name="组合 211"/>
          <p:cNvGrpSpPr/>
          <p:nvPr/>
        </p:nvGrpSpPr>
        <p:grpSpPr>
          <a:xfrm>
            <a:off x="7761556" y="2101823"/>
            <a:ext cx="3664235" cy="4693421"/>
            <a:chOff x="655912" y="2105133"/>
            <a:chExt cx="2607791" cy="4693421"/>
          </a:xfrm>
        </p:grpSpPr>
        <p:sp>
          <p:nvSpPr>
            <p:cNvPr id="22" name="直角三角形 69"/>
            <p:cNvSpPr/>
            <p:nvPr/>
          </p:nvSpPr>
          <p:spPr>
            <a:xfrm rot="5400000" flipH="1">
              <a:off x="735314" y="4270165"/>
              <a:ext cx="4693421" cy="363357"/>
            </a:xfrm>
            <a:custGeom>
              <a:avLst/>
              <a:gdLst>
                <a:gd name="connsiteX0" fmla="*/ 0 w 1994637"/>
                <a:gd name="connsiteY0" fmla="*/ 328931 h 328931"/>
                <a:gd name="connsiteX1" fmla="*/ 0 w 1994637"/>
                <a:gd name="connsiteY1" fmla="*/ 0 h 328931"/>
                <a:gd name="connsiteX2" fmla="*/ 1994637 w 1994637"/>
                <a:gd name="connsiteY2" fmla="*/ 328931 h 328931"/>
                <a:gd name="connsiteX3" fmla="*/ 0 w 1994637"/>
                <a:gd name="connsiteY3" fmla="*/ 328931 h 328931"/>
                <a:gd name="connsiteX0" fmla="*/ 196850 w 2191487"/>
                <a:gd name="connsiteY0" fmla="*/ 278131 h 278131"/>
                <a:gd name="connsiteX1" fmla="*/ 0 w 2191487"/>
                <a:gd name="connsiteY1" fmla="*/ 0 h 278131"/>
                <a:gd name="connsiteX2" fmla="*/ 2191487 w 2191487"/>
                <a:gd name="connsiteY2" fmla="*/ 278131 h 278131"/>
                <a:gd name="connsiteX3" fmla="*/ 196850 w 2191487"/>
                <a:gd name="connsiteY3" fmla="*/ 278131 h 278131"/>
                <a:gd name="connsiteX0" fmla="*/ 273050 w 2267687"/>
                <a:gd name="connsiteY0" fmla="*/ 290831 h 290831"/>
                <a:gd name="connsiteX1" fmla="*/ 0 w 2267687"/>
                <a:gd name="connsiteY1" fmla="*/ 0 h 290831"/>
                <a:gd name="connsiteX2" fmla="*/ 2267687 w 2267687"/>
                <a:gd name="connsiteY2" fmla="*/ 290831 h 290831"/>
                <a:gd name="connsiteX3" fmla="*/ 273050 w 2267687"/>
                <a:gd name="connsiteY3" fmla="*/ 290831 h 290831"/>
                <a:gd name="connsiteX0" fmla="*/ 174418 w 2267687"/>
                <a:gd name="connsiteY0" fmla="*/ 303531 h 303531"/>
                <a:gd name="connsiteX1" fmla="*/ 0 w 2267687"/>
                <a:gd name="connsiteY1" fmla="*/ 0 h 303531"/>
                <a:gd name="connsiteX2" fmla="*/ 2267687 w 2267687"/>
                <a:gd name="connsiteY2" fmla="*/ 290831 h 303531"/>
                <a:gd name="connsiteX3" fmla="*/ 174418 w 2267687"/>
                <a:gd name="connsiteY3" fmla="*/ 303531 h 303531"/>
                <a:gd name="connsiteX0" fmla="*/ 172657 w 2265926"/>
                <a:gd name="connsiteY0" fmla="*/ 316231 h 316231"/>
                <a:gd name="connsiteX1" fmla="*/ 0 w 2265926"/>
                <a:gd name="connsiteY1" fmla="*/ 0 h 316231"/>
                <a:gd name="connsiteX2" fmla="*/ 2265926 w 2265926"/>
                <a:gd name="connsiteY2" fmla="*/ 303531 h 316231"/>
                <a:gd name="connsiteX3" fmla="*/ 172657 w 2265926"/>
                <a:gd name="connsiteY3" fmla="*/ 316231 h 316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65926" h="316231">
                  <a:moveTo>
                    <a:pt x="172657" y="316231"/>
                  </a:moveTo>
                  <a:lnTo>
                    <a:pt x="0" y="0"/>
                  </a:lnTo>
                  <a:lnTo>
                    <a:pt x="2265926" y="303531"/>
                  </a:lnTo>
                  <a:lnTo>
                    <a:pt x="172657" y="316231"/>
                  </a:lnTo>
                  <a:close/>
                </a:path>
              </a:pathLst>
            </a:custGeom>
            <a:gradFill>
              <a:gsLst>
                <a:gs pos="100000">
                  <a:sysClr val="window" lastClr="FFFFFF">
                    <a:lumMod val="50000"/>
                    <a:alpha val="44000"/>
                  </a:sysClr>
                </a:gs>
                <a:gs pos="0">
                  <a:srgbClr val="F3F3F3">
                    <a:alpha val="12000"/>
                  </a:srgbClr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>
              <a:softEdge rad="25400"/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23" name="直角三角形 69"/>
            <p:cNvSpPr/>
            <p:nvPr/>
          </p:nvSpPr>
          <p:spPr>
            <a:xfrm flipH="1" flipV="1">
              <a:off x="655912" y="6409659"/>
              <a:ext cx="2605627" cy="334172"/>
            </a:xfrm>
            <a:custGeom>
              <a:avLst/>
              <a:gdLst>
                <a:gd name="connsiteX0" fmla="*/ 0 w 1994637"/>
                <a:gd name="connsiteY0" fmla="*/ 328931 h 328931"/>
                <a:gd name="connsiteX1" fmla="*/ 0 w 1994637"/>
                <a:gd name="connsiteY1" fmla="*/ 0 h 328931"/>
                <a:gd name="connsiteX2" fmla="*/ 1994637 w 1994637"/>
                <a:gd name="connsiteY2" fmla="*/ 328931 h 328931"/>
                <a:gd name="connsiteX3" fmla="*/ 0 w 1994637"/>
                <a:gd name="connsiteY3" fmla="*/ 328931 h 328931"/>
                <a:gd name="connsiteX0" fmla="*/ 196850 w 2191487"/>
                <a:gd name="connsiteY0" fmla="*/ 278131 h 278131"/>
                <a:gd name="connsiteX1" fmla="*/ 0 w 2191487"/>
                <a:gd name="connsiteY1" fmla="*/ 0 h 278131"/>
                <a:gd name="connsiteX2" fmla="*/ 2191487 w 2191487"/>
                <a:gd name="connsiteY2" fmla="*/ 278131 h 278131"/>
                <a:gd name="connsiteX3" fmla="*/ 196850 w 2191487"/>
                <a:gd name="connsiteY3" fmla="*/ 278131 h 278131"/>
                <a:gd name="connsiteX0" fmla="*/ 273050 w 2267687"/>
                <a:gd name="connsiteY0" fmla="*/ 290831 h 290831"/>
                <a:gd name="connsiteX1" fmla="*/ 0 w 2267687"/>
                <a:gd name="connsiteY1" fmla="*/ 0 h 290831"/>
                <a:gd name="connsiteX2" fmla="*/ 2267687 w 2267687"/>
                <a:gd name="connsiteY2" fmla="*/ 290831 h 290831"/>
                <a:gd name="connsiteX3" fmla="*/ 273050 w 2267687"/>
                <a:gd name="connsiteY3" fmla="*/ 290831 h 290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67687" h="290831">
                  <a:moveTo>
                    <a:pt x="273050" y="290831"/>
                  </a:moveTo>
                  <a:lnTo>
                    <a:pt x="0" y="0"/>
                  </a:lnTo>
                  <a:lnTo>
                    <a:pt x="2267687" y="290831"/>
                  </a:lnTo>
                  <a:lnTo>
                    <a:pt x="273050" y="290831"/>
                  </a:lnTo>
                  <a:close/>
                </a:path>
              </a:pathLst>
            </a:custGeom>
            <a:gradFill>
              <a:gsLst>
                <a:gs pos="100000">
                  <a:sysClr val="window" lastClr="FFFFFF">
                    <a:lumMod val="50000"/>
                    <a:alpha val="44000"/>
                  </a:sysClr>
                </a:gs>
                <a:gs pos="0">
                  <a:srgbClr val="F3F3F3">
                    <a:alpha val="12000"/>
                  </a:srgbClr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>
              <a:softEdge rad="25400"/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24" name="矩形 214"/>
            <p:cNvSpPr/>
            <p:nvPr/>
          </p:nvSpPr>
          <p:spPr>
            <a:xfrm>
              <a:off x="1037203" y="2560945"/>
              <a:ext cx="1894121" cy="3877900"/>
            </a:xfrm>
            <a:prstGeom prst="rect">
              <a:avLst/>
            </a:prstGeom>
            <a:solidFill>
              <a:srgbClr val="F7F7F7"/>
            </a:solidFill>
            <a:ln w="12700" cap="flat" cmpd="sng" algn="ctr">
              <a:noFill/>
              <a:prstDash val="solid"/>
              <a:miter lim="800000"/>
            </a:ln>
            <a:effectLst>
              <a:outerShdw blurRad="76200" dist="50800" dir="2700000" algn="tl" rotWithShape="0">
                <a:prstClr val="black">
                  <a:alpha val="1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25" name="矩形 215"/>
            <p:cNvSpPr/>
            <p:nvPr/>
          </p:nvSpPr>
          <p:spPr>
            <a:xfrm>
              <a:off x="1037203" y="2560945"/>
              <a:ext cx="1894121" cy="582162"/>
            </a:xfrm>
            <a:prstGeom prst="rect">
              <a:avLst/>
            </a:prstGeom>
            <a:gradFill>
              <a:gsLst>
                <a:gs pos="0">
                  <a:srgbClr val="7B64A9"/>
                </a:gs>
                <a:gs pos="100000">
                  <a:srgbClr val="473F8E"/>
                </a:gs>
              </a:gsLst>
              <a:lin ang="2700000" scaled="1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</p:grpSp>
      <p:grpSp>
        <p:nvGrpSpPr>
          <p:cNvPr id="26" name="组合 216"/>
          <p:cNvGrpSpPr/>
          <p:nvPr/>
        </p:nvGrpSpPr>
        <p:grpSpPr>
          <a:xfrm>
            <a:off x="9311786" y="1588760"/>
            <a:ext cx="959414" cy="1197615"/>
            <a:chOff x="6591300" y="1966752"/>
            <a:chExt cx="830580" cy="975045"/>
          </a:xfrm>
        </p:grpSpPr>
        <p:sp>
          <p:nvSpPr>
            <p:cNvPr id="27" name="任意多边形 217"/>
            <p:cNvSpPr/>
            <p:nvPr/>
          </p:nvSpPr>
          <p:spPr>
            <a:xfrm>
              <a:off x="6591300" y="2484597"/>
              <a:ext cx="830580" cy="457200"/>
            </a:xfrm>
            <a:custGeom>
              <a:avLst/>
              <a:gdLst>
                <a:gd name="connsiteX0" fmla="*/ 0 w 830580"/>
                <a:gd name="connsiteY0" fmla="*/ 0 h 457200"/>
                <a:gd name="connsiteX1" fmla="*/ 830580 w 830580"/>
                <a:gd name="connsiteY1" fmla="*/ 0 h 457200"/>
                <a:gd name="connsiteX2" fmla="*/ 830580 w 830580"/>
                <a:gd name="connsiteY2" fmla="*/ 457200 h 457200"/>
                <a:gd name="connsiteX3" fmla="*/ 608210 w 830580"/>
                <a:gd name="connsiteY3" fmla="*/ 457200 h 457200"/>
                <a:gd name="connsiteX4" fmla="*/ 608210 w 830580"/>
                <a:gd name="connsiteY4" fmla="*/ 415966 h 457200"/>
                <a:gd name="connsiteX5" fmla="*/ 573326 w 830580"/>
                <a:gd name="connsiteY5" fmla="*/ 415966 h 457200"/>
                <a:gd name="connsiteX6" fmla="*/ 532092 w 830580"/>
                <a:gd name="connsiteY6" fmla="*/ 457200 h 457200"/>
                <a:gd name="connsiteX7" fmla="*/ 298488 w 830580"/>
                <a:gd name="connsiteY7" fmla="*/ 457200 h 457200"/>
                <a:gd name="connsiteX8" fmla="*/ 257254 w 830580"/>
                <a:gd name="connsiteY8" fmla="*/ 415966 h 457200"/>
                <a:gd name="connsiteX9" fmla="*/ 222370 w 830580"/>
                <a:gd name="connsiteY9" fmla="*/ 415966 h 457200"/>
                <a:gd name="connsiteX10" fmla="*/ 222370 w 830580"/>
                <a:gd name="connsiteY10" fmla="*/ 457200 h 457200"/>
                <a:gd name="connsiteX11" fmla="*/ 0 w 830580"/>
                <a:gd name="connsiteY11" fmla="*/ 4572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30580" h="457200">
                  <a:moveTo>
                    <a:pt x="0" y="0"/>
                  </a:moveTo>
                  <a:lnTo>
                    <a:pt x="830580" y="0"/>
                  </a:lnTo>
                  <a:lnTo>
                    <a:pt x="830580" y="457200"/>
                  </a:lnTo>
                  <a:lnTo>
                    <a:pt x="608210" y="457200"/>
                  </a:lnTo>
                  <a:lnTo>
                    <a:pt x="608210" y="415966"/>
                  </a:lnTo>
                  <a:lnTo>
                    <a:pt x="573326" y="415966"/>
                  </a:lnTo>
                  <a:lnTo>
                    <a:pt x="532092" y="457200"/>
                  </a:lnTo>
                  <a:lnTo>
                    <a:pt x="298488" y="457200"/>
                  </a:lnTo>
                  <a:lnTo>
                    <a:pt x="257254" y="415966"/>
                  </a:lnTo>
                  <a:lnTo>
                    <a:pt x="222370" y="415966"/>
                  </a:lnTo>
                  <a:lnTo>
                    <a:pt x="222370" y="457200"/>
                  </a:lnTo>
                  <a:lnTo>
                    <a:pt x="0" y="457200"/>
                  </a:lnTo>
                  <a:close/>
                </a:path>
              </a:pathLst>
            </a:custGeom>
            <a:gradFill>
              <a:gsLst>
                <a:gs pos="93000">
                  <a:srgbClr val="363638"/>
                </a:gs>
                <a:gs pos="7000">
                  <a:srgbClr val="313132"/>
                </a:gs>
                <a:gs pos="46000">
                  <a:srgbClr val="3B3B3D"/>
                </a:gs>
                <a:gs pos="93000">
                  <a:sysClr val="windowText" lastClr="000000">
                    <a:lumMod val="85000"/>
                    <a:lumOff val="15000"/>
                  </a:sysClr>
                </a:gs>
                <a:gs pos="7000">
                  <a:sysClr val="windowText" lastClr="000000">
                    <a:lumMod val="85000"/>
                    <a:lumOff val="15000"/>
                  </a:sysClr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>
              <a:outerShdw blurRad="762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28" name="任意多边形 218"/>
            <p:cNvSpPr/>
            <p:nvPr/>
          </p:nvSpPr>
          <p:spPr>
            <a:xfrm>
              <a:off x="6790111" y="1966752"/>
              <a:ext cx="432956" cy="938372"/>
            </a:xfrm>
            <a:custGeom>
              <a:avLst/>
              <a:gdLst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3192 w 432956"/>
                <a:gd name="connsiteY7" fmla="*/ 391428 h 938372"/>
                <a:gd name="connsiteX8" fmla="*/ 123385 w 432956"/>
                <a:gd name="connsiteY8" fmla="*/ 288632 h 938372"/>
                <a:gd name="connsiteX9" fmla="*/ 63405 w 432956"/>
                <a:gd name="connsiteY9" fmla="*/ 260163 h 938372"/>
                <a:gd name="connsiteX10" fmla="*/ 0 w 432956"/>
                <a:gd name="connsiteY10" fmla="*/ 152400 h 938372"/>
                <a:gd name="connsiteX11" fmla="*/ 216478 w 432956"/>
                <a:gd name="connsiteY11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3192 w 432956"/>
                <a:gd name="connsiteY7" fmla="*/ 3914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3192 w 432956"/>
                <a:gd name="connsiteY7" fmla="*/ 3914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295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295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295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549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549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549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22049 w 432956"/>
                <a:gd name="connsiteY4" fmla="*/ 457656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22049 w 432956"/>
                <a:gd name="connsiteY4" fmla="*/ 457656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5591 h 938372"/>
                <a:gd name="connsiteX4" fmla="*/ 322049 w 432956"/>
                <a:gd name="connsiteY4" fmla="*/ 457656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5591 h 938372"/>
                <a:gd name="connsiteX4" fmla="*/ 322049 w 432956"/>
                <a:gd name="connsiteY4" fmla="*/ 457656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703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703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391740 w 483180"/>
                <a:gd name="connsiteY0" fmla="*/ 938372 h 1029812"/>
                <a:gd name="connsiteX1" fmla="*/ 41218 w 483180"/>
                <a:gd name="connsiteY1" fmla="*/ 938372 h 1029812"/>
                <a:gd name="connsiteX2" fmla="*/ 138592 w 483180"/>
                <a:gd name="connsiteY2" fmla="*/ 458103 h 1029812"/>
                <a:gd name="connsiteX3" fmla="*/ 63405 w 483180"/>
                <a:gd name="connsiteY3" fmla="*/ 260163 h 1029812"/>
                <a:gd name="connsiteX4" fmla="*/ 0 w 483180"/>
                <a:gd name="connsiteY4" fmla="*/ 152400 h 1029812"/>
                <a:gd name="connsiteX5" fmla="*/ 216478 w 483180"/>
                <a:gd name="connsiteY5" fmla="*/ 0 h 1029812"/>
                <a:gd name="connsiteX6" fmla="*/ 432956 w 483180"/>
                <a:gd name="connsiteY6" fmla="*/ 152400 h 1029812"/>
                <a:gd name="connsiteX7" fmla="*/ 369551 w 483180"/>
                <a:gd name="connsiteY7" fmla="*/ 260163 h 1029812"/>
                <a:gd name="connsiteX8" fmla="*/ 318874 w 483180"/>
                <a:gd name="connsiteY8" fmla="*/ 457656 h 1029812"/>
                <a:gd name="connsiteX9" fmla="*/ 483180 w 483180"/>
                <a:gd name="connsiteY9" fmla="*/ 1029812 h 1029812"/>
                <a:gd name="connsiteX0" fmla="*/ 41218 w 483180"/>
                <a:gd name="connsiteY0" fmla="*/ 938372 h 1029812"/>
                <a:gd name="connsiteX1" fmla="*/ 138592 w 483180"/>
                <a:gd name="connsiteY1" fmla="*/ 458103 h 1029812"/>
                <a:gd name="connsiteX2" fmla="*/ 63405 w 483180"/>
                <a:gd name="connsiteY2" fmla="*/ 260163 h 1029812"/>
                <a:gd name="connsiteX3" fmla="*/ 0 w 483180"/>
                <a:gd name="connsiteY3" fmla="*/ 152400 h 1029812"/>
                <a:gd name="connsiteX4" fmla="*/ 216478 w 483180"/>
                <a:gd name="connsiteY4" fmla="*/ 0 h 1029812"/>
                <a:gd name="connsiteX5" fmla="*/ 432956 w 483180"/>
                <a:gd name="connsiteY5" fmla="*/ 152400 h 1029812"/>
                <a:gd name="connsiteX6" fmla="*/ 369551 w 483180"/>
                <a:gd name="connsiteY6" fmla="*/ 260163 h 1029812"/>
                <a:gd name="connsiteX7" fmla="*/ 318874 w 483180"/>
                <a:gd name="connsiteY7" fmla="*/ 457656 h 1029812"/>
                <a:gd name="connsiteX8" fmla="*/ 483180 w 483180"/>
                <a:gd name="connsiteY8" fmla="*/ 1029812 h 102981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7656 h 938372"/>
                <a:gd name="connsiteX8" fmla="*/ 422855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7656 h 938372"/>
                <a:gd name="connsiteX8" fmla="*/ 422855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7656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7656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394280 w 432956"/>
                <a:gd name="connsiteY8" fmla="*/ 928212 h 938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2956" h="938372">
                  <a:moveTo>
                    <a:pt x="41218" y="938372"/>
                  </a:moveTo>
                  <a:cubicBezTo>
                    <a:pt x="109163" y="674053"/>
                    <a:pt x="139668" y="603893"/>
                    <a:pt x="138592" y="458103"/>
                  </a:cubicBezTo>
                  <a:cubicBezTo>
                    <a:pt x="137871" y="360373"/>
                    <a:pt x="146676" y="307093"/>
                    <a:pt x="63405" y="260163"/>
                  </a:cubicBezTo>
                  <a:cubicBezTo>
                    <a:pt x="24230" y="232584"/>
                    <a:pt x="0" y="194484"/>
                    <a:pt x="0" y="152400"/>
                  </a:cubicBezTo>
                  <a:cubicBezTo>
                    <a:pt x="0" y="68232"/>
                    <a:pt x="96921" y="0"/>
                    <a:pt x="216478" y="0"/>
                  </a:cubicBezTo>
                  <a:cubicBezTo>
                    <a:pt x="336035" y="0"/>
                    <a:pt x="432956" y="68232"/>
                    <a:pt x="432956" y="152400"/>
                  </a:cubicBezTo>
                  <a:cubicBezTo>
                    <a:pt x="432956" y="194484"/>
                    <a:pt x="408726" y="232584"/>
                    <a:pt x="369551" y="260163"/>
                  </a:cubicBezTo>
                  <a:cubicBezTo>
                    <a:pt x="299742" y="303769"/>
                    <a:pt x="318833" y="363250"/>
                    <a:pt x="315699" y="454481"/>
                  </a:cubicBezTo>
                  <a:cubicBezTo>
                    <a:pt x="325700" y="599440"/>
                    <a:pt x="322208" y="722472"/>
                    <a:pt x="394280" y="928212"/>
                  </a:cubicBezTo>
                </a:path>
              </a:pathLst>
            </a:custGeom>
            <a:noFill/>
            <a:ln w="12700" cap="flat" cmpd="sng" algn="ctr">
              <a:gradFill>
                <a:gsLst>
                  <a:gs pos="0">
                    <a:sysClr val="window" lastClr="FFFFFF">
                      <a:lumMod val="50000"/>
                    </a:sysClr>
                  </a:gs>
                  <a:gs pos="69000">
                    <a:sysClr val="window" lastClr="FFFFFF">
                      <a:lumMod val="85000"/>
                    </a:sysClr>
                  </a:gs>
                  <a:gs pos="35000">
                    <a:srgbClr val="C9C9C9"/>
                  </a:gs>
                  <a:gs pos="56000">
                    <a:sysClr val="window" lastClr="FFFFFF">
                      <a:lumMod val="50000"/>
                    </a:sysClr>
                  </a:gs>
                  <a:gs pos="22000">
                    <a:sysClr val="window" lastClr="FFFFFF">
                      <a:lumMod val="50000"/>
                    </a:sysClr>
                  </a:gs>
                  <a:gs pos="84000">
                    <a:sysClr val="window" lastClr="FFFFFF">
                      <a:lumMod val="50000"/>
                    </a:sysClr>
                  </a:gs>
                </a:gsLst>
                <a:lin ang="0" scaled="0"/>
              </a:gra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</p:grpSp>
      <p:sp>
        <p:nvSpPr>
          <p:cNvPr id="31" name="文本框 268"/>
          <p:cNvSpPr txBox="1"/>
          <p:nvPr/>
        </p:nvSpPr>
        <p:spPr>
          <a:xfrm>
            <a:off x="1459866" y="3474443"/>
            <a:ext cx="248250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увеличилось количество и качество требований к личности и профессиональной состоятельности медработников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Kartika" panose="02020503030404060203" pitchFamily="18" charset="0"/>
            </a:endParaRPr>
          </a:p>
        </p:txBody>
      </p:sp>
      <p:sp>
        <p:nvSpPr>
          <p:cNvPr id="41" name="文本框 268"/>
          <p:cNvSpPr txBox="1"/>
          <p:nvPr/>
        </p:nvSpPr>
        <p:spPr>
          <a:xfrm>
            <a:off x="4977827" y="3285519"/>
            <a:ext cx="2566648" cy="2576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  <a:spcBef>
                <a:spcPts val="0"/>
              </a:spcBef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повышенная интенсивность трудовой деятельности медработников, увеличение объема работы;</a:t>
            </a:r>
          </a:p>
        </p:txBody>
      </p:sp>
      <p:sp>
        <p:nvSpPr>
          <p:cNvPr id="42" name="文本框 268"/>
          <p:cNvSpPr txBox="1"/>
          <p:nvPr/>
        </p:nvSpPr>
        <p:spPr>
          <a:xfrm>
            <a:off x="8313238" y="3659033"/>
            <a:ext cx="24970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повышенная психологическая нагрузка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Kartika" panose="02020503030404060203" pitchFamily="18" charset="0"/>
            </a:endParaRPr>
          </a:p>
        </p:txBody>
      </p:sp>
      <p:sp>
        <p:nvSpPr>
          <p:cNvPr id="29" name="Заголовок 1"/>
          <p:cNvSpPr>
            <a:spLocks noGrp="1"/>
          </p:cNvSpPr>
          <p:nvPr>
            <p:ph type="title"/>
          </p:nvPr>
        </p:nvSpPr>
        <p:spPr>
          <a:xfrm>
            <a:off x="562075" y="-143846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Актуальность проекта</a:t>
            </a: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95358" y="-18438"/>
            <a:ext cx="1279486" cy="80069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FE2BE5A-88EE-43B3-1810-10E4F6CA447B}"/>
              </a:ext>
            </a:extLst>
          </p:cNvPr>
          <p:cNvSpPr txBox="1"/>
          <p:nvPr/>
        </p:nvSpPr>
        <p:spPr>
          <a:xfrm>
            <a:off x="1396001" y="778282"/>
            <a:ext cx="10233924" cy="8104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>
              <a:lnSpc>
                <a:spcPts val="2800"/>
              </a:lnSpc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стрессов медицинских работников в современных условиях:</a:t>
            </a:r>
          </a:p>
        </p:txBody>
      </p:sp>
    </p:spTree>
    <p:extLst>
      <p:ext uri="{BB962C8B-B14F-4D97-AF65-F5344CB8AC3E}">
        <p14:creationId xmlns:p14="http://schemas.microsoft.com/office/powerpoint/2010/main" xmlns="" val="159857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41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1394374"/>
            <a:ext cx="10515600" cy="7047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latin typeface="+mn-lt"/>
              </a:rPr>
              <a:t/>
            </a:r>
            <a:br>
              <a:rPr lang="ru-RU" sz="3100" b="1" dirty="0">
                <a:latin typeface="+mn-lt"/>
              </a:rPr>
            </a:br>
            <a:r>
              <a:rPr lang="ru-RU" sz="3100" b="1" dirty="0">
                <a:latin typeface="+mn-lt"/>
              </a:rPr>
              <a:t/>
            </a:r>
            <a:br>
              <a:rPr lang="ru-RU" sz="3100" b="1" dirty="0">
                <a:latin typeface="+mn-lt"/>
              </a:rPr>
            </a:br>
            <a:r>
              <a:rPr lang="ru-RU" sz="3100" b="1" dirty="0">
                <a:solidFill>
                  <a:srgbClr val="095D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ответа респондентов на вопрос «Испытываете ли Вы стресс на рабочем месте?»</a:t>
            </a:r>
            <a:r>
              <a:rPr lang="ru-RU" dirty="0">
                <a:solidFill>
                  <a:srgbClr val="095D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95D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095DA9"/>
              </a:solidFill>
              <a:latin typeface="Times New Roman" panose="02020603050405020304" pitchFamily="18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31443" y="365125"/>
            <a:ext cx="1644713" cy="1029249"/>
          </a:xfrm>
          <a:prstGeom prst="rect">
            <a:avLst/>
          </a:prstGeom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39617129"/>
              </p:ext>
            </p:extLst>
          </p:nvPr>
        </p:nvGraphicFramePr>
        <p:xfrm>
          <a:off x="1631097" y="2240404"/>
          <a:ext cx="8772744" cy="4400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7FF9A608-B000-B206-1DFF-4D7E91C2063F}"/>
              </a:ext>
            </a:extLst>
          </p:cNvPr>
          <p:cNvSpPr txBox="1">
            <a:spLocks/>
          </p:cNvSpPr>
          <p:nvPr/>
        </p:nvSpPr>
        <p:spPr>
          <a:xfrm>
            <a:off x="838199" y="216967"/>
            <a:ext cx="10515600" cy="10292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2800"/>
              </a:lnSpc>
            </a:pP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Актуальность проекта: </a:t>
            </a:r>
          </a:p>
          <a:p>
            <a:pPr algn="ctr">
              <a:lnSpc>
                <a:spcPts val="2800"/>
              </a:lnSpc>
            </a:pPr>
            <a:r>
              <a:rPr lang="ru-RU" sz="3200" b="1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результаты опроса сотрудников ПАБ</a:t>
            </a:r>
          </a:p>
        </p:txBody>
      </p:sp>
    </p:spTree>
    <p:extLst>
      <p:ext uri="{BB962C8B-B14F-4D97-AF65-F5344CB8AC3E}">
        <p14:creationId xmlns:p14="http://schemas.microsoft.com/office/powerpoint/2010/main" xmlns="" val="2472551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1352" y="80295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ответа на вопрос «Какие внешние факторы (стрессоры) влияют на Вас?»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672100110"/>
              </p:ext>
            </p:extLst>
          </p:nvPr>
        </p:nvGraphicFramePr>
        <p:xfrm>
          <a:off x="765048" y="1501747"/>
          <a:ext cx="5412232" cy="4817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430865480"/>
              </p:ext>
            </p:extLst>
          </p:nvPr>
        </p:nvGraphicFramePr>
        <p:xfrm>
          <a:off x="6019799" y="1535997"/>
          <a:ext cx="5700010" cy="4706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9FD7E45F-F827-9ADA-579B-855B0592FC99}"/>
              </a:ext>
            </a:extLst>
          </p:cNvPr>
          <p:cNvSpPr txBox="1">
            <a:spLocks/>
          </p:cNvSpPr>
          <p:nvPr/>
        </p:nvSpPr>
        <p:spPr>
          <a:xfrm>
            <a:off x="838199" y="216967"/>
            <a:ext cx="10515600" cy="7583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2600"/>
              </a:lnSpc>
            </a:pP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Актуальность проекта: </a:t>
            </a:r>
          </a:p>
          <a:p>
            <a:pPr algn="ctr">
              <a:lnSpc>
                <a:spcPts val="2600"/>
              </a:lnSpc>
            </a:pPr>
            <a:r>
              <a:rPr lang="ru-RU" sz="3200" b="1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результаты опроса сотрудников ПАБ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B9A664B-08AE-9F50-2C89-EE846A557C9A}"/>
              </a:ext>
            </a:extLst>
          </p:cNvPr>
          <p:cNvSpPr/>
          <p:nvPr/>
        </p:nvSpPr>
        <p:spPr>
          <a:xfrm>
            <a:off x="1833614" y="6032172"/>
            <a:ext cx="986052" cy="421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АУП</a:t>
            </a:r>
          </a:p>
        </p:txBody>
      </p:sp>
    </p:spTree>
    <p:extLst>
      <p:ext uri="{BB962C8B-B14F-4D97-AF65-F5344CB8AC3E}">
        <p14:creationId xmlns:p14="http://schemas.microsoft.com/office/powerpoint/2010/main" xmlns="" val="1284452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1117600"/>
            <a:ext cx="10515600" cy="558101"/>
          </a:xfrm>
        </p:spPr>
        <p:txBody>
          <a:bodyPr>
            <a:normAutofit fontScale="90000"/>
          </a:bodyPr>
          <a:lstStyle/>
          <a:p>
            <a:pPr algn="ctr">
              <a:lnSpc>
                <a:spcPts val="2700"/>
              </a:lnSpc>
            </a:pPr>
            <a:r>
              <a:rPr lang="ru-RU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ответа лаборантов на вопрос «Какие факторы (стрессоры) влияют на Вас?»</a:t>
            </a:r>
            <a:endParaRPr lang="ru-RU" b="1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22365179"/>
              </p:ext>
            </p:extLst>
          </p:nvPr>
        </p:nvGraphicFramePr>
        <p:xfrm>
          <a:off x="1624584" y="1675701"/>
          <a:ext cx="8942832" cy="5065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C85EFB94-C1A9-9EDD-1352-B808C9D0CF17}"/>
              </a:ext>
            </a:extLst>
          </p:cNvPr>
          <p:cNvSpPr txBox="1">
            <a:spLocks/>
          </p:cNvSpPr>
          <p:nvPr/>
        </p:nvSpPr>
        <p:spPr>
          <a:xfrm>
            <a:off x="838199" y="216967"/>
            <a:ext cx="10515600" cy="7583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2600"/>
              </a:lnSpc>
            </a:pP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Актуальность проекта: </a:t>
            </a:r>
          </a:p>
          <a:p>
            <a:pPr algn="ctr">
              <a:lnSpc>
                <a:spcPts val="2600"/>
              </a:lnSpc>
            </a:pPr>
            <a:r>
              <a:rPr lang="ru-RU" sz="3200" b="1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результаты опроса сотрудников ПАБ</a:t>
            </a:r>
          </a:p>
        </p:txBody>
      </p:sp>
    </p:spTree>
    <p:extLst>
      <p:ext uri="{BB962C8B-B14F-4D97-AF65-F5344CB8AC3E}">
        <p14:creationId xmlns:p14="http://schemas.microsoft.com/office/powerpoint/2010/main" xmlns="" val="2187762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764" y="975360"/>
            <a:ext cx="11968480" cy="579755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ответа на вопрос «Какие внутренние факторы (стрессоры) влияют на Вас?»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49378022"/>
              </p:ext>
            </p:extLst>
          </p:nvPr>
        </p:nvGraphicFramePr>
        <p:xfrm>
          <a:off x="341476" y="1536192"/>
          <a:ext cx="5660036" cy="4956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505468993"/>
              </p:ext>
            </p:extLst>
          </p:nvPr>
        </p:nvGraphicFramePr>
        <p:xfrm>
          <a:off x="6019800" y="1426464"/>
          <a:ext cx="5989320" cy="4658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79E2F012-2C07-D38B-D942-47A7A7640C4A}"/>
              </a:ext>
            </a:extLst>
          </p:cNvPr>
          <p:cNvSpPr txBox="1">
            <a:spLocks/>
          </p:cNvSpPr>
          <p:nvPr/>
        </p:nvSpPr>
        <p:spPr>
          <a:xfrm>
            <a:off x="838199" y="216967"/>
            <a:ext cx="10515600" cy="7583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2600"/>
              </a:lnSpc>
            </a:pP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Актуальность проекта: </a:t>
            </a:r>
          </a:p>
          <a:p>
            <a:pPr algn="ctr">
              <a:lnSpc>
                <a:spcPts val="2600"/>
              </a:lnSpc>
            </a:pPr>
            <a:r>
              <a:rPr lang="ru-RU" sz="3200" b="1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результаты опроса сотрудников ПАБ</a:t>
            </a:r>
          </a:p>
        </p:txBody>
      </p:sp>
    </p:spTree>
    <p:extLst>
      <p:ext uri="{BB962C8B-B14F-4D97-AF65-F5344CB8AC3E}">
        <p14:creationId xmlns:p14="http://schemas.microsoft.com/office/powerpoint/2010/main" xmlns="" val="394158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68057"/>
            <a:ext cx="10515600" cy="85756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ответа лаборантов на вопрос «Какие внутренние факторы (стрессоры) влияют на Вас?»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5078324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D9F40BE3-3A98-B94A-DE27-37B853A1119E}"/>
              </a:ext>
            </a:extLst>
          </p:cNvPr>
          <p:cNvSpPr txBox="1">
            <a:spLocks/>
          </p:cNvSpPr>
          <p:nvPr/>
        </p:nvSpPr>
        <p:spPr>
          <a:xfrm>
            <a:off x="838199" y="216967"/>
            <a:ext cx="10515600" cy="7583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2600"/>
              </a:lnSpc>
            </a:pP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Актуальность проекта: </a:t>
            </a:r>
          </a:p>
          <a:p>
            <a:pPr algn="ctr">
              <a:lnSpc>
                <a:spcPts val="2600"/>
              </a:lnSpc>
            </a:pPr>
            <a:r>
              <a:rPr lang="ru-RU" sz="3200" b="1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результаты опроса сотрудников ПАБ</a:t>
            </a:r>
          </a:p>
        </p:txBody>
      </p:sp>
    </p:spTree>
    <p:extLst>
      <p:ext uri="{BB962C8B-B14F-4D97-AF65-F5344CB8AC3E}">
        <p14:creationId xmlns:p14="http://schemas.microsoft.com/office/powerpoint/2010/main" xmlns="" val="4000567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снижения стресса, которые используют сотрудники:</a:t>
            </a:r>
            <a:endParaRPr lang="ru-RU" sz="2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370268"/>
            <a:ext cx="10515600" cy="1982532"/>
          </a:xfrm>
        </p:spPr>
        <p:txBody>
          <a:bodyPr>
            <a:normAutofit/>
          </a:bodyPr>
          <a:lstStyle/>
          <a:p>
            <a:pPr lvl="0">
              <a:lnSpc>
                <a:spcPts val="2600"/>
              </a:lnSpc>
              <a:spcBef>
                <a:spcPts val="0"/>
              </a:spcBef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близких и друзей – 36% респондентов;</a:t>
            </a:r>
          </a:p>
          <a:p>
            <a:pPr lvl="0">
              <a:lnSpc>
                <a:spcPts val="2600"/>
              </a:lnSpc>
              <a:spcBef>
                <a:spcPts val="0"/>
              </a:spcBef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позитивная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реинтерпретация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негативных событий – 12%;</a:t>
            </a:r>
          </a:p>
          <a:p>
            <a:pPr lvl="0">
              <a:lnSpc>
                <a:spcPts val="2600"/>
              </a:lnSpc>
              <a:spcBef>
                <a:spcPts val="0"/>
              </a:spcBef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коллег – 29,3%;</a:t>
            </a:r>
          </a:p>
          <a:p>
            <a:pPr lvl="0">
              <a:lnSpc>
                <a:spcPts val="2600"/>
              </a:lnSpc>
              <a:spcBef>
                <a:spcPts val="0"/>
              </a:spcBef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 – 12,2%.</a:t>
            </a:r>
          </a:p>
          <a:p>
            <a:pPr lvl="0">
              <a:lnSpc>
                <a:spcPts val="2600"/>
              </a:lnSpc>
              <a:spcBef>
                <a:spcPts val="0"/>
              </a:spcBef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расслабляющие процедуры – 9,7%.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8CDC8EE-93B5-C199-62AE-F03E9DE9E6BB}"/>
              </a:ext>
            </a:extLst>
          </p:cNvPr>
          <p:cNvSpPr txBox="1"/>
          <p:nvPr/>
        </p:nvSpPr>
        <p:spPr>
          <a:xfrm>
            <a:off x="599440" y="3410955"/>
            <a:ext cx="11043920" cy="30777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Предлагаемые работниками способы снижения стресса: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премии, повышение зарплаты - 19,5% респондентов;</a:t>
            </a:r>
          </a:p>
          <a:p>
            <a:pPr lvl="0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спорт (бассейн, СПА) - 12,2%</a:t>
            </a:r>
          </a:p>
          <a:p>
            <a:pPr lvl="0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тимбилдинг - 4,8%;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улучшение помещений (снижение тесноты в кабинетах) - 6,2%;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приобретение нового современного оборудования - 4,8%;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постепенное внедрение инноваций(для преодоления трудности восприятия новых технологий) - 2,4%.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F1FAF341-BFB0-1C25-CD67-A99C0EC8816C}"/>
              </a:ext>
            </a:extLst>
          </p:cNvPr>
          <p:cNvSpPr txBox="1">
            <a:spLocks/>
          </p:cNvSpPr>
          <p:nvPr/>
        </p:nvSpPr>
        <p:spPr>
          <a:xfrm>
            <a:off x="838200" y="0"/>
            <a:ext cx="10515600" cy="7583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2600"/>
              </a:lnSpc>
            </a:pP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Актуальность проекта: </a:t>
            </a:r>
          </a:p>
          <a:p>
            <a:pPr algn="ctr">
              <a:lnSpc>
                <a:spcPts val="2600"/>
              </a:lnSpc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результаты опроса сотрудников ПАБ</a:t>
            </a:r>
          </a:p>
        </p:txBody>
      </p:sp>
    </p:spTree>
    <p:extLst>
      <p:ext uri="{BB962C8B-B14F-4D97-AF65-F5344CB8AC3E}">
        <p14:creationId xmlns:p14="http://schemas.microsoft.com/office/powerpoint/2010/main" xmlns="" val="3578884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9960" y="54533"/>
            <a:ext cx="10515600" cy="7591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тестирования 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17845105"/>
              </p:ext>
            </p:extLst>
          </p:nvPr>
        </p:nvGraphicFramePr>
        <p:xfrm>
          <a:off x="536480" y="784058"/>
          <a:ext cx="10929080" cy="5890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01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24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047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Компонент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выгорания,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r>
                        <a:rPr lang="ru-RU" sz="1800" dirty="0"/>
                        <a:t>выгорания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ru-RU" sz="1800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4146">
                <a:tc vMerge="1"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Низкий и крайне низкий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Средний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Высокий и крайне высокий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Психоэмоциональное истощение</a:t>
                      </a:r>
                    </a:p>
                    <a:p>
                      <a:pPr marL="342900" indent="-342900">
                        <a:lnSpc>
                          <a:spcPts val="2400"/>
                        </a:lnSpc>
                        <a:buAutoNum type="arabicPeriod"/>
                      </a:pP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АУП</a:t>
                      </a:r>
                    </a:p>
                    <a:p>
                      <a:pPr marL="342900" indent="-342900">
                        <a:lnSpc>
                          <a:spcPts val="2400"/>
                        </a:lnSpc>
                        <a:buAutoNum type="arabicPeriod"/>
                      </a:pP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Врачи</a:t>
                      </a:r>
                    </a:p>
                    <a:p>
                      <a:pPr marL="342900" indent="-342900">
                        <a:lnSpc>
                          <a:spcPts val="2400"/>
                        </a:lnSpc>
                        <a:buAutoNum type="arabicPeriod"/>
                      </a:pP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лаборанты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72,7%</a:t>
                      </a: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66,6%</a:t>
                      </a: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27,27%</a:t>
                      </a: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22,2</a:t>
                      </a: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11,1%</a:t>
                      </a: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5282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ru-RU" sz="24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Деперсонализация (личностное отдаление)</a:t>
                      </a:r>
                    </a:p>
                    <a:p>
                      <a:pPr lvl="0">
                        <a:lnSpc>
                          <a:spcPts val="2400"/>
                        </a:lnSpc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1. АУП</a:t>
                      </a:r>
                    </a:p>
                    <a:p>
                      <a:pPr lvl="0">
                        <a:lnSpc>
                          <a:spcPts val="2400"/>
                        </a:lnSpc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2. Врачи</a:t>
                      </a:r>
                    </a:p>
                    <a:p>
                      <a:pPr lvl="0">
                        <a:lnSpc>
                          <a:spcPts val="2400"/>
                        </a:lnSpc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3. Лаборанты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90,9%</a:t>
                      </a: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88,8%</a:t>
                      </a: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9%</a:t>
                      </a: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0%</a:t>
                      </a: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11,1%</a:t>
                      </a: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ru-RU" sz="24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Редукция профессиональных и личностных достижений</a:t>
                      </a:r>
                    </a:p>
                    <a:p>
                      <a:pPr>
                        <a:lnSpc>
                          <a:spcPts val="2400"/>
                        </a:lnSpc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1. АУП</a:t>
                      </a:r>
                    </a:p>
                    <a:p>
                      <a:pPr>
                        <a:lnSpc>
                          <a:spcPts val="2400"/>
                        </a:lnSpc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2. Врачи</a:t>
                      </a:r>
                    </a:p>
                    <a:p>
                      <a:pPr>
                        <a:lnSpc>
                          <a:spcPts val="2400"/>
                        </a:lnSpc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3. Лаборанты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72.7%</a:t>
                      </a: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77,7%</a:t>
                      </a: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18,18%</a:t>
                      </a: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9%</a:t>
                      </a: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22,2%</a:t>
                      </a: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945209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2092</TotalTime>
  <Words>1062</Words>
  <Application>Microsoft Office PowerPoint</Application>
  <PresentationFormat>Произвольный</PresentationFormat>
  <Paragraphs>242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Актуальность проекта</vt:lpstr>
      <vt:lpstr>  Результаты ответа респондентов на вопрос «Испытываете ли Вы стресс на рабочем месте?» </vt:lpstr>
      <vt:lpstr>Результаты ответа на вопрос «Какие внешние факторы (стрессоры) влияют на Вас?»</vt:lpstr>
      <vt:lpstr>Результаты ответа лаборантов на вопрос «Какие факторы (стрессоры) влияют на Вас?»</vt:lpstr>
      <vt:lpstr>Результаты ответа на вопрос «Какие внутренние факторы (стрессоры) влияют на Вас?»</vt:lpstr>
      <vt:lpstr>Результаты ответа лаборантов на вопрос «Какие внутренние факторы (стрессоры) влияют на Вас?»</vt:lpstr>
      <vt:lpstr>Методы снижения стресса, которые используют сотрудники:</vt:lpstr>
      <vt:lpstr>Результаты тестирования </vt:lpstr>
      <vt:lpstr>Цель и задачи проекта</vt:lpstr>
      <vt:lpstr>Результаты проекта:</vt:lpstr>
      <vt:lpstr>Календарный план проекта</vt:lpstr>
      <vt:lpstr>Календарный план проекта</vt:lpstr>
      <vt:lpstr>Риски проекта</vt:lpstr>
      <vt:lpstr>Бюджет проекта</vt:lpstr>
      <vt:lpstr>  СПАСИБО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Кудрявцева</dc:creator>
  <cp:lastModifiedBy>Наташа</cp:lastModifiedBy>
  <cp:revision>52</cp:revision>
  <dcterms:created xsi:type="dcterms:W3CDTF">2022-04-03T11:46:20Z</dcterms:created>
  <dcterms:modified xsi:type="dcterms:W3CDTF">2023-06-22T14:54:42Z</dcterms:modified>
</cp:coreProperties>
</file>