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69" r:id="rId2"/>
    <p:sldId id="270" r:id="rId3"/>
    <p:sldId id="272" r:id="rId4"/>
    <p:sldId id="274" r:id="rId5"/>
    <p:sldId id="271" r:id="rId6"/>
    <p:sldId id="268" r:id="rId7"/>
    <p:sldId id="265" r:id="rId8"/>
    <p:sldId id="275" r:id="rId9"/>
    <p:sldId id="276" r:id="rId10"/>
    <p:sldId id="260" r:id="rId11"/>
    <p:sldId id="277" r:id="rId12"/>
    <p:sldId id="282" r:id="rId13"/>
    <p:sldId id="281" r:id="rId14"/>
    <p:sldId id="278" r:id="rId15"/>
    <p:sldId id="285" r:id="rId16"/>
    <p:sldId id="284" r:id="rId17"/>
  </p:sldIdLst>
  <p:sldSz cx="12192000" cy="6858000"/>
  <p:notesSz cx="6858000" cy="12192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A382"/>
    <a:srgbClr val="3FA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23A-4E60-9AAB-90C8DB01FF8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023A-4E60-9AAB-90C8DB01FF8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23A-4E60-9AAB-90C8DB01FF8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023A-4E60-9AAB-90C8DB01FF8B}"/>
              </c:ext>
            </c:extLst>
          </c:dPt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23A-4E60-9AAB-90C8DB01FF8B}"/>
                </c:ext>
              </c:extLst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23A-4E60-9AAB-90C8DB01FF8B}"/>
                </c:ext>
              </c:extLst>
            </c:dLbl>
            <c:dLbl>
              <c:idx val="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23A-4E60-9AAB-90C8DB01FF8B}"/>
                </c:ext>
              </c:extLst>
            </c:dLbl>
            <c:dLbl>
              <c:idx val="3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23A-4E60-9AAB-90C8DB01FF8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Устойчивое боковое положение</c:v>
                </c:pt>
                <c:pt idx="1">
                  <c:v>При травмах</c:v>
                </c:pt>
                <c:pt idx="2">
                  <c:v>Базовая СЛР</c:v>
                </c:pt>
                <c:pt idx="3">
                  <c:v>Инородное тело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640</c:v>
                </c:pt>
                <c:pt idx="1">
                  <c:v>355</c:v>
                </c:pt>
                <c:pt idx="2">
                  <c:v>234</c:v>
                </c:pt>
                <c:pt idx="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3A-4E60-9AAB-90C8DB01FF8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BE45F-E0C9-4B59-A405-01AB6C686429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524A4-0D72-4B13-854B-7CF6F2A86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86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spTree>
      <p:nvGrpSpPr>
        <p:cNvPr id="1" name="Group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hape 25"/>
          <p:cNvPicPr/>
          <p:nvPr/>
        </p:nvPicPr>
        <p:blipFill>
          <a:blip r:embed="rId2"/>
          <a:stretch/>
        </p:blipFill>
        <p:spPr>
          <a:xfrm>
            <a:off x="0" y="-1"/>
            <a:ext cx="12192003" cy="6858001"/>
          </a:xfrm>
          <a:prstGeom prst="rect">
            <a:avLst/>
          </a:prstGeom>
        </p:spPr>
      </p:pic>
      <p:grpSp>
        <p:nvGrpSpPr>
          <p:cNvPr id="26" name="Shape 26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27" name="Shape 27"/>
            <p:cNvSpPr/>
            <p:nvPr/>
          </p:nvSpPr>
          <p:spPr>
            <a:xfrm>
              <a:off x="1209675" y="4763"/>
              <a:ext cx="23811" cy="2181225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28" name="Shape 28"/>
            <p:cNvSpPr/>
            <p:nvPr/>
          </p:nvSpPr>
          <p:spPr>
            <a:xfrm>
              <a:off x="1128713" y="2176463"/>
              <a:ext cx="190500" cy="190499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0"/>
                <a:gd name="ODFBottom" fmla="val 40"/>
                <a:gd name="ODFWidth" fmla="val 40"/>
                <a:gd name="ODFHeight" fmla="val 40"/>
              </a:gdLst>
              <a:ahLst/>
              <a:cxnLst/>
              <a:rect l="OXMLTextRectL" t="OXMLTextRectT" r="OXMLTextRectR" b="OXMLTextRect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29" name="Shape 29"/>
            <p:cNvSpPr/>
            <p:nvPr/>
          </p:nvSpPr>
          <p:spPr>
            <a:xfrm>
              <a:off x="1123950" y="4021138"/>
              <a:ext cx="190500" cy="188912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0"/>
                <a:gd name="ODFBottom" fmla="val 40"/>
                <a:gd name="ODFWidth" fmla="val 40"/>
                <a:gd name="ODFHeight" fmla="val 40"/>
              </a:gdLst>
              <a:ahLst/>
              <a:cxnLst/>
              <a:rect l="OXMLTextRectL" t="OXMLTextRectT" r="OXMLTextRectR" b="OXMLTextRect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30" name="Shape 30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31" name="Shape 31"/>
            <p:cNvSpPr/>
            <p:nvPr/>
          </p:nvSpPr>
          <p:spPr>
            <a:xfrm>
              <a:off x="333373" y="4481513"/>
              <a:ext cx="190500" cy="19050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0"/>
                <a:gd name="ODFBottom" fmla="val 40"/>
                <a:gd name="ODFWidth" fmla="val 40"/>
                <a:gd name="ODFHeight" fmla="val 40"/>
              </a:gdLst>
              <a:ahLst/>
              <a:cxnLst/>
              <a:rect l="OXMLTextRectL" t="OXMLTextRectT" r="OXMLTextRectR" b="OXMLTextRect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32" name="Shape 32"/>
            <p:cNvSpPr/>
            <p:nvPr/>
          </p:nvSpPr>
          <p:spPr>
            <a:xfrm>
              <a:off x="190500" y="9525"/>
              <a:ext cx="152400" cy="90805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6"/>
                <a:gd name="ODFBottom" fmla="val 572"/>
                <a:gd name="ODFWidth" fmla="val 96"/>
                <a:gd name="ODFHeight" fmla="val 572"/>
              </a:gdLst>
              <a:ahLst/>
              <a:cxnLst/>
              <a:rect l="OXMLTextRectL" t="OXMLTextRectT" r="OXMLTextRectR" b="OXMLTextRect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33" name="Shape 33"/>
            <p:cNvSpPr/>
            <p:nvPr/>
          </p:nvSpPr>
          <p:spPr>
            <a:xfrm>
              <a:off x="1290638" y="14288"/>
              <a:ext cx="376238" cy="1801811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37"/>
                <a:gd name="ODFBottom" fmla="val 1135"/>
                <a:gd name="ODFWidth" fmla="val 237"/>
                <a:gd name="ODFHeight" fmla="val 1135"/>
              </a:gdLst>
              <a:ahLst/>
              <a:cxnLst/>
              <a:rect l="OXMLTextRectL" t="OXMLTextRectT" r="OXMLTextRectR" b="OXMLTextRect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34" name="Shape 34"/>
            <p:cNvSpPr/>
            <p:nvPr/>
          </p:nvSpPr>
          <p:spPr>
            <a:xfrm>
              <a:off x="1600200" y="1801811"/>
              <a:ext cx="190500" cy="188913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0"/>
                <a:gd name="ODFBottom" fmla="val 40"/>
                <a:gd name="ODFWidth" fmla="val 40"/>
                <a:gd name="ODFHeight" fmla="val 40"/>
              </a:gdLst>
              <a:ahLst/>
              <a:cxnLst/>
              <a:rect l="OXMLTextRectL" t="OXMLTextRectT" r="OXMLTextRectR" b="OXMLTextRect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35" name="Shape 35"/>
            <p:cNvSpPr/>
            <p:nvPr/>
          </p:nvSpPr>
          <p:spPr>
            <a:xfrm>
              <a:off x="1381125" y="9525"/>
              <a:ext cx="371475" cy="1425575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34"/>
                <a:gd name="ODFBottom" fmla="val 898"/>
                <a:gd name="ODFWidth" fmla="val 234"/>
                <a:gd name="ODFHeight" fmla="val 898"/>
              </a:gdLst>
              <a:ahLst/>
              <a:cxnLst/>
              <a:rect l="OXMLTextRectL" t="OXMLTextRectT" r="OXMLTextRectR" b="OXMLTextRect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36" name="Shape 36"/>
            <p:cNvSpPr/>
            <p:nvPr/>
          </p:nvSpPr>
          <p:spPr>
            <a:xfrm>
              <a:off x="1643063" y="0"/>
              <a:ext cx="152400" cy="912813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6"/>
                <a:gd name="ODFBottom" fmla="val 575"/>
                <a:gd name="ODFWidth" fmla="val 96"/>
                <a:gd name="ODFHeight" fmla="val 575"/>
              </a:gdLst>
              <a:ahLst/>
              <a:cxnLst/>
              <a:rect l="OXMLTextRectL" t="OXMLTextRectT" r="OXMLTextRectR" b="OXMLTextRect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37" name="Shape 37"/>
            <p:cNvSpPr/>
            <p:nvPr/>
          </p:nvSpPr>
          <p:spPr>
            <a:xfrm>
              <a:off x="1685925" y="1420813"/>
              <a:ext cx="190500" cy="19050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0"/>
                <a:gd name="ODFBottom" fmla="val 40"/>
                <a:gd name="ODFWidth" fmla="val 40"/>
                <a:gd name="ODFHeight" fmla="val 40"/>
              </a:gdLst>
              <a:ahLst/>
              <a:cxnLst/>
              <a:rect l="OXMLTextRectL" t="OXMLTextRectT" r="OXMLTextRectR" b="OXMLTextRect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38" name="Shape 38"/>
            <p:cNvSpPr/>
            <p:nvPr/>
          </p:nvSpPr>
          <p:spPr>
            <a:xfrm>
              <a:off x="1685925" y="903288"/>
              <a:ext cx="190500" cy="19050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0"/>
                <a:gd name="ODFBottom" fmla="val 40"/>
                <a:gd name="ODFWidth" fmla="val 40"/>
                <a:gd name="ODFHeight" fmla="val 40"/>
              </a:gdLst>
              <a:ahLst/>
              <a:cxnLst/>
              <a:rect l="OXMLTextRectL" t="OXMLTextRectT" r="OXMLTextRectR" b="OXMLTextRect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39" name="Shape 39"/>
            <p:cNvSpPr/>
            <p:nvPr/>
          </p:nvSpPr>
          <p:spPr>
            <a:xfrm>
              <a:off x="1743075" y="4763"/>
              <a:ext cx="419100" cy="522287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64"/>
                <a:gd name="ODFBottom" fmla="val 329"/>
                <a:gd name="ODFWidth" fmla="val 264"/>
                <a:gd name="ODFHeight" fmla="val 329"/>
              </a:gdLst>
              <a:ahLst/>
              <a:cxnLst/>
              <a:rect l="OXMLTextRectL" t="OXMLTextRectT" r="OXMLTextRectR" b="OXMLTextRect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40" name="Shape 40"/>
            <p:cNvSpPr/>
            <p:nvPr/>
          </p:nvSpPr>
          <p:spPr>
            <a:xfrm>
              <a:off x="2119313" y="488950"/>
              <a:ext cx="161925" cy="147637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4"/>
                <a:gd name="ODFBottom" fmla="val 31"/>
                <a:gd name="ODFWidth" fmla="val 34"/>
                <a:gd name="ODFHeight" fmla="val 31"/>
              </a:gdLst>
              <a:ahLst/>
              <a:cxnLst/>
              <a:rect l="OXMLTextRectL" t="OXMLTextRectT" r="OXMLTextRectR" b="OXMLTextRect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41" name="Shape 41"/>
            <p:cNvSpPr/>
            <p:nvPr/>
          </p:nvSpPr>
          <p:spPr>
            <a:xfrm>
              <a:off x="952500" y="4763"/>
              <a:ext cx="152400" cy="90805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6"/>
                <a:gd name="ODFBottom" fmla="val 572"/>
                <a:gd name="ODFWidth" fmla="val 96"/>
                <a:gd name="ODFHeight" fmla="val 572"/>
              </a:gdLst>
              <a:ahLst/>
              <a:cxnLst/>
              <a:rect l="OXMLTextRectL" t="OXMLTextRectT" r="OXMLTextRectR" b="OXMLTextRect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42" name="Shape 42"/>
            <p:cNvSpPr/>
            <p:nvPr/>
          </p:nvSpPr>
          <p:spPr>
            <a:xfrm>
              <a:off x="866775" y="903288"/>
              <a:ext cx="190500" cy="19050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0"/>
                <a:gd name="ODFBottom" fmla="val 40"/>
                <a:gd name="ODFWidth" fmla="val 40"/>
                <a:gd name="ODFHeight" fmla="val 40"/>
              </a:gdLst>
              <a:ahLst/>
              <a:cxnLst/>
              <a:rect l="OXMLTextRectL" t="OXMLTextRectT" r="OXMLTextRectR" b="OXMLTextRect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43" name="Shape 43"/>
            <p:cNvSpPr/>
            <p:nvPr/>
          </p:nvSpPr>
          <p:spPr>
            <a:xfrm>
              <a:off x="890588" y="1554163"/>
              <a:ext cx="190500" cy="190498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0"/>
                <a:gd name="ODFBottom" fmla="val 40"/>
                <a:gd name="ODFWidth" fmla="val 40"/>
                <a:gd name="ODFHeight" fmla="val 40"/>
              </a:gdLst>
              <a:ahLst/>
              <a:cxnLst/>
              <a:rect l="OXMLTextRectL" t="OXMLTextRectT" r="OXMLTextRectR" b="OXMLTextRect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44" name="Shape 44"/>
            <p:cNvSpPr/>
            <p:nvPr/>
          </p:nvSpPr>
          <p:spPr>
            <a:xfrm>
              <a:off x="738188" y="5622924"/>
              <a:ext cx="338138" cy="121602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13"/>
                <a:gd name="ODFBottom" fmla="val 766"/>
                <a:gd name="ODFWidth" fmla="val 213"/>
                <a:gd name="ODFHeight" fmla="val 766"/>
              </a:gdLst>
              <a:ahLst/>
              <a:cxnLst/>
              <a:rect l="OXMLTextRectL" t="OXMLTextRectT" r="OXMLTextRectR" b="OXMLTextRect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45" name="Shape 45"/>
            <p:cNvSpPr/>
            <p:nvPr/>
          </p:nvSpPr>
          <p:spPr>
            <a:xfrm>
              <a:off x="647700" y="5480049"/>
              <a:ext cx="157162" cy="157162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3"/>
                <a:gd name="ODFBottom" fmla="val 33"/>
                <a:gd name="ODFWidth" fmla="val 33"/>
                <a:gd name="ODFHeight" fmla="val 33"/>
              </a:gdLst>
              <a:ahLst/>
              <a:cxnLst/>
              <a:rect l="OXMLTextRectL" t="OXMLTextRectT" r="OXMLTextRectR" b="OXMLTextRect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46" name="Shape 46"/>
            <p:cNvSpPr/>
            <p:nvPr/>
          </p:nvSpPr>
          <p:spPr>
            <a:xfrm>
              <a:off x="66675" y="903288"/>
              <a:ext cx="190500" cy="19050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0"/>
                <a:gd name="ODFBottom" fmla="val 40"/>
                <a:gd name="ODFWidth" fmla="val 40"/>
                <a:gd name="ODFHeight" fmla="val 40"/>
              </a:gdLst>
              <a:ahLst/>
              <a:cxnLst/>
              <a:rect l="OXMLTextRectL" t="OXMLTextRectT" r="OXMLTextRectR" b="OXMLTextRect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47" name="Shape 47"/>
            <p:cNvSpPr/>
            <p:nvPr/>
          </p:nvSpPr>
          <p:spPr>
            <a:xfrm>
              <a:off x="0" y="3897313"/>
              <a:ext cx="133350" cy="26670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84"/>
                <a:gd name="ODFBottom" fmla="val 168"/>
                <a:gd name="ODFWidth" fmla="val 84"/>
                <a:gd name="ODFHeight" fmla="val 168"/>
              </a:gdLst>
              <a:ahLst/>
              <a:cxnLst/>
              <a:rect l="OXMLTextRectL" t="OXMLTextRectT" r="OXMLTextRectR" b="OXMLTextRect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48" name="Shape 48"/>
            <p:cNvSpPr/>
            <p:nvPr/>
          </p:nvSpPr>
          <p:spPr>
            <a:xfrm>
              <a:off x="66675" y="4149725"/>
              <a:ext cx="190500" cy="188912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0"/>
                <a:gd name="ODFBottom" fmla="val 40"/>
                <a:gd name="ODFWidth" fmla="val 40"/>
                <a:gd name="ODFHeight" fmla="val 40"/>
              </a:gdLst>
              <a:ahLst/>
              <a:cxnLst/>
              <a:rect l="OXMLTextRectL" t="OXMLTextRectT" r="OXMLTextRectR" b="OXMLTextRect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49" name="Shape 49"/>
            <p:cNvSpPr/>
            <p:nvPr/>
          </p:nvSpPr>
          <p:spPr>
            <a:xfrm>
              <a:off x="0" y="1644650"/>
              <a:ext cx="133350" cy="269875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84"/>
                <a:gd name="ODFBottom" fmla="val 170"/>
                <a:gd name="ODFWidth" fmla="val 84"/>
                <a:gd name="ODFHeight" fmla="val 170"/>
              </a:gdLst>
              <a:ahLst/>
              <a:cxnLst/>
              <a:rect l="OXMLTextRectL" t="OXMLTextRectT" r="OXMLTextRectR" b="OXMLTextRect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50" name="Shape 50"/>
            <p:cNvSpPr/>
            <p:nvPr/>
          </p:nvSpPr>
          <p:spPr>
            <a:xfrm>
              <a:off x="66675" y="1468438"/>
              <a:ext cx="190500" cy="190498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0"/>
                <a:gd name="ODFBottom" fmla="val 40"/>
                <a:gd name="ODFWidth" fmla="val 40"/>
                <a:gd name="ODFHeight" fmla="val 40"/>
              </a:gdLst>
              <a:ahLst/>
              <a:cxnLst/>
              <a:rect l="OXMLTextRectL" t="OXMLTextRectT" r="OXMLTextRectR" b="OXMLTextRect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51" name="Shape 51"/>
            <p:cNvSpPr/>
            <p:nvPr/>
          </p:nvSpPr>
          <p:spPr>
            <a:xfrm>
              <a:off x="695325" y="4763"/>
              <a:ext cx="309563" cy="1558925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5"/>
                <a:gd name="ODFBottom" fmla="val 982"/>
                <a:gd name="ODFWidth" fmla="val 195"/>
                <a:gd name="ODFHeight" fmla="val 982"/>
              </a:gdLst>
              <a:ahLst/>
              <a:cxnLst/>
              <a:rect l="OXMLTextRectL" t="OXMLTextRectT" r="OXMLTextRectR" b="OXMLTextRect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52" name="Shape 52"/>
            <p:cNvSpPr/>
            <p:nvPr/>
          </p:nvSpPr>
          <p:spPr>
            <a:xfrm>
              <a:off x="57150" y="4881563"/>
              <a:ext cx="190500" cy="188912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0"/>
                <a:gd name="ODFBottom" fmla="val 40"/>
                <a:gd name="ODFWidth" fmla="val 40"/>
                <a:gd name="ODFHeight" fmla="val 40"/>
              </a:gdLst>
              <a:ahLst/>
              <a:cxnLst/>
              <a:rect l="OXMLTextRectL" t="OXMLTextRectT" r="OXMLTextRectR" b="OXMLTextRect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53" name="Shape 53"/>
            <p:cNvSpPr/>
            <p:nvPr/>
          </p:nvSpPr>
          <p:spPr>
            <a:xfrm>
              <a:off x="138113" y="5060950"/>
              <a:ext cx="304800" cy="177800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2"/>
                <a:gd name="ODFBottom" fmla="val 1120"/>
                <a:gd name="ODFWidth" fmla="val 192"/>
                <a:gd name="ODFHeight" fmla="val 1120"/>
              </a:gdLst>
              <a:ahLst/>
              <a:cxnLst/>
              <a:rect l="OXMLTextRectL" t="OXMLTextRectT" r="OXMLTextRectR" b="OXMLTextRect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54" name="Shape 54"/>
            <p:cNvSpPr/>
            <p:nvPr/>
          </p:nvSpPr>
          <p:spPr>
            <a:xfrm>
              <a:off x="561975" y="6430963"/>
              <a:ext cx="190500" cy="188912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0"/>
                <a:gd name="ODFBottom" fmla="val 40"/>
                <a:gd name="ODFWidth" fmla="val 40"/>
                <a:gd name="ODFHeight" fmla="val 40"/>
              </a:gdLst>
              <a:ahLst/>
              <a:cxnLst/>
              <a:rect l="OXMLTextRectL" t="OXMLTextRectT" r="OXMLTextRectR" b="OXMLTextRect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55" name="Shape 55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56" name="Shape 56"/>
            <p:cNvSpPr/>
            <p:nvPr/>
          </p:nvSpPr>
          <p:spPr>
            <a:xfrm>
              <a:off x="76200" y="6430963"/>
              <a:ext cx="190500" cy="188912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0"/>
                <a:gd name="ODFBottom" fmla="val 40"/>
                <a:gd name="ODFWidth" fmla="val 40"/>
                <a:gd name="ODFHeight" fmla="val 40"/>
              </a:gdLst>
              <a:ahLst/>
              <a:cxnLst/>
              <a:rect l="OXMLTextRectL" t="OXMLTextRectT" r="OXMLTextRectR" b="OXMLTextRect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57" name="Shape 57"/>
            <p:cNvSpPr/>
            <p:nvPr/>
          </p:nvSpPr>
          <p:spPr>
            <a:xfrm>
              <a:off x="0" y="5978525"/>
              <a:ext cx="190500" cy="461962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20"/>
                <a:gd name="ODFBottom" fmla="val 291"/>
                <a:gd name="ODFWidth" fmla="val 120"/>
                <a:gd name="ODFHeight" fmla="val 291"/>
              </a:gdLst>
              <a:ahLst/>
              <a:cxnLst/>
              <a:rect l="OXMLTextRectL" t="OXMLTextRectT" r="OXMLTextRectR" b="OXMLTextRect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58" name="Shape 58"/>
            <p:cNvSpPr/>
            <p:nvPr/>
          </p:nvSpPr>
          <p:spPr>
            <a:xfrm>
              <a:off x="1014413" y="1801811"/>
              <a:ext cx="214312" cy="75565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35"/>
                <a:gd name="ODFBottom" fmla="val 476"/>
                <a:gd name="ODFWidth" fmla="val 135"/>
                <a:gd name="ODFHeight" fmla="val 476"/>
              </a:gdLst>
              <a:ahLst/>
              <a:cxnLst/>
              <a:rect l="OXMLTextRectL" t="OXMLTextRectT" r="OXMLTextRectR" b="OXMLTextRect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59" name="Shape 59"/>
            <p:cNvSpPr/>
            <p:nvPr/>
          </p:nvSpPr>
          <p:spPr>
            <a:xfrm>
              <a:off x="938213" y="2547938"/>
              <a:ext cx="166687" cy="160338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5"/>
                <a:gd name="ODFBottom" fmla="val 34"/>
                <a:gd name="ODFWidth" fmla="val 35"/>
                <a:gd name="ODFHeight" fmla="val 34"/>
              </a:gdLst>
              <a:ahLst/>
              <a:cxnLst/>
              <a:rect l="OXMLTextRectL" t="OXMLTextRectT" r="OXMLTextRectR" b="OXMLTextRect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60" name="Shape 60"/>
            <p:cNvSpPr/>
            <p:nvPr/>
          </p:nvSpPr>
          <p:spPr>
            <a:xfrm>
              <a:off x="595313" y="4763"/>
              <a:ext cx="638173" cy="4025898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02"/>
                <a:gd name="ODFBottom" fmla="val 2536"/>
                <a:gd name="ODFWidth" fmla="val 402"/>
                <a:gd name="ODFHeight" fmla="val 2536"/>
              </a:gdLst>
              <a:ahLst/>
              <a:cxnLst/>
              <a:rect l="OXMLTextRectL" t="OXMLTextRectT" r="OXMLTextRectR" b="OXMLTextRect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61" name="Shape 61"/>
            <p:cNvSpPr/>
            <p:nvPr/>
          </p:nvSpPr>
          <p:spPr>
            <a:xfrm>
              <a:off x="1223963" y="1382713"/>
              <a:ext cx="142875" cy="476248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0"/>
                <a:gd name="ODFBottom" fmla="val 300"/>
                <a:gd name="ODFWidth" fmla="val 90"/>
                <a:gd name="ODFHeight" fmla="val 300"/>
              </a:gdLst>
              <a:ahLst/>
              <a:cxnLst/>
              <a:rect l="OXMLTextRectL" t="OXMLTextRectT" r="OXMLTextRectR" b="OXMLTextRect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62" name="Shape 62"/>
            <p:cNvSpPr/>
            <p:nvPr/>
          </p:nvSpPr>
          <p:spPr>
            <a:xfrm>
              <a:off x="1300163" y="1849438"/>
              <a:ext cx="109538" cy="107949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3"/>
                <a:gd name="ODFBottom" fmla="val 23"/>
                <a:gd name="ODFWidth" fmla="val 23"/>
                <a:gd name="ODFHeight" fmla="val 23"/>
              </a:gdLst>
              <a:ahLst/>
              <a:cxnLst/>
              <a:rect l="OXMLTextRectL" t="OXMLTextRectT" r="OXMLTextRectR" b="OXMLTextRect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63" name="Shape 63"/>
            <p:cNvSpPr/>
            <p:nvPr/>
          </p:nvSpPr>
          <p:spPr>
            <a:xfrm>
              <a:off x="280988" y="3417888"/>
              <a:ext cx="142874" cy="474662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0"/>
                <a:gd name="ODFBottom" fmla="val 299"/>
                <a:gd name="ODFWidth" fmla="val 90"/>
                <a:gd name="ODFHeight" fmla="val 299"/>
              </a:gdLst>
              <a:ahLst/>
              <a:cxnLst/>
              <a:rect l="OXMLTextRectL" t="OXMLTextRectT" r="OXMLTextRectR" b="OXMLTextRect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64" name="Shape 64"/>
            <p:cNvSpPr/>
            <p:nvPr/>
          </p:nvSpPr>
          <p:spPr>
            <a:xfrm>
              <a:off x="238125" y="3883023"/>
              <a:ext cx="109537" cy="109537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3"/>
                <a:gd name="ODFBottom" fmla="val 23"/>
                <a:gd name="ODFWidth" fmla="val 23"/>
                <a:gd name="ODFHeight" fmla="val 23"/>
              </a:gdLst>
              <a:ahLst/>
              <a:cxnLst/>
              <a:rect l="OXMLTextRectL" t="OXMLTextRectT" r="OXMLTextRectR" b="OXMLTextRect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65" name="Shape 65"/>
            <p:cNvSpPr/>
            <p:nvPr/>
          </p:nvSpPr>
          <p:spPr>
            <a:xfrm>
              <a:off x="4763" y="2166938"/>
              <a:ext cx="114300" cy="452438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72"/>
                <a:gd name="ODFBottom" fmla="val 285"/>
                <a:gd name="ODFWidth" fmla="val 72"/>
                <a:gd name="ODFHeight" fmla="val 285"/>
              </a:gdLst>
              <a:ahLst/>
              <a:cxnLst/>
              <a:rect l="OXMLTextRectL" t="OXMLTextRectT" r="OXMLTextRectR" b="OXMLTextRect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66" name="Shape 66"/>
            <p:cNvSpPr/>
            <p:nvPr/>
          </p:nvSpPr>
          <p:spPr>
            <a:xfrm>
              <a:off x="52388" y="2066925"/>
              <a:ext cx="109536" cy="109538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3"/>
                <a:gd name="ODFBottom" fmla="val 23"/>
                <a:gd name="ODFWidth" fmla="val 23"/>
                <a:gd name="ODFHeight" fmla="val 23"/>
              </a:gdLst>
              <a:ahLst/>
              <a:cxnLst/>
              <a:rect l="OXMLTextRectL" t="OXMLTextRectT" r="OXMLTextRectR" b="OXMLTextRect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67" name="Shape 67"/>
            <p:cNvSpPr/>
            <p:nvPr/>
          </p:nvSpPr>
          <p:spPr>
            <a:xfrm>
              <a:off x="1228725" y="4662488"/>
              <a:ext cx="23811" cy="2181223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68" name="Shape 68"/>
            <p:cNvSpPr/>
            <p:nvPr/>
          </p:nvSpPr>
          <p:spPr>
            <a:xfrm>
              <a:off x="1319213" y="5041900"/>
              <a:ext cx="371473" cy="1801813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34"/>
                <a:gd name="ODFBottom" fmla="val 1135"/>
                <a:gd name="ODFWidth" fmla="val 234"/>
                <a:gd name="ODFHeight" fmla="val 1135"/>
              </a:gdLst>
              <a:ahLst/>
              <a:cxnLst/>
              <a:rect l="OXMLTextRectL" t="OXMLTextRectT" r="OXMLTextRectR" b="OXMLTextRect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69" name="Shape 69"/>
            <p:cNvSpPr/>
            <p:nvPr/>
          </p:nvSpPr>
          <p:spPr>
            <a:xfrm>
              <a:off x="1147763" y="4481513"/>
              <a:ext cx="190500" cy="19050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0"/>
                <a:gd name="ODFBottom" fmla="val 40"/>
                <a:gd name="ODFWidth" fmla="val 40"/>
                <a:gd name="ODFHeight" fmla="val 40"/>
              </a:gdLst>
              <a:ahLst/>
              <a:cxnLst/>
              <a:rect l="OXMLTextRectL" t="OXMLTextRectT" r="OXMLTextRectR" b="OXMLTextRect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70" name="Shape 70"/>
            <p:cNvSpPr/>
            <p:nvPr/>
          </p:nvSpPr>
          <p:spPr>
            <a:xfrm>
              <a:off x="819150" y="3983038"/>
              <a:ext cx="347663" cy="286067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19"/>
                <a:gd name="ODFBottom" fmla="val 1802"/>
                <a:gd name="ODFWidth" fmla="val 219"/>
                <a:gd name="ODFHeight" fmla="val 1802"/>
              </a:gdLst>
              <a:ahLst/>
              <a:cxnLst/>
              <a:rect l="OXMLTextRectL" t="OXMLTextRectT" r="OXMLTextRectR" b="OXMLTextRect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71" name="Shape 71"/>
            <p:cNvSpPr/>
            <p:nvPr/>
          </p:nvSpPr>
          <p:spPr>
            <a:xfrm>
              <a:off x="728662" y="3806825"/>
              <a:ext cx="190500" cy="19050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0"/>
                <a:gd name="ODFBottom" fmla="val 40"/>
                <a:gd name="ODFWidth" fmla="val 40"/>
                <a:gd name="ODFHeight" fmla="val 40"/>
              </a:gdLst>
              <a:ahLst/>
              <a:cxnLst/>
              <a:rect l="OXMLTextRectL" t="OXMLTextRectT" r="OXMLTextRectR" b="OXMLTextRect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72" name="Shape 72"/>
            <p:cNvSpPr/>
            <p:nvPr/>
          </p:nvSpPr>
          <p:spPr>
            <a:xfrm>
              <a:off x="1624013" y="4867274"/>
              <a:ext cx="190498" cy="188912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0"/>
                <a:gd name="ODFBottom" fmla="val 40"/>
                <a:gd name="ODFWidth" fmla="val 40"/>
                <a:gd name="ODFHeight" fmla="val 40"/>
              </a:gdLst>
              <a:ahLst/>
              <a:cxnLst/>
              <a:rect l="OXMLTextRectL" t="OXMLTextRectT" r="OXMLTextRectR" b="OXMLTextRect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73" name="Shape 73"/>
            <p:cNvSpPr/>
            <p:nvPr/>
          </p:nvSpPr>
          <p:spPr>
            <a:xfrm>
              <a:off x="1404938" y="5422900"/>
              <a:ext cx="371473" cy="1425575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34"/>
                <a:gd name="ODFBottom" fmla="val 898"/>
                <a:gd name="ODFWidth" fmla="val 234"/>
                <a:gd name="ODFHeight" fmla="val 898"/>
              </a:gdLst>
              <a:ahLst/>
              <a:cxnLst/>
              <a:rect l="OXMLTextRectL" t="OXMLTextRectT" r="OXMLTextRectR" b="OXMLTextRect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74" name="Shape 74"/>
            <p:cNvSpPr/>
            <p:nvPr/>
          </p:nvSpPr>
          <p:spPr>
            <a:xfrm>
              <a:off x="1666875" y="5945188"/>
              <a:ext cx="152400" cy="912812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6"/>
                <a:gd name="ODFBottom" fmla="val 575"/>
                <a:gd name="ODFWidth" fmla="val 96"/>
                <a:gd name="ODFHeight" fmla="val 575"/>
              </a:gdLst>
              <a:ahLst/>
              <a:cxnLst/>
              <a:rect l="OXMLTextRectL" t="OXMLTextRectT" r="OXMLTextRectR" b="OXMLTextRect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75" name="Shape 75"/>
            <p:cNvSpPr/>
            <p:nvPr/>
          </p:nvSpPr>
          <p:spPr>
            <a:xfrm>
              <a:off x="1709738" y="5246688"/>
              <a:ext cx="190500" cy="19050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0"/>
                <a:gd name="ODFBottom" fmla="val 40"/>
                <a:gd name="ODFWidth" fmla="val 40"/>
                <a:gd name="ODFHeight" fmla="val 40"/>
              </a:gdLst>
              <a:ahLst/>
              <a:cxnLst/>
              <a:rect l="OXMLTextRectL" t="OXMLTextRectT" r="OXMLTextRectR" b="OXMLTextRect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76" name="Shape 76"/>
            <p:cNvSpPr/>
            <p:nvPr/>
          </p:nvSpPr>
          <p:spPr>
            <a:xfrm>
              <a:off x="1709738" y="5764212"/>
              <a:ext cx="190500" cy="19050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0"/>
                <a:gd name="ODFBottom" fmla="val 40"/>
                <a:gd name="ODFWidth" fmla="val 40"/>
                <a:gd name="ODFHeight" fmla="val 40"/>
              </a:gdLst>
              <a:ahLst/>
              <a:cxnLst/>
              <a:rect l="OXMLTextRectL" t="OXMLTextRectT" r="OXMLTextRectR" b="OXMLTextRect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77" name="Shape 77"/>
            <p:cNvSpPr/>
            <p:nvPr/>
          </p:nvSpPr>
          <p:spPr>
            <a:xfrm>
              <a:off x="1766888" y="6330950"/>
              <a:ext cx="419100" cy="52705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64"/>
                <a:gd name="ODFBottom" fmla="val 332"/>
                <a:gd name="ODFWidth" fmla="val 264"/>
                <a:gd name="ODFHeight" fmla="val 332"/>
              </a:gdLst>
              <a:ahLst/>
              <a:cxnLst/>
              <a:rect l="OXMLTextRectL" t="OXMLTextRectT" r="OXMLTextRectR" b="OXMLTextRect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78" name="Shape 78"/>
            <p:cNvSpPr/>
            <p:nvPr/>
          </p:nvSpPr>
          <p:spPr>
            <a:xfrm>
              <a:off x="2147888" y="6221413"/>
              <a:ext cx="157163" cy="147637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3"/>
                <a:gd name="ODFBottom" fmla="val 31"/>
                <a:gd name="ODFWidth" fmla="val 33"/>
                <a:gd name="ODFHeight" fmla="val 31"/>
              </a:gdLst>
              <a:ahLst/>
              <a:cxnLst/>
              <a:rect l="OXMLTextRectL" t="OXMLTextRectT" r="OXMLTextRectR" b="OXMLTextRect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79" name="Shape 79"/>
            <p:cNvSpPr/>
            <p:nvPr/>
          </p:nvSpPr>
          <p:spPr>
            <a:xfrm>
              <a:off x="504825" y="9525"/>
              <a:ext cx="233362" cy="5103813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47"/>
                <a:gd name="ODFBottom" fmla="val 3215"/>
                <a:gd name="ODFWidth" fmla="val 147"/>
                <a:gd name="ODFHeight" fmla="val 3215"/>
              </a:gdLst>
              <a:ahLst/>
              <a:cxnLst/>
              <a:rect l="OXMLTextRectL" t="OXMLTextRectT" r="OXMLTextRectR" b="OXMLTextRect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80" name="Shape 80"/>
            <p:cNvSpPr/>
            <p:nvPr/>
          </p:nvSpPr>
          <p:spPr>
            <a:xfrm>
              <a:off x="633413" y="5103813"/>
              <a:ext cx="185737" cy="185737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9"/>
                <a:gd name="ODFBottom" fmla="val 39"/>
                <a:gd name="ODFWidth" fmla="val 39"/>
                <a:gd name="ODFHeight" fmla="val 39"/>
              </a:gdLst>
              <a:ahLst/>
              <a:cxnLst/>
              <a:rect l="OXMLTextRectL" t="OXMLTextRectT" r="OXMLTextRectR" b="OXMLTextRect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noFill/>
            <a:ln>
              <a:noFill/>
            </a:ln>
          </p:spPr>
        </p:sp>
      </p:grpSp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</p:spPr>
        <p:txBody>
          <a:bodyPr anchor="b">
            <a:normAutofit/>
          </a:bodyPr>
          <a:lstStyle>
            <a:defPPr/>
            <a:lvl1pPr lvl="0" algn="l">
              <a:defRPr sz="4800"/>
            </a:lvl1pPr>
          </a:lstStyle>
          <a:p>
            <a:r>
              <a:t>Образец заголовка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0" lvl="0" indent="0" algn="l">
              <a:buNone/>
              <a:defRPr sz="2000" cap="all">
                <a:solidFill>
                  <a:schemeClr val="tx2"/>
                </a:solidFill>
              </a:defRPr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7077510" y="5410201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07.07.2023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1876424" y="5410201"/>
            <a:ext cx="5124885" cy="365125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31371" y="6309320"/>
            <a:ext cx="2844800" cy="365125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07.07.2023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165600" y="6309320"/>
            <a:ext cx="3860800" cy="365125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/>
          </a:p>
        </p:txBody>
      </p:sp>
      <p:grpSp>
        <p:nvGrpSpPr>
          <p:cNvPr id="10" name="Shape 10"/>
          <p:cNvGrpSpPr/>
          <p:nvPr/>
        </p:nvGrpSpPr>
        <p:grpSpPr>
          <a:xfrm>
            <a:off x="-142198" y="178715"/>
            <a:ext cx="12371787" cy="6573805"/>
            <a:chOff x="0" y="0"/>
            <a:chExt cx="12371787" cy="6573805"/>
          </a:xfrm>
        </p:grpSpPr>
        <p:sp>
          <p:nvSpPr>
            <p:cNvPr id="11" name="Shape 11"/>
            <p:cNvSpPr/>
            <p:nvPr/>
          </p:nvSpPr>
          <p:spPr>
            <a:xfrm>
              <a:off x="625734" y="5308062"/>
              <a:ext cx="11713302" cy="71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91440" tIns="45720" rIns="91440" bIns="45720" anchor="ctr">
              <a:noAutofit/>
            </a:bodyPr>
            <a:lstStyle>
              <a:defPPr/>
              <a:lvl1pPr marL="0" lvl="0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sz="24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24728" y="6069748"/>
              <a:ext cx="12347058" cy="504055"/>
            </a:xfrm>
            <a:prstGeom prst="rect">
              <a:avLst/>
            </a:prstGeom>
            <a:solidFill>
              <a:srgbClr val="3F9F94"/>
            </a:solidFill>
            <a:ln>
              <a:noFill/>
            </a:ln>
          </p:spPr>
          <p:txBody>
            <a:bodyPr lIns="91440" tIns="45720" rIns="91440" bIns="45720" anchor="ctr">
              <a:noAutofit/>
            </a:bodyPr>
            <a:lstStyle>
              <a:defPPr/>
              <a:lvl1pPr marL="0" lvl="0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sz="24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625734" y="5884125"/>
              <a:ext cx="11713302" cy="71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91440" tIns="45720" rIns="91440" bIns="45720" anchor="ctr">
              <a:noAutofit/>
            </a:bodyPr>
            <a:lstStyle>
              <a:defPPr/>
              <a:lvl1pPr marL="0" lvl="0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sz="24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0"/>
              <a:ext cx="12347058" cy="1316764"/>
            </a:xfrm>
            <a:prstGeom prst="rect">
              <a:avLst/>
            </a:prstGeom>
            <a:solidFill>
              <a:srgbClr val="3FA382"/>
            </a:solidFill>
            <a:ln>
              <a:noFill/>
            </a:ln>
          </p:spPr>
          <p:txBody>
            <a:bodyPr lIns="91440" tIns="45720" rIns="91440" bIns="45720" anchor="ctr">
              <a:noAutofit/>
            </a:bodyPr>
            <a:lstStyle>
              <a:defPPr/>
              <a:lvl1pPr marL="0" lvl="0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sz="265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5" name="Shape 15"/>
          <p:cNvSpPr/>
          <p:nvPr/>
        </p:nvSpPr>
        <p:spPr>
          <a:xfrm>
            <a:off x="-188986" y="1182505"/>
            <a:ext cx="12380985" cy="60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sz="24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-188986" y="1254513"/>
            <a:ext cx="12380985" cy="60958"/>
          </a:xfrm>
          <a:prstGeom prst="rect">
            <a:avLst/>
          </a:prstGeom>
          <a:solidFill>
            <a:srgbClr val="3FA1CD"/>
          </a:solidFill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sz="265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-188986" y="1326513"/>
            <a:ext cx="12380985" cy="60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sz="24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Shape 18"/>
          <p:cNvSpPr/>
          <p:nvPr/>
        </p:nvSpPr>
        <p:spPr>
          <a:xfrm>
            <a:off x="-188986" y="1182505"/>
            <a:ext cx="12380985" cy="60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sz="24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-188986" y="1254513"/>
            <a:ext cx="12380985" cy="60958"/>
          </a:xfrm>
          <a:prstGeom prst="rect">
            <a:avLst/>
          </a:prstGeom>
          <a:solidFill>
            <a:srgbClr val="3FA1CD"/>
          </a:solidFill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sz="265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-188986" y="1326513"/>
            <a:ext cx="12380985" cy="60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sz="24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2" name="Shape 22"/>
          <p:cNvPicPr/>
          <p:nvPr/>
        </p:nvPicPr>
        <p:blipFill>
          <a:blip r:embed="rId2"/>
          <a:srcRect l="18779" r="14775"/>
          <a:stretch/>
        </p:blipFill>
        <p:spPr>
          <a:xfrm>
            <a:off x="1" y="68627"/>
            <a:ext cx="1421767" cy="16321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defPPr/>
            <a:lvl1pPr marL="0" lvl="0" indent="0"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07.07.2023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defPPr/>
            <a:lvl1pPr marL="0" lvl="0" indent="0" algn="ctr"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defPPr/>
            <a:lvl1pPr marL="0" lvl="0" indent="0" algn="r"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txStyles>
    <p:titleStyle>
      <a:defPPr/>
      <a:lvl1pPr lvl="0" algn="ctr">
        <a:buNone/>
        <a:defRPr sz="58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457189" lvl="0" indent="-457189" algn="l">
        <a:buFont typeface="Arial"/>
        <a:buChar char="•"/>
        <a:defRPr sz="4250">
          <a:solidFill>
            <a:schemeClr val="tx1"/>
          </a:solidFill>
          <a:latin typeface="+mn-lt"/>
          <a:ea typeface="+mn-ea"/>
          <a:cs typeface="+mn-cs"/>
        </a:defRPr>
      </a:lvl1pPr>
      <a:lvl2pPr marL="990575" lvl="1" indent="-380990" algn="l">
        <a:buFont typeface="Arial"/>
        <a:buChar char="–"/>
        <a:defRPr sz="3750">
          <a:solidFill>
            <a:schemeClr val="tx1"/>
          </a:solidFill>
          <a:latin typeface="+mn-lt"/>
          <a:ea typeface="+mn-ea"/>
          <a:cs typeface="+mn-cs"/>
        </a:defRPr>
      </a:lvl2pPr>
      <a:lvl3pPr marL="1523962" lvl="2" indent="-304792" algn="l"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3pPr>
      <a:lvl4pPr marL="2133547" lvl="3" indent="-304792" algn="l">
        <a:buFont typeface="Arial"/>
        <a:buChar char="–"/>
        <a:defRPr sz="2650">
          <a:solidFill>
            <a:schemeClr val="tx1"/>
          </a:solidFill>
          <a:latin typeface="+mn-lt"/>
          <a:ea typeface="+mn-ea"/>
          <a:cs typeface="+mn-cs"/>
        </a:defRPr>
      </a:lvl4pPr>
      <a:lvl5pPr marL="2743131" lvl="4" indent="-304792" algn="l">
        <a:buFont typeface="Arial"/>
        <a:buChar char="»"/>
        <a:defRPr sz="2650">
          <a:solidFill>
            <a:schemeClr val="tx1"/>
          </a:solidFill>
          <a:latin typeface="+mn-lt"/>
          <a:ea typeface="+mn-ea"/>
          <a:cs typeface="+mn-cs"/>
        </a:defRPr>
      </a:lvl5pPr>
      <a:lvl6pPr marL="3352716" lvl="5" indent="-304792" algn="l">
        <a:buFont typeface="Arial"/>
        <a:buChar char="•"/>
        <a:defRPr sz="2650">
          <a:solidFill>
            <a:schemeClr val="tx1"/>
          </a:solidFill>
          <a:latin typeface="+mn-lt"/>
          <a:ea typeface="+mn-ea"/>
          <a:cs typeface="+mn-cs"/>
        </a:defRPr>
      </a:lvl6pPr>
      <a:lvl7pPr marL="3962301" lvl="6" indent="-304791" algn="l">
        <a:buFont typeface="Arial"/>
        <a:buChar char="•"/>
        <a:defRPr sz="2650">
          <a:solidFill>
            <a:schemeClr val="tx1"/>
          </a:solidFill>
          <a:latin typeface="+mn-lt"/>
          <a:ea typeface="+mn-ea"/>
          <a:cs typeface="+mn-cs"/>
        </a:defRPr>
      </a:lvl7pPr>
      <a:lvl8pPr marL="4571886" lvl="7" indent="-304791" algn="l">
        <a:buFont typeface="Arial"/>
        <a:buChar char="•"/>
        <a:defRPr sz="2650">
          <a:solidFill>
            <a:schemeClr val="tx1"/>
          </a:solidFill>
          <a:latin typeface="+mn-lt"/>
          <a:ea typeface="+mn-ea"/>
          <a:cs typeface="+mn-cs"/>
        </a:defRPr>
      </a:lvl8pPr>
      <a:lvl9pPr marL="5181470" lvl="8" indent="-304791" algn="l">
        <a:buFont typeface="Arial"/>
        <a:buChar char="•"/>
        <a:defRPr sz="26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346" y="2336799"/>
            <a:ext cx="4082474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октябре 2022 года инициирован и принят к реализации областной проект «Организация системы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оказания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первой помощи в Белгородской области»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327" y="1496291"/>
            <a:ext cx="7158182" cy="47867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14400" y="240145"/>
            <a:ext cx="10409383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«Организация системы  оказания первой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помощи</a:t>
            </a: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Белгородской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127915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3854872" y="481078"/>
            <a:ext cx="792088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sz="2800" b="1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бучение</a:t>
            </a:r>
            <a:r>
              <a:rPr sz="28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ответственных</a:t>
            </a:r>
            <a:r>
              <a:rPr sz="28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лиц</a:t>
            </a:r>
            <a:endParaRPr sz="2800" b="1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0767158F-B7D8-498B-82F8-C4E0E594E80F}"/>
              </a:ext>
            </a:extLst>
          </p:cNvPr>
          <p:cNvGrpSpPr/>
          <p:nvPr/>
        </p:nvGrpSpPr>
        <p:grpSpPr>
          <a:xfrm>
            <a:off x="1897277" y="1705121"/>
            <a:ext cx="1246395" cy="895350"/>
            <a:chOff x="567381" y="2119698"/>
            <a:chExt cx="1841156" cy="1309302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F34F1F4B-01CC-4D5B-BB56-0F013BEAE110}"/>
                </a:ext>
              </a:extLst>
            </p:cNvPr>
            <p:cNvGrpSpPr/>
            <p:nvPr/>
          </p:nvGrpSpPr>
          <p:grpSpPr>
            <a:xfrm>
              <a:off x="567381" y="2119698"/>
              <a:ext cx="1841156" cy="895350"/>
              <a:chOff x="567381" y="2119698"/>
              <a:chExt cx="1841156" cy="895350"/>
            </a:xfrm>
          </p:grpSpPr>
          <p:pic>
            <p:nvPicPr>
              <p:cNvPr id="6" name="Рисунок 5">
                <a:extLst>
                  <a:ext uri="{FF2B5EF4-FFF2-40B4-BE49-F238E27FC236}">
                    <a16:creationId xmlns:a16="http://schemas.microsoft.com/office/drawing/2014/main" id="{D8F6FEB1-0B9F-4C0C-AEF2-A8B9EC316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 l="1567" t="2433" r="1784" b="22843"/>
              <a:stretch/>
            </p:blipFill>
            <p:spPr>
              <a:xfrm>
                <a:off x="1487959" y="2125361"/>
                <a:ext cx="920578" cy="889687"/>
              </a:xfrm>
              <a:prstGeom prst="rect">
                <a:avLst/>
              </a:prstGeom>
            </p:spPr>
          </p:pic>
          <p:pic>
            <p:nvPicPr>
              <p:cNvPr id="3" name="Рисунок 2">
                <a:extLst>
                  <a:ext uri="{FF2B5EF4-FFF2-40B4-BE49-F238E27FC236}">
                    <a16:creationId xmlns:a16="http://schemas.microsoft.com/office/drawing/2014/main" id="{37276DBB-7504-4C50-8CEF-778F88DE75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 l="1567" t="2433" r="1784" b="22843"/>
              <a:stretch/>
            </p:blipFill>
            <p:spPr>
              <a:xfrm>
                <a:off x="567381" y="2119698"/>
                <a:ext cx="920578" cy="889687"/>
              </a:xfrm>
              <a:prstGeom prst="rect">
                <a:avLst/>
              </a:prstGeom>
            </p:spPr>
          </p:pic>
        </p:grp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D7410160-211D-4850-99EE-C1F3912B77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567" t="2433" r="1784" b="22843"/>
            <a:stretch/>
          </p:blipFill>
          <p:spPr>
            <a:xfrm>
              <a:off x="1027670" y="2539313"/>
              <a:ext cx="920578" cy="889687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DB122C1E-62DE-40D8-A5D2-4ACDB1C84904}"/>
              </a:ext>
            </a:extLst>
          </p:cNvPr>
          <p:cNvGrpSpPr/>
          <p:nvPr/>
        </p:nvGrpSpPr>
        <p:grpSpPr>
          <a:xfrm>
            <a:off x="5607729" y="1831638"/>
            <a:ext cx="1188433" cy="675178"/>
            <a:chOff x="567381" y="2119698"/>
            <a:chExt cx="1841156" cy="895350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91B5ADC8-F59B-4794-8610-A3E50F991F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567" t="2433" r="1784" b="22843"/>
            <a:stretch/>
          </p:blipFill>
          <p:spPr>
            <a:xfrm>
              <a:off x="1487959" y="2125361"/>
              <a:ext cx="920578" cy="889687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0FDC01A2-4E83-4388-919C-6266EDB9CF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567" t="2433" r="1784" b="22843"/>
            <a:stretch/>
          </p:blipFill>
          <p:spPr>
            <a:xfrm>
              <a:off x="567381" y="2119698"/>
              <a:ext cx="920578" cy="889687"/>
            </a:xfrm>
            <a:prstGeom prst="rect">
              <a:avLst/>
            </a:prstGeom>
          </p:spPr>
        </p:pic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3E36D6-9469-4298-ADBE-3CE8E7B58D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567" t="2433" r="1784" b="22843"/>
          <a:stretch/>
        </p:blipFill>
        <p:spPr>
          <a:xfrm>
            <a:off x="9512690" y="1754286"/>
            <a:ext cx="822800" cy="7951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4DA3B7-F618-4804-BAE8-D0A731695D9C}"/>
              </a:ext>
            </a:extLst>
          </p:cNvPr>
          <p:cNvSpPr txBox="1"/>
          <p:nvPr/>
        </p:nvSpPr>
        <p:spPr>
          <a:xfrm>
            <a:off x="1359364" y="2715062"/>
            <a:ext cx="2190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FA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Заявлено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892191-4926-4F58-A89B-51EA905F7732}"/>
              </a:ext>
            </a:extLst>
          </p:cNvPr>
          <p:cNvSpPr txBox="1"/>
          <p:nvPr/>
        </p:nvSpPr>
        <p:spPr>
          <a:xfrm>
            <a:off x="4981790" y="2726754"/>
            <a:ext cx="2228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FA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Обучено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BBB6C7-EA82-4A7A-B68C-623E3185F1F7}"/>
              </a:ext>
            </a:extLst>
          </p:cNvPr>
          <p:cNvSpPr txBox="1"/>
          <p:nvPr/>
        </p:nvSpPr>
        <p:spPr>
          <a:xfrm>
            <a:off x="8328297" y="2686488"/>
            <a:ext cx="3012267" cy="791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b="1" dirty="0">
                <a:solidFill>
                  <a:srgbClr val="3FA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 </a:t>
            </a:r>
            <a:endParaRPr lang="ru-RU" sz="3200" b="1" dirty="0" smtClean="0">
              <a:solidFill>
                <a:srgbClr val="3FA1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</a:pPr>
            <a:r>
              <a:rPr lang="ru-RU" sz="3200" b="1" dirty="0" smtClean="0">
                <a:solidFill>
                  <a:srgbClr val="3FA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сертификаты</a:t>
            </a:r>
            <a:endParaRPr lang="ru-RU" sz="3200" b="1" dirty="0">
              <a:solidFill>
                <a:srgbClr val="3FA1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BC65C6-4DA3-4AB8-AF70-53F1CD2777E0}"/>
              </a:ext>
            </a:extLst>
          </p:cNvPr>
          <p:cNvSpPr txBox="1"/>
          <p:nvPr/>
        </p:nvSpPr>
        <p:spPr>
          <a:xfrm>
            <a:off x="1155400" y="4131786"/>
            <a:ext cx="2598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ru-RU" sz="4800" b="1" dirty="0" smtClean="0">
                <a:solidFill>
                  <a:srgbClr val="3FA38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 3000</a:t>
            </a:r>
            <a:endParaRPr lang="ru-RU" sz="4800" b="1" dirty="0">
              <a:solidFill>
                <a:srgbClr val="3FA3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50000"/>
              </a:lnSpc>
            </a:pPr>
            <a:r>
              <a:rPr lang="ru-RU" sz="4800" b="1" dirty="0" smtClean="0">
                <a:solidFill>
                  <a:srgbClr val="3FA3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</a:t>
            </a:r>
            <a:endParaRPr lang="ru-RU" sz="4800" b="1" dirty="0">
              <a:solidFill>
                <a:srgbClr val="3FA3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CA8C7C-A9FB-4EEC-A9A4-59E8AB773439}"/>
              </a:ext>
            </a:extLst>
          </p:cNvPr>
          <p:cNvSpPr txBox="1"/>
          <p:nvPr/>
        </p:nvSpPr>
        <p:spPr>
          <a:xfrm>
            <a:off x="4749383" y="4070184"/>
            <a:ext cx="2905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ru-RU" sz="4800" b="1" dirty="0" smtClean="0">
                <a:solidFill>
                  <a:srgbClr val="3FA3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2689</a:t>
            </a:r>
            <a:endParaRPr lang="ru-RU" sz="4800" b="1" dirty="0">
              <a:solidFill>
                <a:srgbClr val="3FA3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50000"/>
              </a:lnSpc>
            </a:pPr>
            <a:r>
              <a:rPr lang="ru-RU" sz="4800" b="1" dirty="0">
                <a:solidFill>
                  <a:srgbClr val="3FA3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B10541-35C1-4026-B43A-84C69F865058}"/>
              </a:ext>
            </a:extLst>
          </p:cNvPr>
          <p:cNvSpPr txBox="1"/>
          <p:nvPr/>
        </p:nvSpPr>
        <p:spPr>
          <a:xfrm>
            <a:off x="8451273" y="4070184"/>
            <a:ext cx="2889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ru-RU" sz="4800" b="1" dirty="0" smtClean="0">
                <a:solidFill>
                  <a:srgbClr val="3FA3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2283</a:t>
            </a:r>
          </a:p>
          <a:p>
            <a:pPr algn="ctr">
              <a:lnSpc>
                <a:spcPct val="50000"/>
              </a:lnSpc>
            </a:pPr>
            <a:r>
              <a:rPr lang="ru-RU" sz="4800" b="1" dirty="0" smtClean="0">
                <a:solidFill>
                  <a:srgbClr val="3FA3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-RU" sz="4800" b="1" dirty="0">
              <a:solidFill>
                <a:srgbClr val="3FA3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bel.ru/attachments/b7c62d64eab086f776a33846a6a240d047511f41/store/crop/0/0/1280/853/1280/853/0/a9b46030fa047c4288b2e7d29b0fb2376374d69ba7449f9d8eeaba6700ef/170654943577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bel.ru/attachments/b7c62d64eab086f776a33846a6a240d047511f41/store/crop/0/0/1280/853/1280/853/0/a9b46030fa047c4288b2e7d29b0fb2376374d69ba7449f9d8eeaba6700ef/1706549435770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775" y="3849175"/>
            <a:ext cx="3765260" cy="2254959"/>
          </a:xfrm>
          <a:prstGeom prst="rect">
            <a:avLst/>
          </a:prstGeom>
        </p:spPr>
      </p:pic>
      <p:pic>
        <p:nvPicPr>
          <p:cNvPr id="2054" name="Picture 6" descr="https://cdnn21.img.ria.ru/images/07e8/03/0f/1933217583_0:164:1280:884_1280x0_80_0_0_8406f8c94b6c82481794c1e7af936ec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579417"/>
            <a:ext cx="3765260" cy="204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В разных точках Белгорода размещают аптечки для оказания первой медпомощ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7" y="4024432"/>
            <a:ext cx="3586307" cy="198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un1-95.userapi.com/impg/UTQ-3iRTJwxYidKKopJUMK_I1mQgYKQV9YXMgw/eQClibBGg3A.jpg?size=807x605&amp;quality=96&amp;sign=bb5e9123ca4e7258ad2a724d01cd81a6&amp;c_uniq_tag=8MhrX99pxtAKvtDgdROYzMJ3h1LOO5omOCu487O8iWo&amp;type=alb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5" b="480"/>
          <a:stretch/>
        </p:blipFill>
        <p:spPr bwMode="auto">
          <a:xfrm>
            <a:off x="8237537" y="1579418"/>
            <a:ext cx="3586307" cy="226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bel-pobeda.ru/attachments/d260b195df69c7768215910bdb46ff76c2431eda/store/crop/5/105/954/921/800/0/0/0/e0fd43d62792bb6742387078c81381298dbdc7017d15f9a1eddcdc772d1c/e0fd43d62792bb6742387078c81381298dbdc7017d15f9a1eddcdc772d1c.jpeg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7" r="9216"/>
          <a:stretch/>
        </p:blipFill>
        <p:spPr bwMode="auto">
          <a:xfrm>
            <a:off x="4987553" y="2317645"/>
            <a:ext cx="2640466" cy="306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81236" y="403804"/>
            <a:ext cx="4553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безопасности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91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4425" t="13414" r="33538" b="11986"/>
          <a:stretch/>
        </p:blipFill>
        <p:spPr>
          <a:xfrm>
            <a:off x="746336" y="1533238"/>
            <a:ext cx="3509818" cy="4597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501245" y="463271"/>
            <a:ext cx="92351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диспетчерское сопровождение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29017" y="2089835"/>
            <a:ext cx="693651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Разработаны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утверждены речевые алгоритмы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диспетчера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сопровождения;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Диспетчера обучены  по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оберазвивающей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программе «Первая помощь»;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 дополнительная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«Дистанционное диспетчерское сопровождение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Диспетчера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обучены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дополнительной профессиональная программе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«Дистанционное диспетчерское сопровождение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дополнительное соглашение к трудовому договору, на основании которого все диспетчера обязаны его проводить;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старшего смены оперативного отдела для контроля.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74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69864910"/>
              </p:ext>
            </p:extLst>
          </p:nvPr>
        </p:nvGraphicFramePr>
        <p:xfrm>
          <a:off x="2812176" y="1820411"/>
          <a:ext cx="7657284" cy="4083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771" y="483318"/>
            <a:ext cx="7686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диспетчерское сопровождение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2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6">
            <a:extLst>
              <a:ext uri="{FF2B5EF4-FFF2-40B4-BE49-F238E27FC236}">
                <a16:creationId xmlns:a16="http://schemas.microsoft.com/office/drawing/2014/main" id="{391D044E-1D24-78F4-0FD7-85DC77672066}"/>
              </a:ext>
            </a:extLst>
          </p:cNvPr>
          <p:cNvGrpSpPr>
            <a:grpSpLocks/>
          </p:cNvGrpSpPr>
          <p:nvPr/>
        </p:nvGrpSpPr>
        <p:grpSpPr bwMode="auto">
          <a:xfrm>
            <a:off x="1686723" y="1164345"/>
            <a:ext cx="9174968" cy="5329216"/>
            <a:chOff x="483188" y="1268760"/>
            <a:chExt cx="8243535" cy="4295520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4" name="Группа 17">
              <a:extLst>
                <a:ext uri="{FF2B5EF4-FFF2-40B4-BE49-F238E27FC236}">
                  <a16:creationId xmlns:a16="http://schemas.microsoft.com/office/drawing/2014/main" id="{0C7145A2-EE36-B023-9D90-0367944C648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83188" y="1268760"/>
              <a:ext cx="8243535" cy="4295520"/>
              <a:chOff x="526775" y="163077"/>
              <a:chExt cx="10764395" cy="6532865"/>
            </a:xfrm>
            <a:grpFill/>
          </p:grpSpPr>
          <p:grpSp>
            <p:nvGrpSpPr>
              <p:cNvPr id="6" name="Группа 5">
                <a:extLst>
                  <a:ext uri="{FF2B5EF4-FFF2-40B4-BE49-F238E27FC236}">
                    <a16:creationId xmlns:a16="http://schemas.microsoft.com/office/drawing/2014/main" id="{A8A3AE20-51EF-DF74-5F5C-1466B4F9F225}"/>
                  </a:ext>
                </a:extLst>
              </p:cNvPr>
              <p:cNvGrpSpPr/>
              <p:nvPr/>
            </p:nvGrpSpPr>
            <p:grpSpPr>
              <a:xfrm>
                <a:off x="526775" y="163077"/>
                <a:ext cx="10764395" cy="6532865"/>
                <a:chOff x="1934852" y="882339"/>
                <a:chExt cx="8099045" cy="4216461"/>
              </a:xfrm>
              <a:grpFill/>
            </p:grpSpPr>
            <p:sp>
              <p:nvSpPr>
                <p:cNvPr id="48" name="Полилиния 67">
                  <a:extLst>
                    <a:ext uri="{FF2B5EF4-FFF2-40B4-BE49-F238E27FC236}">
                      <a16:creationId xmlns:a16="http://schemas.microsoft.com/office/drawing/2014/main" id="{190953CC-6E67-347D-6842-C400E562074B}"/>
                    </a:ext>
                  </a:extLst>
                </p:cNvPr>
                <p:cNvSpPr/>
                <p:nvPr/>
              </p:nvSpPr>
              <p:spPr>
                <a:xfrm>
                  <a:off x="4462939" y="2797523"/>
                  <a:ext cx="2086120" cy="1224261"/>
                </a:xfrm>
                <a:custGeom>
                  <a:avLst/>
                  <a:gdLst>
                    <a:gd name="connsiteX0" fmla="*/ 46532 w 1652427"/>
                    <a:gd name="connsiteY0" fmla="*/ 1071563 h 1214438"/>
                    <a:gd name="connsiteX1" fmla="*/ 58438 w 1652427"/>
                    <a:gd name="connsiteY1" fmla="*/ 1069181 h 1214438"/>
                    <a:gd name="connsiteX2" fmla="*/ 67963 w 1652427"/>
                    <a:gd name="connsiteY2" fmla="*/ 1047750 h 1214438"/>
                    <a:gd name="connsiteX3" fmla="*/ 77488 w 1652427"/>
                    <a:gd name="connsiteY3" fmla="*/ 1033463 h 1214438"/>
                    <a:gd name="connsiteX4" fmla="*/ 75107 w 1652427"/>
                    <a:gd name="connsiteY4" fmla="*/ 1009650 h 1214438"/>
                    <a:gd name="connsiteX5" fmla="*/ 70345 w 1652427"/>
                    <a:gd name="connsiteY5" fmla="*/ 995363 h 1214438"/>
                    <a:gd name="connsiteX6" fmla="*/ 82251 w 1652427"/>
                    <a:gd name="connsiteY6" fmla="*/ 978694 h 1214438"/>
                    <a:gd name="connsiteX7" fmla="*/ 87013 w 1652427"/>
                    <a:gd name="connsiteY7" fmla="*/ 971550 h 1214438"/>
                    <a:gd name="connsiteX8" fmla="*/ 94157 w 1652427"/>
                    <a:gd name="connsiteY8" fmla="*/ 964406 h 1214438"/>
                    <a:gd name="connsiteX9" fmla="*/ 108445 w 1652427"/>
                    <a:gd name="connsiteY9" fmla="*/ 959644 h 1214438"/>
                    <a:gd name="connsiteX10" fmla="*/ 115588 w 1652427"/>
                    <a:gd name="connsiteY10" fmla="*/ 957263 h 1214438"/>
                    <a:gd name="connsiteX11" fmla="*/ 122732 w 1652427"/>
                    <a:gd name="connsiteY11" fmla="*/ 954881 h 1214438"/>
                    <a:gd name="connsiteX12" fmla="*/ 125113 w 1652427"/>
                    <a:gd name="connsiteY12" fmla="*/ 947738 h 1214438"/>
                    <a:gd name="connsiteX13" fmla="*/ 132257 w 1652427"/>
                    <a:gd name="connsiteY13" fmla="*/ 942975 h 1214438"/>
                    <a:gd name="connsiteX14" fmla="*/ 137020 w 1652427"/>
                    <a:gd name="connsiteY14" fmla="*/ 935831 h 1214438"/>
                    <a:gd name="connsiteX15" fmla="*/ 137020 w 1652427"/>
                    <a:gd name="connsiteY15" fmla="*/ 873919 h 1214438"/>
                    <a:gd name="connsiteX16" fmla="*/ 132257 w 1652427"/>
                    <a:gd name="connsiteY16" fmla="*/ 862013 h 1214438"/>
                    <a:gd name="connsiteX17" fmla="*/ 110826 w 1652427"/>
                    <a:gd name="connsiteY17" fmla="*/ 852488 h 1214438"/>
                    <a:gd name="connsiteX18" fmla="*/ 89395 w 1652427"/>
                    <a:gd name="connsiteY18" fmla="*/ 842963 h 1214438"/>
                    <a:gd name="connsiteX19" fmla="*/ 77488 w 1652427"/>
                    <a:gd name="connsiteY19" fmla="*/ 828675 h 1214438"/>
                    <a:gd name="connsiteX20" fmla="*/ 79870 w 1652427"/>
                    <a:gd name="connsiteY20" fmla="*/ 819150 h 1214438"/>
                    <a:gd name="connsiteX21" fmla="*/ 82251 w 1652427"/>
                    <a:gd name="connsiteY21" fmla="*/ 797719 h 1214438"/>
                    <a:gd name="connsiteX22" fmla="*/ 72726 w 1652427"/>
                    <a:gd name="connsiteY22" fmla="*/ 790575 h 1214438"/>
                    <a:gd name="connsiteX23" fmla="*/ 70345 w 1652427"/>
                    <a:gd name="connsiteY23" fmla="*/ 783431 h 1214438"/>
                    <a:gd name="connsiteX24" fmla="*/ 63201 w 1652427"/>
                    <a:gd name="connsiteY24" fmla="*/ 778669 h 1214438"/>
                    <a:gd name="connsiteX25" fmla="*/ 67963 w 1652427"/>
                    <a:gd name="connsiteY25" fmla="*/ 723900 h 1214438"/>
                    <a:gd name="connsiteX26" fmla="*/ 72726 w 1652427"/>
                    <a:gd name="connsiteY26" fmla="*/ 704850 h 1214438"/>
                    <a:gd name="connsiteX27" fmla="*/ 75107 w 1652427"/>
                    <a:gd name="connsiteY27" fmla="*/ 669131 h 1214438"/>
                    <a:gd name="connsiteX28" fmla="*/ 79870 w 1652427"/>
                    <a:gd name="connsiteY28" fmla="*/ 654844 h 1214438"/>
                    <a:gd name="connsiteX29" fmla="*/ 106063 w 1652427"/>
                    <a:gd name="connsiteY29" fmla="*/ 647700 h 1214438"/>
                    <a:gd name="connsiteX30" fmla="*/ 113207 w 1652427"/>
                    <a:gd name="connsiteY30" fmla="*/ 645319 h 1214438"/>
                    <a:gd name="connsiteX31" fmla="*/ 156070 w 1652427"/>
                    <a:gd name="connsiteY31" fmla="*/ 642938 h 1214438"/>
                    <a:gd name="connsiteX32" fmla="*/ 172738 w 1652427"/>
                    <a:gd name="connsiteY32" fmla="*/ 635794 h 1214438"/>
                    <a:gd name="connsiteX33" fmla="*/ 187026 w 1652427"/>
                    <a:gd name="connsiteY33" fmla="*/ 631031 h 1214438"/>
                    <a:gd name="connsiteX34" fmla="*/ 227507 w 1652427"/>
                    <a:gd name="connsiteY34" fmla="*/ 626269 h 1214438"/>
                    <a:gd name="connsiteX35" fmla="*/ 241795 w 1652427"/>
                    <a:gd name="connsiteY35" fmla="*/ 616744 h 1214438"/>
                    <a:gd name="connsiteX36" fmla="*/ 248938 w 1652427"/>
                    <a:gd name="connsiteY36" fmla="*/ 609600 h 1214438"/>
                    <a:gd name="connsiteX37" fmla="*/ 258463 w 1652427"/>
                    <a:gd name="connsiteY37" fmla="*/ 607219 h 1214438"/>
                    <a:gd name="connsiteX38" fmla="*/ 263226 w 1652427"/>
                    <a:gd name="connsiteY38" fmla="*/ 600075 h 1214438"/>
                    <a:gd name="connsiteX39" fmla="*/ 272751 w 1652427"/>
                    <a:gd name="connsiteY39" fmla="*/ 592931 h 1214438"/>
                    <a:gd name="connsiteX40" fmla="*/ 282276 w 1652427"/>
                    <a:gd name="connsiteY40" fmla="*/ 576263 h 1214438"/>
                    <a:gd name="connsiteX41" fmla="*/ 289420 w 1652427"/>
                    <a:gd name="connsiteY41" fmla="*/ 571500 h 1214438"/>
                    <a:gd name="connsiteX42" fmla="*/ 298945 w 1652427"/>
                    <a:gd name="connsiteY42" fmla="*/ 561975 h 1214438"/>
                    <a:gd name="connsiteX43" fmla="*/ 308470 w 1652427"/>
                    <a:gd name="connsiteY43" fmla="*/ 547688 h 1214438"/>
                    <a:gd name="connsiteX44" fmla="*/ 315613 w 1652427"/>
                    <a:gd name="connsiteY44" fmla="*/ 521494 h 1214438"/>
                    <a:gd name="connsiteX45" fmla="*/ 322757 w 1652427"/>
                    <a:gd name="connsiteY45" fmla="*/ 504825 h 1214438"/>
                    <a:gd name="connsiteX46" fmla="*/ 334663 w 1652427"/>
                    <a:gd name="connsiteY46" fmla="*/ 488156 h 1214438"/>
                    <a:gd name="connsiteX47" fmla="*/ 339426 w 1652427"/>
                    <a:gd name="connsiteY47" fmla="*/ 481013 h 1214438"/>
                    <a:gd name="connsiteX48" fmla="*/ 341807 w 1652427"/>
                    <a:gd name="connsiteY48" fmla="*/ 473869 h 1214438"/>
                    <a:gd name="connsiteX49" fmla="*/ 353713 w 1652427"/>
                    <a:gd name="connsiteY49" fmla="*/ 459581 h 1214438"/>
                    <a:gd name="connsiteX50" fmla="*/ 358476 w 1652427"/>
                    <a:gd name="connsiteY50" fmla="*/ 452438 h 1214438"/>
                    <a:gd name="connsiteX51" fmla="*/ 368001 w 1652427"/>
                    <a:gd name="connsiteY51" fmla="*/ 438150 h 1214438"/>
                    <a:gd name="connsiteX52" fmla="*/ 370382 w 1652427"/>
                    <a:gd name="connsiteY52" fmla="*/ 428625 h 1214438"/>
                    <a:gd name="connsiteX53" fmla="*/ 368001 w 1652427"/>
                    <a:gd name="connsiteY53" fmla="*/ 414338 h 1214438"/>
                    <a:gd name="connsiteX54" fmla="*/ 363238 w 1652427"/>
                    <a:gd name="connsiteY54" fmla="*/ 407194 h 1214438"/>
                    <a:gd name="connsiteX55" fmla="*/ 358476 w 1652427"/>
                    <a:gd name="connsiteY55" fmla="*/ 397669 h 1214438"/>
                    <a:gd name="connsiteX56" fmla="*/ 382288 w 1652427"/>
                    <a:gd name="connsiteY56" fmla="*/ 385763 h 1214438"/>
                    <a:gd name="connsiteX57" fmla="*/ 384670 w 1652427"/>
                    <a:gd name="connsiteY57" fmla="*/ 378619 h 1214438"/>
                    <a:gd name="connsiteX58" fmla="*/ 391813 w 1652427"/>
                    <a:gd name="connsiteY58" fmla="*/ 364331 h 1214438"/>
                    <a:gd name="connsiteX59" fmla="*/ 382288 w 1652427"/>
                    <a:gd name="connsiteY59" fmla="*/ 350044 h 1214438"/>
                    <a:gd name="connsiteX60" fmla="*/ 377526 w 1652427"/>
                    <a:gd name="connsiteY60" fmla="*/ 335756 h 1214438"/>
                    <a:gd name="connsiteX61" fmla="*/ 368001 w 1652427"/>
                    <a:gd name="connsiteY61" fmla="*/ 321469 h 1214438"/>
                    <a:gd name="connsiteX62" fmla="*/ 363238 w 1652427"/>
                    <a:gd name="connsiteY62" fmla="*/ 307181 h 1214438"/>
                    <a:gd name="connsiteX63" fmla="*/ 365620 w 1652427"/>
                    <a:gd name="connsiteY63" fmla="*/ 276225 h 1214438"/>
                    <a:gd name="connsiteX64" fmla="*/ 372763 w 1652427"/>
                    <a:gd name="connsiteY64" fmla="*/ 271463 h 1214438"/>
                    <a:gd name="connsiteX65" fmla="*/ 389432 w 1652427"/>
                    <a:gd name="connsiteY65" fmla="*/ 261938 h 1214438"/>
                    <a:gd name="connsiteX66" fmla="*/ 406101 w 1652427"/>
                    <a:gd name="connsiteY66" fmla="*/ 250031 h 1214438"/>
                    <a:gd name="connsiteX67" fmla="*/ 415626 w 1652427"/>
                    <a:gd name="connsiteY67" fmla="*/ 245269 h 1214438"/>
                    <a:gd name="connsiteX68" fmla="*/ 425151 w 1652427"/>
                    <a:gd name="connsiteY68" fmla="*/ 259556 h 1214438"/>
                    <a:gd name="connsiteX69" fmla="*/ 432295 w 1652427"/>
                    <a:gd name="connsiteY69" fmla="*/ 288131 h 1214438"/>
                    <a:gd name="connsiteX70" fmla="*/ 439438 w 1652427"/>
                    <a:gd name="connsiteY70" fmla="*/ 290513 h 1214438"/>
                    <a:gd name="connsiteX71" fmla="*/ 458488 w 1652427"/>
                    <a:gd name="connsiteY71" fmla="*/ 288131 h 1214438"/>
                    <a:gd name="connsiteX72" fmla="*/ 463251 w 1652427"/>
                    <a:gd name="connsiteY72" fmla="*/ 278606 h 1214438"/>
                    <a:gd name="connsiteX73" fmla="*/ 458488 w 1652427"/>
                    <a:gd name="connsiteY73" fmla="*/ 254794 h 1214438"/>
                    <a:gd name="connsiteX74" fmla="*/ 456107 w 1652427"/>
                    <a:gd name="connsiteY74" fmla="*/ 240506 h 1214438"/>
                    <a:gd name="connsiteX75" fmla="*/ 448963 w 1652427"/>
                    <a:gd name="connsiteY75" fmla="*/ 235744 h 1214438"/>
                    <a:gd name="connsiteX76" fmla="*/ 441820 w 1652427"/>
                    <a:gd name="connsiteY76" fmla="*/ 228600 h 1214438"/>
                    <a:gd name="connsiteX77" fmla="*/ 446582 w 1652427"/>
                    <a:gd name="connsiteY77" fmla="*/ 202406 h 1214438"/>
                    <a:gd name="connsiteX78" fmla="*/ 453726 w 1652427"/>
                    <a:gd name="connsiteY78" fmla="*/ 195263 h 1214438"/>
                    <a:gd name="connsiteX79" fmla="*/ 460870 w 1652427"/>
                    <a:gd name="connsiteY79" fmla="*/ 192881 h 1214438"/>
                    <a:gd name="connsiteX80" fmla="*/ 479920 w 1652427"/>
                    <a:gd name="connsiteY80" fmla="*/ 204788 h 1214438"/>
                    <a:gd name="connsiteX81" fmla="*/ 494207 w 1652427"/>
                    <a:gd name="connsiteY81" fmla="*/ 209550 h 1214438"/>
                    <a:gd name="connsiteX82" fmla="*/ 501351 w 1652427"/>
                    <a:gd name="connsiteY82" fmla="*/ 211931 h 1214438"/>
                    <a:gd name="connsiteX83" fmla="*/ 515638 w 1652427"/>
                    <a:gd name="connsiteY83" fmla="*/ 214313 h 1214438"/>
                    <a:gd name="connsiteX84" fmla="*/ 518020 w 1652427"/>
                    <a:gd name="connsiteY84" fmla="*/ 204788 h 1214438"/>
                    <a:gd name="connsiteX85" fmla="*/ 539451 w 1652427"/>
                    <a:gd name="connsiteY85" fmla="*/ 197644 h 1214438"/>
                    <a:gd name="connsiteX86" fmla="*/ 551357 w 1652427"/>
                    <a:gd name="connsiteY86" fmla="*/ 192881 h 1214438"/>
                    <a:gd name="connsiteX87" fmla="*/ 553738 w 1652427"/>
                    <a:gd name="connsiteY87" fmla="*/ 185738 h 1214438"/>
                    <a:gd name="connsiteX88" fmla="*/ 606126 w 1652427"/>
                    <a:gd name="connsiteY88" fmla="*/ 183356 h 1214438"/>
                    <a:gd name="connsiteX89" fmla="*/ 627557 w 1652427"/>
                    <a:gd name="connsiteY89" fmla="*/ 171450 h 1214438"/>
                    <a:gd name="connsiteX90" fmla="*/ 637082 w 1652427"/>
                    <a:gd name="connsiteY90" fmla="*/ 173831 h 1214438"/>
                    <a:gd name="connsiteX91" fmla="*/ 651370 w 1652427"/>
                    <a:gd name="connsiteY91" fmla="*/ 166688 h 1214438"/>
                    <a:gd name="connsiteX92" fmla="*/ 665657 w 1652427"/>
                    <a:gd name="connsiteY92" fmla="*/ 173831 h 1214438"/>
                    <a:gd name="connsiteX93" fmla="*/ 672801 w 1652427"/>
                    <a:gd name="connsiteY93" fmla="*/ 178594 h 1214438"/>
                    <a:gd name="connsiteX94" fmla="*/ 713282 w 1652427"/>
                    <a:gd name="connsiteY94" fmla="*/ 78581 h 1214438"/>
                    <a:gd name="connsiteX95" fmla="*/ 727570 w 1652427"/>
                    <a:gd name="connsiteY95" fmla="*/ 73819 h 1214438"/>
                    <a:gd name="connsiteX96" fmla="*/ 787101 w 1652427"/>
                    <a:gd name="connsiteY96" fmla="*/ 71438 h 1214438"/>
                    <a:gd name="connsiteX97" fmla="*/ 810913 w 1652427"/>
                    <a:gd name="connsiteY97" fmla="*/ 64294 h 1214438"/>
                    <a:gd name="connsiteX98" fmla="*/ 818057 w 1652427"/>
                    <a:gd name="connsiteY98" fmla="*/ 61913 h 1214438"/>
                    <a:gd name="connsiteX99" fmla="*/ 825201 w 1652427"/>
                    <a:gd name="connsiteY99" fmla="*/ 59531 h 1214438"/>
                    <a:gd name="connsiteX100" fmla="*/ 844251 w 1652427"/>
                    <a:gd name="connsiteY100" fmla="*/ 54769 h 1214438"/>
                    <a:gd name="connsiteX101" fmla="*/ 851395 w 1652427"/>
                    <a:gd name="connsiteY101" fmla="*/ 14288 h 1214438"/>
                    <a:gd name="connsiteX102" fmla="*/ 863301 w 1652427"/>
                    <a:gd name="connsiteY102" fmla="*/ 4763 h 1214438"/>
                    <a:gd name="connsiteX103" fmla="*/ 877588 w 1652427"/>
                    <a:gd name="connsiteY103" fmla="*/ 2381 h 1214438"/>
                    <a:gd name="connsiteX104" fmla="*/ 884732 w 1652427"/>
                    <a:gd name="connsiteY104" fmla="*/ 0 h 1214438"/>
                    <a:gd name="connsiteX105" fmla="*/ 906163 w 1652427"/>
                    <a:gd name="connsiteY105" fmla="*/ 9525 h 1214438"/>
                    <a:gd name="connsiteX106" fmla="*/ 922832 w 1652427"/>
                    <a:gd name="connsiteY106" fmla="*/ 21431 h 1214438"/>
                    <a:gd name="connsiteX107" fmla="*/ 929976 w 1652427"/>
                    <a:gd name="connsiteY107" fmla="*/ 26194 h 1214438"/>
                    <a:gd name="connsiteX108" fmla="*/ 944263 w 1652427"/>
                    <a:gd name="connsiteY108" fmla="*/ 30956 h 1214438"/>
                    <a:gd name="connsiteX109" fmla="*/ 953788 w 1652427"/>
                    <a:gd name="connsiteY109" fmla="*/ 35719 h 1214438"/>
                    <a:gd name="connsiteX110" fmla="*/ 956170 w 1652427"/>
                    <a:gd name="connsiteY110" fmla="*/ 42863 h 1214438"/>
                    <a:gd name="connsiteX111" fmla="*/ 970457 w 1652427"/>
                    <a:gd name="connsiteY111" fmla="*/ 54769 h 1214438"/>
                    <a:gd name="connsiteX112" fmla="*/ 977601 w 1652427"/>
                    <a:gd name="connsiteY112" fmla="*/ 57150 h 1214438"/>
                    <a:gd name="connsiteX113" fmla="*/ 987126 w 1652427"/>
                    <a:gd name="connsiteY113" fmla="*/ 61913 h 1214438"/>
                    <a:gd name="connsiteX114" fmla="*/ 1006176 w 1652427"/>
                    <a:gd name="connsiteY114" fmla="*/ 66675 h 1214438"/>
                    <a:gd name="connsiteX115" fmla="*/ 1022845 w 1652427"/>
                    <a:gd name="connsiteY115" fmla="*/ 78581 h 1214438"/>
                    <a:gd name="connsiteX116" fmla="*/ 1037132 w 1652427"/>
                    <a:gd name="connsiteY116" fmla="*/ 90488 h 1214438"/>
                    <a:gd name="connsiteX117" fmla="*/ 1046657 w 1652427"/>
                    <a:gd name="connsiteY117" fmla="*/ 92869 h 1214438"/>
                    <a:gd name="connsiteX118" fmla="*/ 1053801 w 1652427"/>
                    <a:gd name="connsiteY118" fmla="*/ 97631 h 1214438"/>
                    <a:gd name="connsiteX119" fmla="*/ 1063326 w 1652427"/>
                    <a:gd name="connsiteY119" fmla="*/ 100013 h 1214438"/>
                    <a:gd name="connsiteX120" fmla="*/ 1079995 w 1652427"/>
                    <a:gd name="connsiteY120" fmla="*/ 104775 h 1214438"/>
                    <a:gd name="connsiteX121" fmla="*/ 1087138 w 1652427"/>
                    <a:gd name="connsiteY121" fmla="*/ 109538 h 1214438"/>
                    <a:gd name="connsiteX122" fmla="*/ 1132382 w 1652427"/>
                    <a:gd name="connsiteY122" fmla="*/ 107156 h 1214438"/>
                    <a:gd name="connsiteX123" fmla="*/ 1149051 w 1652427"/>
                    <a:gd name="connsiteY123" fmla="*/ 97631 h 1214438"/>
                    <a:gd name="connsiteX124" fmla="*/ 1163338 w 1652427"/>
                    <a:gd name="connsiteY124" fmla="*/ 95250 h 1214438"/>
                    <a:gd name="connsiteX125" fmla="*/ 1180007 w 1652427"/>
                    <a:gd name="connsiteY125" fmla="*/ 83344 h 1214438"/>
                    <a:gd name="connsiteX126" fmla="*/ 1191913 w 1652427"/>
                    <a:gd name="connsiteY126" fmla="*/ 71438 h 1214438"/>
                    <a:gd name="connsiteX127" fmla="*/ 1199057 w 1652427"/>
                    <a:gd name="connsiteY127" fmla="*/ 64294 h 1214438"/>
                    <a:gd name="connsiteX128" fmla="*/ 1203820 w 1652427"/>
                    <a:gd name="connsiteY128" fmla="*/ 57150 h 1214438"/>
                    <a:gd name="connsiteX129" fmla="*/ 1210963 w 1652427"/>
                    <a:gd name="connsiteY129" fmla="*/ 54769 h 1214438"/>
                    <a:gd name="connsiteX130" fmla="*/ 1272876 w 1652427"/>
                    <a:gd name="connsiteY130" fmla="*/ 57150 h 1214438"/>
                    <a:gd name="connsiteX131" fmla="*/ 1277638 w 1652427"/>
                    <a:gd name="connsiteY131" fmla="*/ 64294 h 1214438"/>
                    <a:gd name="connsiteX132" fmla="*/ 1282401 w 1652427"/>
                    <a:gd name="connsiteY132" fmla="*/ 78581 h 1214438"/>
                    <a:gd name="connsiteX133" fmla="*/ 1289545 w 1652427"/>
                    <a:gd name="connsiteY133" fmla="*/ 85725 h 1214438"/>
                    <a:gd name="connsiteX134" fmla="*/ 1308595 w 1652427"/>
                    <a:gd name="connsiteY134" fmla="*/ 90488 h 1214438"/>
                    <a:gd name="connsiteX135" fmla="*/ 1315738 w 1652427"/>
                    <a:gd name="connsiteY135" fmla="*/ 88106 h 1214438"/>
                    <a:gd name="connsiteX136" fmla="*/ 1318120 w 1652427"/>
                    <a:gd name="connsiteY136" fmla="*/ 80963 h 1214438"/>
                    <a:gd name="connsiteX137" fmla="*/ 1341932 w 1652427"/>
                    <a:gd name="connsiteY137" fmla="*/ 88106 h 1214438"/>
                    <a:gd name="connsiteX138" fmla="*/ 1356220 w 1652427"/>
                    <a:gd name="connsiteY138" fmla="*/ 85725 h 1214438"/>
                    <a:gd name="connsiteX139" fmla="*/ 1370507 w 1652427"/>
                    <a:gd name="connsiteY139" fmla="*/ 80963 h 1214438"/>
                    <a:gd name="connsiteX140" fmla="*/ 1387176 w 1652427"/>
                    <a:gd name="connsiteY140" fmla="*/ 78581 h 1214438"/>
                    <a:gd name="connsiteX141" fmla="*/ 1396701 w 1652427"/>
                    <a:gd name="connsiteY141" fmla="*/ 80963 h 1214438"/>
                    <a:gd name="connsiteX142" fmla="*/ 1399082 w 1652427"/>
                    <a:gd name="connsiteY142" fmla="*/ 104775 h 1214438"/>
                    <a:gd name="connsiteX143" fmla="*/ 1437182 w 1652427"/>
                    <a:gd name="connsiteY143" fmla="*/ 107156 h 1214438"/>
                    <a:gd name="connsiteX144" fmla="*/ 1439563 w 1652427"/>
                    <a:gd name="connsiteY144" fmla="*/ 116681 h 1214438"/>
                    <a:gd name="connsiteX145" fmla="*/ 1441945 w 1652427"/>
                    <a:gd name="connsiteY145" fmla="*/ 123825 h 1214438"/>
                    <a:gd name="connsiteX146" fmla="*/ 1456232 w 1652427"/>
                    <a:gd name="connsiteY146" fmla="*/ 121444 h 1214438"/>
                    <a:gd name="connsiteX147" fmla="*/ 1475282 w 1652427"/>
                    <a:gd name="connsiteY147" fmla="*/ 128588 h 1214438"/>
                    <a:gd name="connsiteX148" fmla="*/ 1477663 w 1652427"/>
                    <a:gd name="connsiteY148" fmla="*/ 138113 h 1214438"/>
                    <a:gd name="connsiteX149" fmla="*/ 1501476 w 1652427"/>
                    <a:gd name="connsiteY149" fmla="*/ 138113 h 1214438"/>
                    <a:gd name="connsiteX150" fmla="*/ 1503857 w 1652427"/>
                    <a:gd name="connsiteY150" fmla="*/ 145256 h 1214438"/>
                    <a:gd name="connsiteX151" fmla="*/ 1508620 w 1652427"/>
                    <a:gd name="connsiteY151" fmla="*/ 152400 h 1214438"/>
                    <a:gd name="connsiteX152" fmla="*/ 1515763 w 1652427"/>
                    <a:gd name="connsiteY152" fmla="*/ 176213 h 1214438"/>
                    <a:gd name="connsiteX153" fmla="*/ 1530051 w 1652427"/>
                    <a:gd name="connsiteY153" fmla="*/ 188119 h 1214438"/>
                    <a:gd name="connsiteX154" fmla="*/ 1539576 w 1652427"/>
                    <a:gd name="connsiteY154" fmla="*/ 197644 h 1214438"/>
                    <a:gd name="connsiteX155" fmla="*/ 1546720 w 1652427"/>
                    <a:gd name="connsiteY155" fmla="*/ 221456 h 1214438"/>
                    <a:gd name="connsiteX156" fmla="*/ 1551482 w 1652427"/>
                    <a:gd name="connsiteY156" fmla="*/ 235744 h 1214438"/>
                    <a:gd name="connsiteX157" fmla="*/ 1556245 w 1652427"/>
                    <a:gd name="connsiteY157" fmla="*/ 247650 h 1214438"/>
                    <a:gd name="connsiteX158" fmla="*/ 1558626 w 1652427"/>
                    <a:gd name="connsiteY158" fmla="*/ 254794 h 1214438"/>
                    <a:gd name="connsiteX159" fmla="*/ 1565770 w 1652427"/>
                    <a:gd name="connsiteY159" fmla="*/ 259556 h 1214438"/>
                    <a:gd name="connsiteX160" fmla="*/ 1582438 w 1652427"/>
                    <a:gd name="connsiteY160" fmla="*/ 254794 h 1214438"/>
                    <a:gd name="connsiteX161" fmla="*/ 1591963 w 1652427"/>
                    <a:gd name="connsiteY161" fmla="*/ 250031 h 1214438"/>
                    <a:gd name="connsiteX162" fmla="*/ 1599107 w 1652427"/>
                    <a:gd name="connsiteY162" fmla="*/ 252413 h 1214438"/>
                    <a:gd name="connsiteX163" fmla="*/ 1596726 w 1652427"/>
                    <a:gd name="connsiteY163" fmla="*/ 273844 h 1214438"/>
                    <a:gd name="connsiteX164" fmla="*/ 1599107 w 1652427"/>
                    <a:gd name="connsiteY164" fmla="*/ 292894 h 1214438"/>
                    <a:gd name="connsiteX165" fmla="*/ 1608632 w 1652427"/>
                    <a:gd name="connsiteY165" fmla="*/ 309563 h 1214438"/>
                    <a:gd name="connsiteX166" fmla="*/ 1622920 w 1652427"/>
                    <a:gd name="connsiteY166" fmla="*/ 323850 h 1214438"/>
                    <a:gd name="connsiteX167" fmla="*/ 1630063 w 1652427"/>
                    <a:gd name="connsiteY167" fmla="*/ 338138 h 1214438"/>
                    <a:gd name="connsiteX168" fmla="*/ 1634826 w 1652427"/>
                    <a:gd name="connsiteY168" fmla="*/ 366713 h 1214438"/>
                    <a:gd name="connsiteX169" fmla="*/ 1637207 w 1652427"/>
                    <a:gd name="connsiteY169" fmla="*/ 378619 h 1214438"/>
                    <a:gd name="connsiteX170" fmla="*/ 1644351 w 1652427"/>
                    <a:gd name="connsiteY170" fmla="*/ 383381 h 1214438"/>
                    <a:gd name="connsiteX171" fmla="*/ 1649113 w 1652427"/>
                    <a:gd name="connsiteY171" fmla="*/ 392906 h 1214438"/>
                    <a:gd name="connsiteX172" fmla="*/ 1651495 w 1652427"/>
                    <a:gd name="connsiteY172" fmla="*/ 400050 h 1214438"/>
                    <a:gd name="connsiteX173" fmla="*/ 1644351 w 1652427"/>
                    <a:gd name="connsiteY173" fmla="*/ 404813 h 1214438"/>
                    <a:gd name="connsiteX174" fmla="*/ 1630063 w 1652427"/>
                    <a:gd name="connsiteY174" fmla="*/ 416719 h 1214438"/>
                    <a:gd name="connsiteX175" fmla="*/ 1620538 w 1652427"/>
                    <a:gd name="connsiteY175" fmla="*/ 419100 h 1214438"/>
                    <a:gd name="connsiteX176" fmla="*/ 1606251 w 1652427"/>
                    <a:gd name="connsiteY176" fmla="*/ 431006 h 1214438"/>
                    <a:gd name="connsiteX177" fmla="*/ 1601488 w 1652427"/>
                    <a:gd name="connsiteY177" fmla="*/ 438150 h 1214438"/>
                    <a:gd name="connsiteX178" fmla="*/ 1594345 w 1652427"/>
                    <a:gd name="connsiteY178" fmla="*/ 440531 h 1214438"/>
                    <a:gd name="connsiteX179" fmla="*/ 1587201 w 1652427"/>
                    <a:gd name="connsiteY179" fmla="*/ 447675 h 1214438"/>
                    <a:gd name="connsiteX180" fmla="*/ 1582438 w 1652427"/>
                    <a:gd name="connsiteY180" fmla="*/ 454819 h 1214438"/>
                    <a:gd name="connsiteX181" fmla="*/ 1563388 w 1652427"/>
                    <a:gd name="connsiteY181" fmla="*/ 459581 h 1214438"/>
                    <a:gd name="connsiteX182" fmla="*/ 1549101 w 1652427"/>
                    <a:gd name="connsiteY182" fmla="*/ 464344 h 1214438"/>
                    <a:gd name="connsiteX183" fmla="*/ 1541957 w 1652427"/>
                    <a:gd name="connsiteY183" fmla="*/ 466725 h 1214438"/>
                    <a:gd name="connsiteX184" fmla="*/ 1537195 w 1652427"/>
                    <a:gd name="connsiteY184" fmla="*/ 473869 h 1214438"/>
                    <a:gd name="connsiteX185" fmla="*/ 1534813 w 1652427"/>
                    <a:gd name="connsiteY185" fmla="*/ 481013 h 1214438"/>
                    <a:gd name="connsiteX186" fmla="*/ 1527670 w 1652427"/>
                    <a:gd name="connsiteY186" fmla="*/ 485775 h 1214438"/>
                    <a:gd name="connsiteX187" fmla="*/ 1515763 w 1652427"/>
                    <a:gd name="connsiteY187" fmla="*/ 514350 h 1214438"/>
                    <a:gd name="connsiteX188" fmla="*/ 1511001 w 1652427"/>
                    <a:gd name="connsiteY188" fmla="*/ 521494 h 1214438"/>
                    <a:gd name="connsiteX189" fmla="*/ 1503857 w 1652427"/>
                    <a:gd name="connsiteY189" fmla="*/ 535781 h 1214438"/>
                    <a:gd name="connsiteX190" fmla="*/ 1501476 w 1652427"/>
                    <a:gd name="connsiteY190" fmla="*/ 585788 h 1214438"/>
                    <a:gd name="connsiteX191" fmla="*/ 1499095 w 1652427"/>
                    <a:gd name="connsiteY191" fmla="*/ 592931 h 1214438"/>
                    <a:gd name="connsiteX192" fmla="*/ 1491951 w 1652427"/>
                    <a:gd name="connsiteY192" fmla="*/ 602456 h 1214438"/>
                    <a:gd name="connsiteX193" fmla="*/ 1482426 w 1652427"/>
                    <a:gd name="connsiteY193" fmla="*/ 607219 h 1214438"/>
                    <a:gd name="connsiteX194" fmla="*/ 1477663 w 1652427"/>
                    <a:gd name="connsiteY194" fmla="*/ 614363 h 1214438"/>
                    <a:gd name="connsiteX195" fmla="*/ 1463376 w 1652427"/>
                    <a:gd name="connsiteY195" fmla="*/ 626269 h 1214438"/>
                    <a:gd name="connsiteX196" fmla="*/ 1456232 w 1652427"/>
                    <a:gd name="connsiteY196" fmla="*/ 638175 h 1214438"/>
                    <a:gd name="connsiteX197" fmla="*/ 1441945 w 1652427"/>
                    <a:gd name="connsiteY197" fmla="*/ 642938 h 1214438"/>
                    <a:gd name="connsiteX198" fmla="*/ 1420513 w 1652427"/>
                    <a:gd name="connsiteY198" fmla="*/ 647700 h 1214438"/>
                    <a:gd name="connsiteX199" fmla="*/ 1399082 w 1652427"/>
                    <a:gd name="connsiteY199" fmla="*/ 650081 h 1214438"/>
                    <a:gd name="connsiteX200" fmla="*/ 1389557 w 1652427"/>
                    <a:gd name="connsiteY200" fmla="*/ 661988 h 1214438"/>
                    <a:gd name="connsiteX201" fmla="*/ 1382413 w 1652427"/>
                    <a:gd name="connsiteY201" fmla="*/ 669131 h 1214438"/>
                    <a:gd name="connsiteX202" fmla="*/ 1360982 w 1652427"/>
                    <a:gd name="connsiteY202" fmla="*/ 681038 h 1214438"/>
                    <a:gd name="connsiteX203" fmla="*/ 1327645 w 1652427"/>
                    <a:gd name="connsiteY203" fmla="*/ 678656 h 1214438"/>
                    <a:gd name="connsiteX204" fmla="*/ 1294307 w 1652427"/>
                    <a:gd name="connsiteY204" fmla="*/ 669131 h 1214438"/>
                    <a:gd name="connsiteX205" fmla="*/ 1277638 w 1652427"/>
                    <a:gd name="connsiteY205" fmla="*/ 664369 h 1214438"/>
                    <a:gd name="connsiteX206" fmla="*/ 1270495 w 1652427"/>
                    <a:gd name="connsiteY206" fmla="*/ 661988 h 1214438"/>
                    <a:gd name="connsiteX207" fmla="*/ 1263351 w 1652427"/>
                    <a:gd name="connsiteY207" fmla="*/ 657225 h 1214438"/>
                    <a:gd name="connsiteX208" fmla="*/ 1244301 w 1652427"/>
                    <a:gd name="connsiteY208" fmla="*/ 666750 h 1214438"/>
                    <a:gd name="connsiteX209" fmla="*/ 1239538 w 1652427"/>
                    <a:gd name="connsiteY209" fmla="*/ 673894 h 1214438"/>
                    <a:gd name="connsiteX210" fmla="*/ 1232395 w 1652427"/>
                    <a:gd name="connsiteY210" fmla="*/ 678656 h 1214438"/>
                    <a:gd name="connsiteX211" fmla="*/ 1222870 w 1652427"/>
                    <a:gd name="connsiteY211" fmla="*/ 695325 h 1214438"/>
                    <a:gd name="connsiteX212" fmla="*/ 1215726 w 1652427"/>
                    <a:gd name="connsiteY212" fmla="*/ 700088 h 1214438"/>
                    <a:gd name="connsiteX213" fmla="*/ 1213345 w 1652427"/>
                    <a:gd name="connsiteY213" fmla="*/ 707231 h 1214438"/>
                    <a:gd name="connsiteX214" fmla="*/ 1199057 w 1652427"/>
                    <a:gd name="connsiteY214" fmla="*/ 721519 h 1214438"/>
                    <a:gd name="connsiteX215" fmla="*/ 1191913 w 1652427"/>
                    <a:gd name="connsiteY215" fmla="*/ 735806 h 1214438"/>
                    <a:gd name="connsiteX216" fmla="*/ 1189532 w 1652427"/>
                    <a:gd name="connsiteY216" fmla="*/ 742950 h 1214438"/>
                    <a:gd name="connsiteX217" fmla="*/ 1184770 w 1652427"/>
                    <a:gd name="connsiteY217" fmla="*/ 750094 h 1214438"/>
                    <a:gd name="connsiteX218" fmla="*/ 1182388 w 1652427"/>
                    <a:gd name="connsiteY218" fmla="*/ 757238 h 1214438"/>
                    <a:gd name="connsiteX219" fmla="*/ 1168101 w 1652427"/>
                    <a:gd name="connsiteY219" fmla="*/ 766763 h 1214438"/>
                    <a:gd name="connsiteX220" fmla="*/ 1149051 w 1652427"/>
                    <a:gd name="connsiteY220" fmla="*/ 778669 h 1214438"/>
                    <a:gd name="connsiteX221" fmla="*/ 1141907 w 1652427"/>
                    <a:gd name="connsiteY221" fmla="*/ 781050 h 1214438"/>
                    <a:gd name="connsiteX222" fmla="*/ 1127620 w 1652427"/>
                    <a:gd name="connsiteY222" fmla="*/ 788194 h 1214438"/>
                    <a:gd name="connsiteX223" fmla="*/ 1120476 w 1652427"/>
                    <a:gd name="connsiteY223" fmla="*/ 792956 h 1214438"/>
                    <a:gd name="connsiteX224" fmla="*/ 1094282 w 1652427"/>
                    <a:gd name="connsiteY224" fmla="*/ 795338 h 1214438"/>
                    <a:gd name="connsiteX225" fmla="*/ 1079995 w 1652427"/>
                    <a:gd name="connsiteY225" fmla="*/ 800100 h 1214438"/>
                    <a:gd name="connsiteX226" fmla="*/ 1072851 w 1652427"/>
                    <a:gd name="connsiteY226" fmla="*/ 802481 h 1214438"/>
                    <a:gd name="connsiteX227" fmla="*/ 1065707 w 1652427"/>
                    <a:gd name="connsiteY227" fmla="*/ 809625 h 1214438"/>
                    <a:gd name="connsiteX228" fmla="*/ 1058563 w 1652427"/>
                    <a:gd name="connsiteY228" fmla="*/ 814388 h 1214438"/>
                    <a:gd name="connsiteX229" fmla="*/ 1034751 w 1652427"/>
                    <a:gd name="connsiteY229" fmla="*/ 835819 h 1214438"/>
                    <a:gd name="connsiteX230" fmla="*/ 1027607 w 1652427"/>
                    <a:gd name="connsiteY230" fmla="*/ 840581 h 1214438"/>
                    <a:gd name="connsiteX231" fmla="*/ 1015701 w 1652427"/>
                    <a:gd name="connsiteY231" fmla="*/ 845344 h 1214438"/>
                    <a:gd name="connsiteX232" fmla="*/ 991888 w 1652427"/>
                    <a:gd name="connsiteY232" fmla="*/ 854869 h 1214438"/>
                    <a:gd name="connsiteX233" fmla="*/ 984745 w 1652427"/>
                    <a:gd name="connsiteY233" fmla="*/ 857250 h 1214438"/>
                    <a:gd name="connsiteX234" fmla="*/ 965695 w 1652427"/>
                    <a:gd name="connsiteY234" fmla="*/ 862013 h 1214438"/>
                    <a:gd name="connsiteX235" fmla="*/ 927595 w 1652427"/>
                    <a:gd name="connsiteY235" fmla="*/ 859631 h 1214438"/>
                    <a:gd name="connsiteX236" fmla="*/ 918070 w 1652427"/>
                    <a:gd name="connsiteY236" fmla="*/ 857250 h 1214438"/>
                    <a:gd name="connsiteX237" fmla="*/ 889495 w 1652427"/>
                    <a:gd name="connsiteY237" fmla="*/ 859631 h 1214438"/>
                    <a:gd name="connsiteX238" fmla="*/ 875207 w 1652427"/>
                    <a:gd name="connsiteY238" fmla="*/ 866775 h 1214438"/>
                    <a:gd name="connsiteX239" fmla="*/ 863301 w 1652427"/>
                    <a:gd name="connsiteY239" fmla="*/ 878681 h 1214438"/>
                    <a:gd name="connsiteX240" fmla="*/ 813295 w 1652427"/>
                    <a:gd name="connsiteY240" fmla="*/ 888206 h 1214438"/>
                    <a:gd name="connsiteX241" fmla="*/ 787101 w 1652427"/>
                    <a:gd name="connsiteY241" fmla="*/ 892969 h 1214438"/>
                    <a:gd name="connsiteX242" fmla="*/ 734713 w 1652427"/>
                    <a:gd name="connsiteY242" fmla="*/ 890588 h 1214438"/>
                    <a:gd name="connsiteX243" fmla="*/ 708520 w 1652427"/>
                    <a:gd name="connsiteY243" fmla="*/ 883444 h 1214438"/>
                    <a:gd name="connsiteX244" fmla="*/ 689470 w 1652427"/>
                    <a:gd name="connsiteY244" fmla="*/ 881063 h 1214438"/>
                    <a:gd name="connsiteX245" fmla="*/ 641845 w 1652427"/>
                    <a:gd name="connsiteY245" fmla="*/ 881063 h 1214438"/>
                    <a:gd name="connsiteX246" fmla="*/ 627557 w 1652427"/>
                    <a:gd name="connsiteY246" fmla="*/ 883444 h 1214438"/>
                    <a:gd name="connsiteX247" fmla="*/ 620413 w 1652427"/>
                    <a:gd name="connsiteY247" fmla="*/ 885825 h 1214438"/>
                    <a:gd name="connsiteX248" fmla="*/ 596601 w 1652427"/>
                    <a:gd name="connsiteY248" fmla="*/ 888206 h 1214438"/>
                    <a:gd name="connsiteX249" fmla="*/ 575170 w 1652427"/>
                    <a:gd name="connsiteY249" fmla="*/ 892969 h 1214438"/>
                    <a:gd name="connsiteX250" fmla="*/ 568026 w 1652427"/>
                    <a:gd name="connsiteY250" fmla="*/ 895350 h 1214438"/>
                    <a:gd name="connsiteX251" fmla="*/ 558501 w 1652427"/>
                    <a:gd name="connsiteY251" fmla="*/ 897731 h 1214438"/>
                    <a:gd name="connsiteX252" fmla="*/ 551357 w 1652427"/>
                    <a:gd name="connsiteY252" fmla="*/ 900113 h 1214438"/>
                    <a:gd name="connsiteX253" fmla="*/ 532307 w 1652427"/>
                    <a:gd name="connsiteY253" fmla="*/ 904875 h 1214438"/>
                    <a:gd name="connsiteX254" fmla="*/ 522782 w 1652427"/>
                    <a:gd name="connsiteY254" fmla="*/ 907256 h 1214438"/>
                    <a:gd name="connsiteX255" fmla="*/ 508495 w 1652427"/>
                    <a:gd name="connsiteY255" fmla="*/ 916781 h 1214438"/>
                    <a:gd name="connsiteX256" fmla="*/ 494207 w 1652427"/>
                    <a:gd name="connsiteY256" fmla="*/ 921544 h 1214438"/>
                    <a:gd name="connsiteX257" fmla="*/ 489445 w 1652427"/>
                    <a:gd name="connsiteY257" fmla="*/ 928688 h 1214438"/>
                    <a:gd name="connsiteX258" fmla="*/ 475157 w 1652427"/>
                    <a:gd name="connsiteY258" fmla="*/ 938213 h 1214438"/>
                    <a:gd name="connsiteX259" fmla="*/ 470395 w 1652427"/>
                    <a:gd name="connsiteY259" fmla="*/ 945356 h 1214438"/>
                    <a:gd name="connsiteX260" fmla="*/ 463251 w 1652427"/>
                    <a:gd name="connsiteY260" fmla="*/ 947738 h 1214438"/>
                    <a:gd name="connsiteX261" fmla="*/ 456107 w 1652427"/>
                    <a:gd name="connsiteY261" fmla="*/ 964406 h 1214438"/>
                    <a:gd name="connsiteX262" fmla="*/ 448963 w 1652427"/>
                    <a:gd name="connsiteY262" fmla="*/ 969169 h 1214438"/>
                    <a:gd name="connsiteX263" fmla="*/ 408482 w 1652427"/>
                    <a:gd name="connsiteY263" fmla="*/ 976313 h 1214438"/>
                    <a:gd name="connsiteX264" fmla="*/ 396576 w 1652427"/>
                    <a:gd name="connsiteY264" fmla="*/ 978694 h 1214438"/>
                    <a:gd name="connsiteX265" fmla="*/ 382288 w 1652427"/>
                    <a:gd name="connsiteY265" fmla="*/ 983456 h 1214438"/>
                    <a:gd name="connsiteX266" fmla="*/ 368001 w 1652427"/>
                    <a:gd name="connsiteY266" fmla="*/ 985838 h 1214438"/>
                    <a:gd name="connsiteX267" fmla="*/ 360857 w 1652427"/>
                    <a:gd name="connsiteY267" fmla="*/ 990600 h 1214438"/>
                    <a:gd name="connsiteX268" fmla="*/ 353713 w 1652427"/>
                    <a:gd name="connsiteY268" fmla="*/ 992981 h 1214438"/>
                    <a:gd name="connsiteX269" fmla="*/ 348951 w 1652427"/>
                    <a:gd name="connsiteY269" fmla="*/ 1000125 h 1214438"/>
                    <a:gd name="connsiteX270" fmla="*/ 334663 w 1652427"/>
                    <a:gd name="connsiteY270" fmla="*/ 1009650 h 1214438"/>
                    <a:gd name="connsiteX271" fmla="*/ 327520 w 1652427"/>
                    <a:gd name="connsiteY271" fmla="*/ 1014413 h 1214438"/>
                    <a:gd name="connsiteX272" fmla="*/ 320376 w 1652427"/>
                    <a:gd name="connsiteY272" fmla="*/ 1019175 h 1214438"/>
                    <a:gd name="connsiteX273" fmla="*/ 301326 w 1652427"/>
                    <a:gd name="connsiteY273" fmla="*/ 1028700 h 1214438"/>
                    <a:gd name="connsiteX274" fmla="*/ 296563 w 1652427"/>
                    <a:gd name="connsiteY274" fmla="*/ 1035844 h 1214438"/>
                    <a:gd name="connsiteX275" fmla="*/ 272751 w 1652427"/>
                    <a:gd name="connsiteY275" fmla="*/ 1042988 h 1214438"/>
                    <a:gd name="connsiteX276" fmla="*/ 258463 w 1652427"/>
                    <a:gd name="connsiteY276" fmla="*/ 1047750 h 1214438"/>
                    <a:gd name="connsiteX277" fmla="*/ 246557 w 1652427"/>
                    <a:gd name="connsiteY277" fmla="*/ 1064419 h 1214438"/>
                    <a:gd name="connsiteX278" fmla="*/ 222745 w 1652427"/>
                    <a:gd name="connsiteY278" fmla="*/ 1088231 h 1214438"/>
                    <a:gd name="connsiteX279" fmla="*/ 203695 w 1652427"/>
                    <a:gd name="connsiteY279" fmla="*/ 1092994 h 1214438"/>
                    <a:gd name="connsiteX280" fmla="*/ 196551 w 1652427"/>
                    <a:gd name="connsiteY280" fmla="*/ 1097756 h 1214438"/>
                    <a:gd name="connsiteX281" fmla="*/ 187026 w 1652427"/>
                    <a:gd name="connsiteY281" fmla="*/ 1109663 h 1214438"/>
                    <a:gd name="connsiteX282" fmla="*/ 184645 w 1652427"/>
                    <a:gd name="connsiteY282" fmla="*/ 1147763 h 1214438"/>
                    <a:gd name="connsiteX283" fmla="*/ 179882 w 1652427"/>
                    <a:gd name="connsiteY283" fmla="*/ 1162050 h 1214438"/>
                    <a:gd name="connsiteX284" fmla="*/ 170357 w 1652427"/>
                    <a:gd name="connsiteY284" fmla="*/ 1178719 h 1214438"/>
                    <a:gd name="connsiteX285" fmla="*/ 167976 w 1652427"/>
                    <a:gd name="connsiteY285" fmla="*/ 1185863 h 1214438"/>
                    <a:gd name="connsiteX286" fmla="*/ 165595 w 1652427"/>
                    <a:gd name="connsiteY286" fmla="*/ 1200150 h 1214438"/>
                    <a:gd name="connsiteX287" fmla="*/ 151307 w 1652427"/>
                    <a:gd name="connsiteY287" fmla="*/ 1209675 h 1214438"/>
                    <a:gd name="connsiteX288" fmla="*/ 144163 w 1652427"/>
                    <a:gd name="connsiteY288" fmla="*/ 1214438 h 1214438"/>
                    <a:gd name="connsiteX289" fmla="*/ 98920 w 1652427"/>
                    <a:gd name="connsiteY289" fmla="*/ 1212056 h 1214438"/>
                    <a:gd name="connsiteX290" fmla="*/ 89395 w 1652427"/>
                    <a:gd name="connsiteY290" fmla="*/ 1207294 h 1214438"/>
                    <a:gd name="connsiteX291" fmla="*/ 82251 w 1652427"/>
                    <a:gd name="connsiteY291" fmla="*/ 1204913 h 1214438"/>
                    <a:gd name="connsiteX292" fmla="*/ 53676 w 1652427"/>
                    <a:gd name="connsiteY292" fmla="*/ 1197769 h 1214438"/>
                    <a:gd name="connsiteX293" fmla="*/ 46532 w 1652427"/>
                    <a:gd name="connsiteY293" fmla="*/ 1193006 h 1214438"/>
                    <a:gd name="connsiteX294" fmla="*/ 34626 w 1652427"/>
                    <a:gd name="connsiteY294" fmla="*/ 1185863 h 1214438"/>
                    <a:gd name="connsiteX295" fmla="*/ 29863 w 1652427"/>
                    <a:gd name="connsiteY295" fmla="*/ 1178719 h 1214438"/>
                    <a:gd name="connsiteX296" fmla="*/ 22720 w 1652427"/>
                    <a:gd name="connsiteY296" fmla="*/ 1173956 h 1214438"/>
                    <a:gd name="connsiteX297" fmla="*/ 17957 w 1652427"/>
                    <a:gd name="connsiteY297" fmla="*/ 1166813 h 1214438"/>
                    <a:gd name="connsiteX298" fmla="*/ 13195 w 1652427"/>
                    <a:gd name="connsiteY298" fmla="*/ 1150144 h 1214438"/>
                    <a:gd name="connsiteX299" fmla="*/ 1288 w 1652427"/>
                    <a:gd name="connsiteY299" fmla="*/ 1135856 h 1214438"/>
                    <a:gd name="connsiteX300" fmla="*/ 3670 w 1652427"/>
                    <a:gd name="connsiteY300" fmla="*/ 1116806 h 1214438"/>
                    <a:gd name="connsiteX301" fmla="*/ 17957 w 1652427"/>
                    <a:gd name="connsiteY301" fmla="*/ 1112044 h 1214438"/>
                    <a:gd name="connsiteX302" fmla="*/ 25101 w 1652427"/>
                    <a:gd name="connsiteY302" fmla="*/ 1104900 h 1214438"/>
                    <a:gd name="connsiteX303" fmla="*/ 32245 w 1652427"/>
                    <a:gd name="connsiteY303" fmla="*/ 1100138 h 1214438"/>
                    <a:gd name="connsiteX304" fmla="*/ 34626 w 1652427"/>
                    <a:gd name="connsiteY304" fmla="*/ 1092994 h 1214438"/>
                    <a:gd name="connsiteX305" fmla="*/ 46532 w 1652427"/>
                    <a:gd name="connsiteY305" fmla="*/ 1071563 h 121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</a:cxnLst>
                  <a:rect l="l" t="t" r="r" b="b"/>
                  <a:pathLst>
                    <a:path w="1652427" h="1214438">
                      <a:moveTo>
                        <a:pt x="46532" y="1071563"/>
                      </a:moveTo>
                      <a:cubicBezTo>
                        <a:pt x="50501" y="1067594"/>
                        <a:pt x="54924" y="1071189"/>
                        <a:pt x="58438" y="1069181"/>
                      </a:cubicBezTo>
                      <a:cubicBezTo>
                        <a:pt x="63660" y="1066197"/>
                        <a:pt x="66376" y="1050130"/>
                        <a:pt x="67963" y="1047750"/>
                      </a:cubicBezTo>
                      <a:lnTo>
                        <a:pt x="77488" y="1033463"/>
                      </a:lnTo>
                      <a:cubicBezTo>
                        <a:pt x="76694" y="1025525"/>
                        <a:pt x="76577" y="1017491"/>
                        <a:pt x="75107" y="1009650"/>
                      </a:cubicBezTo>
                      <a:cubicBezTo>
                        <a:pt x="74182" y="1004716"/>
                        <a:pt x="70345" y="995363"/>
                        <a:pt x="70345" y="995363"/>
                      </a:cubicBezTo>
                      <a:cubicBezTo>
                        <a:pt x="74902" y="968019"/>
                        <a:pt x="66932" y="988907"/>
                        <a:pt x="82251" y="978694"/>
                      </a:cubicBezTo>
                      <a:cubicBezTo>
                        <a:pt x="84632" y="977106"/>
                        <a:pt x="85181" y="973749"/>
                        <a:pt x="87013" y="971550"/>
                      </a:cubicBezTo>
                      <a:cubicBezTo>
                        <a:pt x="89169" y="968963"/>
                        <a:pt x="91213" y="966041"/>
                        <a:pt x="94157" y="964406"/>
                      </a:cubicBezTo>
                      <a:cubicBezTo>
                        <a:pt x="98546" y="961968"/>
                        <a:pt x="103682" y="961231"/>
                        <a:pt x="108445" y="959644"/>
                      </a:cubicBezTo>
                      <a:lnTo>
                        <a:pt x="115588" y="957263"/>
                      </a:lnTo>
                      <a:lnTo>
                        <a:pt x="122732" y="954881"/>
                      </a:lnTo>
                      <a:cubicBezTo>
                        <a:pt x="123526" y="952500"/>
                        <a:pt x="123545" y="949698"/>
                        <a:pt x="125113" y="947738"/>
                      </a:cubicBezTo>
                      <a:cubicBezTo>
                        <a:pt x="126901" y="945503"/>
                        <a:pt x="130233" y="944999"/>
                        <a:pt x="132257" y="942975"/>
                      </a:cubicBezTo>
                      <a:cubicBezTo>
                        <a:pt x="134281" y="940951"/>
                        <a:pt x="135432" y="938212"/>
                        <a:pt x="137020" y="935831"/>
                      </a:cubicBezTo>
                      <a:cubicBezTo>
                        <a:pt x="143167" y="911242"/>
                        <a:pt x="142080" y="919454"/>
                        <a:pt x="137020" y="873919"/>
                      </a:cubicBezTo>
                      <a:cubicBezTo>
                        <a:pt x="136548" y="869671"/>
                        <a:pt x="135072" y="865230"/>
                        <a:pt x="132257" y="862013"/>
                      </a:cubicBezTo>
                      <a:cubicBezTo>
                        <a:pt x="126489" y="855421"/>
                        <a:pt x="118517" y="854410"/>
                        <a:pt x="110826" y="852488"/>
                      </a:cubicBezTo>
                      <a:cubicBezTo>
                        <a:pt x="94126" y="835788"/>
                        <a:pt x="115809" y="854703"/>
                        <a:pt x="89395" y="842963"/>
                      </a:cubicBezTo>
                      <a:cubicBezTo>
                        <a:pt x="85053" y="841033"/>
                        <a:pt x="80018" y="832470"/>
                        <a:pt x="77488" y="828675"/>
                      </a:cubicBezTo>
                      <a:cubicBezTo>
                        <a:pt x="78282" y="825500"/>
                        <a:pt x="78581" y="822158"/>
                        <a:pt x="79870" y="819150"/>
                      </a:cubicBezTo>
                      <a:cubicBezTo>
                        <a:pt x="84093" y="809297"/>
                        <a:pt x="90530" y="812621"/>
                        <a:pt x="82251" y="797719"/>
                      </a:cubicBezTo>
                      <a:cubicBezTo>
                        <a:pt x="80324" y="794250"/>
                        <a:pt x="75901" y="792956"/>
                        <a:pt x="72726" y="790575"/>
                      </a:cubicBezTo>
                      <a:cubicBezTo>
                        <a:pt x="71932" y="788194"/>
                        <a:pt x="71913" y="785391"/>
                        <a:pt x="70345" y="783431"/>
                      </a:cubicBezTo>
                      <a:cubicBezTo>
                        <a:pt x="68557" y="781196"/>
                        <a:pt x="63460" y="781519"/>
                        <a:pt x="63201" y="778669"/>
                      </a:cubicBezTo>
                      <a:cubicBezTo>
                        <a:pt x="57402" y="714891"/>
                        <a:pt x="61868" y="748278"/>
                        <a:pt x="67963" y="723900"/>
                      </a:cubicBezTo>
                      <a:lnTo>
                        <a:pt x="72726" y="704850"/>
                      </a:lnTo>
                      <a:cubicBezTo>
                        <a:pt x="73520" y="692944"/>
                        <a:pt x="73419" y="680944"/>
                        <a:pt x="75107" y="669131"/>
                      </a:cubicBezTo>
                      <a:cubicBezTo>
                        <a:pt x="75817" y="664161"/>
                        <a:pt x="75108" y="656432"/>
                        <a:pt x="79870" y="654844"/>
                      </a:cubicBezTo>
                      <a:cubicBezTo>
                        <a:pt x="110507" y="644630"/>
                        <a:pt x="79148" y="654428"/>
                        <a:pt x="106063" y="647700"/>
                      </a:cubicBezTo>
                      <a:cubicBezTo>
                        <a:pt x="108498" y="647091"/>
                        <a:pt x="110708" y="645557"/>
                        <a:pt x="113207" y="645319"/>
                      </a:cubicBezTo>
                      <a:cubicBezTo>
                        <a:pt x="127452" y="643962"/>
                        <a:pt x="141782" y="643732"/>
                        <a:pt x="156070" y="642938"/>
                      </a:cubicBezTo>
                      <a:cubicBezTo>
                        <a:pt x="167403" y="635381"/>
                        <a:pt x="158759" y="639988"/>
                        <a:pt x="172738" y="635794"/>
                      </a:cubicBezTo>
                      <a:cubicBezTo>
                        <a:pt x="177547" y="634351"/>
                        <a:pt x="182263" y="632619"/>
                        <a:pt x="187026" y="631031"/>
                      </a:cubicBezTo>
                      <a:cubicBezTo>
                        <a:pt x="204736" y="625128"/>
                        <a:pt x="191680" y="628828"/>
                        <a:pt x="227507" y="626269"/>
                      </a:cubicBezTo>
                      <a:cubicBezTo>
                        <a:pt x="232270" y="623094"/>
                        <a:pt x="237748" y="620792"/>
                        <a:pt x="241795" y="616744"/>
                      </a:cubicBezTo>
                      <a:cubicBezTo>
                        <a:pt x="244176" y="614363"/>
                        <a:pt x="246014" y="611271"/>
                        <a:pt x="248938" y="609600"/>
                      </a:cubicBezTo>
                      <a:cubicBezTo>
                        <a:pt x="251779" y="607976"/>
                        <a:pt x="255288" y="608013"/>
                        <a:pt x="258463" y="607219"/>
                      </a:cubicBezTo>
                      <a:cubicBezTo>
                        <a:pt x="260051" y="604838"/>
                        <a:pt x="261202" y="602099"/>
                        <a:pt x="263226" y="600075"/>
                      </a:cubicBezTo>
                      <a:cubicBezTo>
                        <a:pt x="266032" y="597269"/>
                        <a:pt x="270168" y="595944"/>
                        <a:pt x="272751" y="592931"/>
                      </a:cubicBezTo>
                      <a:cubicBezTo>
                        <a:pt x="283962" y="579850"/>
                        <a:pt x="271376" y="587162"/>
                        <a:pt x="282276" y="576263"/>
                      </a:cubicBezTo>
                      <a:cubicBezTo>
                        <a:pt x="284300" y="574239"/>
                        <a:pt x="287039" y="573088"/>
                        <a:pt x="289420" y="571500"/>
                      </a:cubicBezTo>
                      <a:cubicBezTo>
                        <a:pt x="295769" y="552450"/>
                        <a:pt x="286245" y="574674"/>
                        <a:pt x="298945" y="561975"/>
                      </a:cubicBezTo>
                      <a:cubicBezTo>
                        <a:pt x="302992" y="557928"/>
                        <a:pt x="308470" y="547688"/>
                        <a:pt x="308470" y="547688"/>
                      </a:cubicBezTo>
                      <a:cubicBezTo>
                        <a:pt x="311834" y="530863"/>
                        <a:pt x="309572" y="539616"/>
                        <a:pt x="315613" y="521494"/>
                      </a:cubicBezTo>
                      <a:cubicBezTo>
                        <a:pt x="318283" y="513485"/>
                        <a:pt x="318053" y="513057"/>
                        <a:pt x="322757" y="504825"/>
                      </a:cubicBezTo>
                      <a:cubicBezTo>
                        <a:pt x="325959" y="499222"/>
                        <a:pt x="331020" y="493256"/>
                        <a:pt x="334663" y="488156"/>
                      </a:cubicBezTo>
                      <a:cubicBezTo>
                        <a:pt x="336326" y="485827"/>
                        <a:pt x="337838" y="483394"/>
                        <a:pt x="339426" y="481013"/>
                      </a:cubicBezTo>
                      <a:cubicBezTo>
                        <a:pt x="340220" y="478632"/>
                        <a:pt x="340684" y="476114"/>
                        <a:pt x="341807" y="473869"/>
                      </a:cubicBezTo>
                      <a:cubicBezTo>
                        <a:pt x="346239" y="465005"/>
                        <a:pt x="347134" y="467476"/>
                        <a:pt x="353713" y="459581"/>
                      </a:cubicBezTo>
                      <a:cubicBezTo>
                        <a:pt x="355545" y="457383"/>
                        <a:pt x="356888" y="454819"/>
                        <a:pt x="358476" y="452438"/>
                      </a:cubicBezTo>
                      <a:cubicBezTo>
                        <a:pt x="365909" y="430135"/>
                        <a:pt x="353732" y="463121"/>
                        <a:pt x="368001" y="438150"/>
                      </a:cubicBezTo>
                      <a:cubicBezTo>
                        <a:pt x="369625" y="435308"/>
                        <a:pt x="369588" y="431800"/>
                        <a:pt x="370382" y="428625"/>
                      </a:cubicBezTo>
                      <a:cubicBezTo>
                        <a:pt x="369588" y="423863"/>
                        <a:pt x="369528" y="418918"/>
                        <a:pt x="368001" y="414338"/>
                      </a:cubicBezTo>
                      <a:cubicBezTo>
                        <a:pt x="367096" y="411623"/>
                        <a:pt x="364658" y="409679"/>
                        <a:pt x="363238" y="407194"/>
                      </a:cubicBezTo>
                      <a:cubicBezTo>
                        <a:pt x="361477" y="404112"/>
                        <a:pt x="360063" y="400844"/>
                        <a:pt x="358476" y="397669"/>
                      </a:cubicBezTo>
                      <a:cubicBezTo>
                        <a:pt x="363502" y="377563"/>
                        <a:pt x="355624" y="396428"/>
                        <a:pt x="382288" y="385763"/>
                      </a:cubicBezTo>
                      <a:cubicBezTo>
                        <a:pt x="384619" y="384831"/>
                        <a:pt x="383547" y="380864"/>
                        <a:pt x="384670" y="378619"/>
                      </a:cubicBezTo>
                      <a:cubicBezTo>
                        <a:pt x="393899" y="360161"/>
                        <a:pt x="385830" y="382281"/>
                        <a:pt x="391813" y="364331"/>
                      </a:cubicBezTo>
                      <a:cubicBezTo>
                        <a:pt x="388638" y="359569"/>
                        <a:pt x="384098" y="355474"/>
                        <a:pt x="382288" y="350044"/>
                      </a:cubicBezTo>
                      <a:cubicBezTo>
                        <a:pt x="380701" y="345281"/>
                        <a:pt x="380311" y="339933"/>
                        <a:pt x="377526" y="335756"/>
                      </a:cubicBezTo>
                      <a:cubicBezTo>
                        <a:pt x="374351" y="330994"/>
                        <a:pt x="369811" y="326899"/>
                        <a:pt x="368001" y="321469"/>
                      </a:cubicBezTo>
                      <a:lnTo>
                        <a:pt x="363238" y="307181"/>
                      </a:lnTo>
                      <a:cubicBezTo>
                        <a:pt x="364032" y="296862"/>
                        <a:pt x="362953" y="286225"/>
                        <a:pt x="365620" y="276225"/>
                      </a:cubicBezTo>
                      <a:cubicBezTo>
                        <a:pt x="366357" y="273460"/>
                        <a:pt x="370565" y="273295"/>
                        <a:pt x="372763" y="271463"/>
                      </a:cubicBezTo>
                      <a:cubicBezTo>
                        <a:pt x="384923" y="261329"/>
                        <a:pt x="374014" y="265792"/>
                        <a:pt x="389432" y="261938"/>
                      </a:cubicBezTo>
                      <a:cubicBezTo>
                        <a:pt x="415544" y="248881"/>
                        <a:pt x="383569" y="266125"/>
                        <a:pt x="406101" y="250031"/>
                      </a:cubicBezTo>
                      <a:cubicBezTo>
                        <a:pt x="408990" y="247968"/>
                        <a:pt x="412451" y="246856"/>
                        <a:pt x="415626" y="245269"/>
                      </a:cubicBezTo>
                      <a:cubicBezTo>
                        <a:pt x="421770" y="251413"/>
                        <a:pt x="423773" y="251286"/>
                        <a:pt x="425151" y="259556"/>
                      </a:cubicBezTo>
                      <a:cubicBezTo>
                        <a:pt x="426447" y="267333"/>
                        <a:pt x="424102" y="281576"/>
                        <a:pt x="432295" y="288131"/>
                      </a:cubicBezTo>
                      <a:cubicBezTo>
                        <a:pt x="434255" y="289699"/>
                        <a:pt x="437057" y="289719"/>
                        <a:pt x="439438" y="290513"/>
                      </a:cubicBezTo>
                      <a:cubicBezTo>
                        <a:pt x="445788" y="289719"/>
                        <a:pt x="452764" y="290993"/>
                        <a:pt x="458488" y="288131"/>
                      </a:cubicBezTo>
                      <a:cubicBezTo>
                        <a:pt x="461663" y="286543"/>
                        <a:pt x="462930" y="282141"/>
                        <a:pt x="463251" y="278606"/>
                      </a:cubicBezTo>
                      <a:cubicBezTo>
                        <a:pt x="464033" y="270005"/>
                        <a:pt x="461072" y="262543"/>
                        <a:pt x="458488" y="254794"/>
                      </a:cubicBezTo>
                      <a:cubicBezTo>
                        <a:pt x="457694" y="250031"/>
                        <a:pt x="458266" y="244825"/>
                        <a:pt x="456107" y="240506"/>
                      </a:cubicBezTo>
                      <a:cubicBezTo>
                        <a:pt x="454827" y="237946"/>
                        <a:pt x="451162" y="237576"/>
                        <a:pt x="448963" y="235744"/>
                      </a:cubicBezTo>
                      <a:cubicBezTo>
                        <a:pt x="446376" y="233588"/>
                        <a:pt x="444201" y="230981"/>
                        <a:pt x="441820" y="228600"/>
                      </a:cubicBezTo>
                      <a:cubicBezTo>
                        <a:pt x="441921" y="227795"/>
                        <a:pt x="443194" y="207488"/>
                        <a:pt x="446582" y="202406"/>
                      </a:cubicBezTo>
                      <a:cubicBezTo>
                        <a:pt x="448450" y="199604"/>
                        <a:pt x="450924" y="197131"/>
                        <a:pt x="453726" y="195263"/>
                      </a:cubicBezTo>
                      <a:cubicBezTo>
                        <a:pt x="455815" y="193871"/>
                        <a:pt x="458489" y="193675"/>
                        <a:pt x="460870" y="192881"/>
                      </a:cubicBezTo>
                      <a:cubicBezTo>
                        <a:pt x="490615" y="198832"/>
                        <a:pt x="456671" y="189289"/>
                        <a:pt x="479920" y="204788"/>
                      </a:cubicBezTo>
                      <a:cubicBezTo>
                        <a:pt x="484097" y="207572"/>
                        <a:pt x="489445" y="207963"/>
                        <a:pt x="494207" y="209550"/>
                      </a:cubicBezTo>
                      <a:lnTo>
                        <a:pt x="501351" y="211931"/>
                      </a:lnTo>
                      <a:cubicBezTo>
                        <a:pt x="505207" y="214502"/>
                        <a:pt x="510494" y="220742"/>
                        <a:pt x="515638" y="214313"/>
                      </a:cubicBezTo>
                      <a:cubicBezTo>
                        <a:pt x="517683" y="211757"/>
                        <a:pt x="516205" y="207511"/>
                        <a:pt x="518020" y="204788"/>
                      </a:cubicBezTo>
                      <a:cubicBezTo>
                        <a:pt x="522206" y="198508"/>
                        <a:pt x="534106" y="198535"/>
                        <a:pt x="539451" y="197644"/>
                      </a:cubicBezTo>
                      <a:cubicBezTo>
                        <a:pt x="543420" y="196056"/>
                        <a:pt x="548073" y="195617"/>
                        <a:pt x="551357" y="192881"/>
                      </a:cubicBezTo>
                      <a:cubicBezTo>
                        <a:pt x="553285" y="191274"/>
                        <a:pt x="551265" y="186168"/>
                        <a:pt x="553738" y="185738"/>
                      </a:cubicBezTo>
                      <a:cubicBezTo>
                        <a:pt x="570960" y="182743"/>
                        <a:pt x="588663" y="184150"/>
                        <a:pt x="606126" y="183356"/>
                      </a:cubicBezTo>
                      <a:cubicBezTo>
                        <a:pt x="622502" y="172439"/>
                        <a:pt x="614983" y="175641"/>
                        <a:pt x="627557" y="171450"/>
                      </a:cubicBezTo>
                      <a:cubicBezTo>
                        <a:pt x="630732" y="172244"/>
                        <a:pt x="633809" y="173831"/>
                        <a:pt x="637082" y="173831"/>
                      </a:cubicBezTo>
                      <a:cubicBezTo>
                        <a:pt x="642012" y="173831"/>
                        <a:pt x="647758" y="169096"/>
                        <a:pt x="651370" y="166688"/>
                      </a:cubicBezTo>
                      <a:cubicBezTo>
                        <a:pt x="671844" y="180337"/>
                        <a:pt x="645937" y="163971"/>
                        <a:pt x="665657" y="173831"/>
                      </a:cubicBezTo>
                      <a:cubicBezTo>
                        <a:pt x="668217" y="175111"/>
                        <a:pt x="670420" y="177006"/>
                        <a:pt x="672801" y="178594"/>
                      </a:cubicBezTo>
                      <a:cubicBezTo>
                        <a:pt x="749423" y="173806"/>
                        <a:pt x="695160" y="189898"/>
                        <a:pt x="713282" y="78581"/>
                      </a:cubicBezTo>
                      <a:cubicBezTo>
                        <a:pt x="714089" y="73626"/>
                        <a:pt x="722554" y="74020"/>
                        <a:pt x="727570" y="73819"/>
                      </a:cubicBezTo>
                      <a:lnTo>
                        <a:pt x="787101" y="71438"/>
                      </a:lnTo>
                      <a:cubicBezTo>
                        <a:pt x="801497" y="67838"/>
                        <a:pt x="793520" y="70091"/>
                        <a:pt x="810913" y="64294"/>
                      </a:cubicBezTo>
                      <a:lnTo>
                        <a:pt x="818057" y="61913"/>
                      </a:lnTo>
                      <a:cubicBezTo>
                        <a:pt x="820438" y="61119"/>
                        <a:pt x="822740" y="60023"/>
                        <a:pt x="825201" y="59531"/>
                      </a:cubicBezTo>
                      <a:cubicBezTo>
                        <a:pt x="839568" y="56658"/>
                        <a:pt x="833267" y="58430"/>
                        <a:pt x="844251" y="54769"/>
                      </a:cubicBezTo>
                      <a:cubicBezTo>
                        <a:pt x="856520" y="36363"/>
                        <a:pt x="843639" y="58235"/>
                        <a:pt x="851395" y="14288"/>
                      </a:cubicBezTo>
                      <a:cubicBezTo>
                        <a:pt x="852610" y="7401"/>
                        <a:pt x="857774" y="5991"/>
                        <a:pt x="863301" y="4763"/>
                      </a:cubicBezTo>
                      <a:cubicBezTo>
                        <a:pt x="868014" y="3716"/>
                        <a:pt x="872875" y="3428"/>
                        <a:pt x="877588" y="2381"/>
                      </a:cubicBezTo>
                      <a:cubicBezTo>
                        <a:pt x="880038" y="1836"/>
                        <a:pt x="882351" y="794"/>
                        <a:pt x="884732" y="0"/>
                      </a:cubicBezTo>
                      <a:cubicBezTo>
                        <a:pt x="891804" y="2358"/>
                        <a:pt x="900503" y="3865"/>
                        <a:pt x="906163" y="9525"/>
                      </a:cubicBezTo>
                      <a:cubicBezTo>
                        <a:pt x="919318" y="22680"/>
                        <a:pt x="906119" y="17253"/>
                        <a:pt x="922832" y="21431"/>
                      </a:cubicBezTo>
                      <a:cubicBezTo>
                        <a:pt x="925213" y="23019"/>
                        <a:pt x="927361" y="25032"/>
                        <a:pt x="929976" y="26194"/>
                      </a:cubicBezTo>
                      <a:cubicBezTo>
                        <a:pt x="934563" y="28233"/>
                        <a:pt x="939773" y="28711"/>
                        <a:pt x="944263" y="30956"/>
                      </a:cubicBezTo>
                      <a:lnTo>
                        <a:pt x="953788" y="35719"/>
                      </a:lnTo>
                      <a:cubicBezTo>
                        <a:pt x="954582" y="38100"/>
                        <a:pt x="954778" y="40774"/>
                        <a:pt x="956170" y="42863"/>
                      </a:cubicBezTo>
                      <a:cubicBezTo>
                        <a:pt x="958803" y="46812"/>
                        <a:pt x="966065" y="52573"/>
                        <a:pt x="970457" y="54769"/>
                      </a:cubicBezTo>
                      <a:cubicBezTo>
                        <a:pt x="972702" y="55892"/>
                        <a:pt x="975294" y="56161"/>
                        <a:pt x="977601" y="57150"/>
                      </a:cubicBezTo>
                      <a:cubicBezTo>
                        <a:pt x="980864" y="58548"/>
                        <a:pt x="983863" y="60515"/>
                        <a:pt x="987126" y="61913"/>
                      </a:cubicBezTo>
                      <a:cubicBezTo>
                        <a:pt x="993531" y="64658"/>
                        <a:pt x="999191" y="65278"/>
                        <a:pt x="1006176" y="66675"/>
                      </a:cubicBezTo>
                      <a:cubicBezTo>
                        <a:pt x="1011824" y="70441"/>
                        <a:pt x="1017683" y="74156"/>
                        <a:pt x="1022845" y="78581"/>
                      </a:cubicBezTo>
                      <a:cubicBezTo>
                        <a:pt x="1028568" y="83486"/>
                        <a:pt x="1030113" y="87480"/>
                        <a:pt x="1037132" y="90488"/>
                      </a:cubicBezTo>
                      <a:cubicBezTo>
                        <a:pt x="1040140" y="91777"/>
                        <a:pt x="1043482" y="92075"/>
                        <a:pt x="1046657" y="92869"/>
                      </a:cubicBezTo>
                      <a:cubicBezTo>
                        <a:pt x="1049038" y="94456"/>
                        <a:pt x="1051171" y="96504"/>
                        <a:pt x="1053801" y="97631"/>
                      </a:cubicBezTo>
                      <a:cubicBezTo>
                        <a:pt x="1056809" y="98920"/>
                        <a:pt x="1060179" y="99114"/>
                        <a:pt x="1063326" y="100013"/>
                      </a:cubicBezTo>
                      <a:cubicBezTo>
                        <a:pt x="1087199" y="106835"/>
                        <a:pt x="1050271" y="97345"/>
                        <a:pt x="1079995" y="104775"/>
                      </a:cubicBezTo>
                      <a:cubicBezTo>
                        <a:pt x="1082376" y="106363"/>
                        <a:pt x="1084279" y="109408"/>
                        <a:pt x="1087138" y="109538"/>
                      </a:cubicBezTo>
                      <a:cubicBezTo>
                        <a:pt x="1102225" y="110224"/>
                        <a:pt x="1117407" y="109109"/>
                        <a:pt x="1132382" y="107156"/>
                      </a:cubicBezTo>
                      <a:cubicBezTo>
                        <a:pt x="1143035" y="105766"/>
                        <a:pt x="1140108" y="100612"/>
                        <a:pt x="1149051" y="97631"/>
                      </a:cubicBezTo>
                      <a:cubicBezTo>
                        <a:pt x="1153631" y="96104"/>
                        <a:pt x="1158576" y="96044"/>
                        <a:pt x="1163338" y="95250"/>
                      </a:cubicBezTo>
                      <a:cubicBezTo>
                        <a:pt x="1171353" y="91243"/>
                        <a:pt x="1174643" y="90853"/>
                        <a:pt x="1180007" y="83344"/>
                      </a:cubicBezTo>
                      <a:cubicBezTo>
                        <a:pt x="1189203" y="70471"/>
                        <a:pt x="1179062" y="75722"/>
                        <a:pt x="1191913" y="71438"/>
                      </a:cubicBezTo>
                      <a:cubicBezTo>
                        <a:pt x="1194294" y="69057"/>
                        <a:pt x="1196901" y="66881"/>
                        <a:pt x="1199057" y="64294"/>
                      </a:cubicBezTo>
                      <a:cubicBezTo>
                        <a:pt x="1200889" y="62095"/>
                        <a:pt x="1201585" y="58938"/>
                        <a:pt x="1203820" y="57150"/>
                      </a:cubicBezTo>
                      <a:cubicBezTo>
                        <a:pt x="1205780" y="55582"/>
                        <a:pt x="1208582" y="55563"/>
                        <a:pt x="1210963" y="54769"/>
                      </a:cubicBezTo>
                      <a:cubicBezTo>
                        <a:pt x="1231601" y="55563"/>
                        <a:pt x="1252431" y="54229"/>
                        <a:pt x="1272876" y="57150"/>
                      </a:cubicBezTo>
                      <a:cubicBezTo>
                        <a:pt x="1275709" y="57555"/>
                        <a:pt x="1276476" y="61679"/>
                        <a:pt x="1277638" y="64294"/>
                      </a:cubicBezTo>
                      <a:cubicBezTo>
                        <a:pt x="1279677" y="68881"/>
                        <a:pt x="1278851" y="75031"/>
                        <a:pt x="1282401" y="78581"/>
                      </a:cubicBezTo>
                      <a:cubicBezTo>
                        <a:pt x="1284782" y="80962"/>
                        <a:pt x="1286479" y="84331"/>
                        <a:pt x="1289545" y="85725"/>
                      </a:cubicBezTo>
                      <a:cubicBezTo>
                        <a:pt x="1295504" y="88434"/>
                        <a:pt x="1308595" y="90488"/>
                        <a:pt x="1308595" y="90488"/>
                      </a:cubicBezTo>
                      <a:cubicBezTo>
                        <a:pt x="1310976" y="89694"/>
                        <a:pt x="1313963" y="89881"/>
                        <a:pt x="1315738" y="88106"/>
                      </a:cubicBezTo>
                      <a:cubicBezTo>
                        <a:pt x="1317513" y="86331"/>
                        <a:pt x="1315629" y="81274"/>
                        <a:pt x="1318120" y="80963"/>
                      </a:cubicBezTo>
                      <a:cubicBezTo>
                        <a:pt x="1320102" y="80715"/>
                        <a:pt x="1336734" y="86374"/>
                        <a:pt x="1341932" y="88106"/>
                      </a:cubicBezTo>
                      <a:cubicBezTo>
                        <a:pt x="1346695" y="87312"/>
                        <a:pt x="1351536" y="86896"/>
                        <a:pt x="1356220" y="85725"/>
                      </a:cubicBezTo>
                      <a:cubicBezTo>
                        <a:pt x="1361090" y="84508"/>
                        <a:pt x="1365538" y="81673"/>
                        <a:pt x="1370507" y="80963"/>
                      </a:cubicBezTo>
                      <a:lnTo>
                        <a:pt x="1387176" y="78581"/>
                      </a:lnTo>
                      <a:cubicBezTo>
                        <a:pt x="1390351" y="79375"/>
                        <a:pt x="1395017" y="78157"/>
                        <a:pt x="1396701" y="80963"/>
                      </a:cubicBezTo>
                      <a:cubicBezTo>
                        <a:pt x="1401338" y="88692"/>
                        <a:pt x="1380653" y="97608"/>
                        <a:pt x="1399082" y="104775"/>
                      </a:cubicBezTo>
                      <a:cubicBezTo>
                        <a:pt x="1410942" y="109387"/>
                        <a:pt x="1424482" y="106362"/>
                        <a:pt x="1437182" y="107156"/>
                      </a:cubicBezTo>
                      <a:cubicBezTo>
                        <a:pt x="1437976" y="110331"/>
                        <a:pt x="1438664" y="113534"/>
                        <a:pt x="1439563" y="116681"/>
                      </a:cubicBezTo>
                      <a:cubicBezTo>
                        <a:pt x="1440253" y="119095"/>
                        <a:pt x="1439531" y="123135"/>
                        <a:pt x="1441945" y="123825"/>
                      </a:cubicBezTo>
                      <a:cubicBezTo>
                        <a:pt x="1446587" y="125151"/>
                        <a:pt x="1451470" y="122238"/>
                        <a:pt x="1456232" y="121444"/>
                      </a:cubicBezTo>
                      <a:cubicBezTo>
                        <a:pt x="1461417" y="122481"/>
                        <a:pt x="1471508" y="122927"/>
                        <a:pt x="1475282" y="128588"/>
                      </a:cubicBezTo>
                      <a:cubicBezTo>
                        <a:pt x="1477097" y="131311"/>
                        <a:pt x="1476869" y="134938"/>
                        <a:pt x="1477663" y="138113"/>
                      </a:cubicBezTo>
                      <a:cubicBezTo>
                        <a:pt x="1484991" y="136647"/>
                        <a:pt x="1494148" y="133227"/>
                        <a:pt x="1501476" y="138113"/>
                      </a:cubicBezTo>
                      <a:cubicBezTo>
                        <a:pt x="1503564" y="139505"/>
                        <a:pt x="1502735" y="143011"/>
                        <a:pt x="1503857" y="145256"/>
                      </a:cubicBezTo>
                      <a:cubicBezTo>
                        <a:pt x="1505137" y="147816"/>
                        <a:pt x="1507032" y="150019"/>
                        <a:pt x="1508620" y="152400"/>
                      </a:cubicBezTo>
                      <a:cubicBezTo>
                        <a:pt x="1509699" y="156716"/>
                        <a:pt x="1513831" y="174281"/>
                        <a:pt x="1515763" y="176213"/>
                      </a:cubicBezTo>
                      <a:cubicBezTo>
                        <a:pt x="1540549" y="200995"/>
                        <a:pt x="1506831" y="168216"/>
                        <a:pt x="1530051" y="188119"/>
                      </a:cubicBezTo>
                      <a:cubicBezTo>
                        <a:pt x="1533460" y="191041"/>
                        <a:pt x="1536401" y="194469"/>
                        <a:pt x="1539576" y="197644"/>
                      </a:cubicBezTo>
                      <a:cubicBezTo>
                        <a:pt x="1543886" y="223506"/>
                        <a:pt x="1538808" y="201676"/>
                        <a:pt x="1546720" y="221456"/>
                      </a:cubicBezTo>
                      <a:cubicBezTo>
                        <a:pt x="1548584" y="226117"/>
                        <a:pt x="1549617" y="231083"/>
                        <a:pt x="1551482" y="235744"/>
                      </a:cubicBezTo>
                      <a:cubicBezTo>
                        <a:pt x="1553070" y="239713"/>
                        <a:pt x="1554744" y="243648"/>
                        <a:pt x="1556245" y="247650"/>
                      </a:cubicBezTo>
                      <a:cubicBezTo>
                        <a:pt x="1557126" y="250000"/>
                        <a:pt x="1557058" y="252834"/>
                        <a:pt x="1558626" y="254794"/>
                      </a:cubicBezTo>
                      <a:cubicBezTo>
                        <a:pt x="1560414" y="257029"/>
                        <a:pt x="1563389" y="257969"/>
                        <a:pt x="1565770" y="259556"/>
                      </a:cubicBezTo>
                      <a:cubicBezTo>
                        <a:pt x="1570603" y="258348"/>
                        <a:pt x="1577656" y="256844"/>
                        <a:pt x="1582438" y="254794"/>
                      </a:cubicBezTo>
                      <a:cubicBezTo>
                        <a:pt x="1585701" y="253396"/>
                        <a:pt x="1588788" y="251619"/>
                        <a:pt x="1591963" y="250031"/>
                      </a:cubicBezTo>
                      <a:cubicBezTo>
                        <a:pt x="1594344" y="250825"/>
                        <a:pt x="1598615" y="249952"/>
                        <a:pt x="1599107" y="252413"/>
                      </a:cubicBezTo>
                      <a:cubicBezTo>
                        <a:pt x="1600517" y="259461"/>
                        <a:pt x="1596726" y="266656"/>
                        <a:pt x="1596726" y="273844"/>
                      </a:cubicBezTo>
                      <a:cubicBezTo>
                        <a:pt x="1596726" y="280243"/>
                        <a:pt x="1597555" y="286686"/>
                        <a:pt x="1599107" y="292894"/>
                      </a:cubicBezTo>
                      <a:cubicBezTo>
                        <a:pt x="1599856" y="295891"/>
                        <a:pt x="1606169" y="306792"/>
                        <a:pt x="1608632" y="309563"/>
                      </a:cubicBezTo>
                      <a:cubicBezTo>
                        <a:pt x="1613107" y="314597"/>
                        <a:pt x="1619184" y="318246"/>
                        <a:pt x="1622920" y="323850"/>
                      </a:cubicBezTo>
                      <a:cubicBezTo>
                        <a:pt x="1629074" y="333083"/>
                        <a:pt x="1626777" y="328279"/>
                        <a:pt x="1630063" y="338138"/>
                      </a:cubicBezTo>
                      <a:cubicBezTo>
                        <a:pt x="1635389" y="386058"/>
                        <a:pt x="1629241" y="344371"/>
                        <a:pt x="1634826" y="366713"/>
                      </a:cubicBezTo>
                      <a:cubicBezTo>
                        <a:pt x="1635808" y="370639"/>
                        <a:pt x="1635199" y="375105"/>
                        <a:pt x="1637207" y="378619"/>
                      </a:cubicBezTo>
                      <a:cubicBezTo>
                        <a:pt x="1638627" y="381104"/>
                        <a:pt x="1641970" y="381794"/>
                        <a:pt x="1644351" y="383381"/>
                      </a:cubicBezTo>
                      <a:cubicBezTo>
                        <a:pt x="1645938" y="386556"/>
                        <a:pt x="1647715" y="389643"/>
                        <a:pt x="1649113" y="392906"/>
                      </a:cubicBezTo>
                      <a:cubicBezTo>
                        <a:pt x="1650102" y="395213"/>
                        <a:pt x="1652427" y="397719"/>
                        <a:pt x="1651495" y="400050"/>
                      </a:cubicBezTo>
                      <a:cubicBezTo>
                        <a:pt x="1650432" y="402707"/>
                        <a:pt x="1646550" y="402981"/>
                        <a:pt x="1644351" y="404813"/>
                      </a:cubicBezTo>
                      <a:cubicBezTo>
                        <a:pt x="1638295" y="409859"/>
                        <a:pt x="1637364" y="413590"/>
                        <a:pt x="1630063" y="416719"/>
                      </a:cubicBezTo>
                      <a:cubicBezTo>
                        <a:pt x="1627055" y="418008"/>
                        <a:pt x="1623713" y="418306"/>
                        <a:pt x="1620538" y="419100"/>
                      </a:cubicBezTo>
                      <a:cubicBezTo>
                        <a:pt x="1613517" y="423782"/>
                        <a:pt x="1611979" y="424133"/>
                        <a:pt x="1606251" y="431006"/>
                      </a:cubicBezTo>
                      <a:cubicBezTo>
                        <a:pt x="1604419" y="433205"/>
                        <a:pt x="1603723" y="436362"/>
                        <a:pt x="1601488" y="438150"/>
                      </a:cubicBezTo>
                      <a:cubicBezTo>
                        <a:pt x="1599528" y="439718"/>
                        <a:pt x="1596726" y="439737"/>
                        <a:pt x="1594345" y="440531"/>
                      </a:cubicBezTo>
                      <a:cubicBezTo>
                        <a:pt x="1591964" y="442912"/>
                        <a:pt x="1589357" y="445088"/>
                        <a:pt x="1587201" y="447675"/>
                      </a:cubicBezTo>
                      <a:cubicBezTo>
                        <a:pt x="1585369" y="449874"/>
                        <a:pt x="1584673" y="453031"/>
                        <a:pt x="1582438" y="454819"/>
                      </a:cubicBezTo>
                      <a:cubicBezTo>
                        <a:pt x="1579946" y="456812"/>
                        <a:pt x="1564062" y="459397"/>
                        <a:pt x="1563388" y="459581"/>
                      </a:cubicBezTo>
                      <a:cubicBezTo>
                        <a:pt x="1558545" y="460902"/>
                        <a:pt x="1553863" y="462756"/>
                        <a:pt x="1549101" y="464344"/>
                      </a:cubicBezTo>
                      <a:lnTo>
                        <a:pt x="1541957" y="466725"/>
                      </a:lnTo>
                      <a:cubicBezTo>
                        <a:pt x="1540370" y="469106"/>
                        <a:pt x="1538475" y="471309"/>
                        <a:pt x="1537195" y="473869"/>
                      </a:cubicBezTo>
                      <a:cubicBezTo>
                        <a:pt x="1536072" y="476114"/>
                        <a:pt x="1536381" y="479053"/>
                        <a:pt x="1534813" y="481013"/>
                      </a:cubicBezTo>
                      <a:cubicBezTo>
                        <a:pt x="1533025" y="483248"/>
                        <a:pt x="1530051" y="484188"/>
                        <a:pt x="1527670" y="485775"/>
                      </a:cubicBezTo>
                      <a:cubicBezTo>
                        <a:pt x="1524579" y="498136"/>
                        <a:pt x="1524554" y="501162"/>
                        <a:pt x="1515763" y="514350"/>
                      </a:cubicBezTo>
                      <a:cubicBezTo>
                        <a:pt x="1514176" y="516731"/>
                        <a:pt x="1512281" y="518934"/>
                        <a:pt x="1511001" y="521494"/>
                      </a:cubicBezTo>
                      <a:cubicBezTo>
                        <a:pt x="1501150" y="541198"/>
                        <a:pt x="1517497" y="515325"/>
                        <a:pt x="1503857" y="535781"/>
                      </a:cubicBezTo>
                      <a:cubicBezTo>
                        <a:pt x="1503063" y="552450"/>
                        <a:pt x="1502862" y="569158"/>
                        <a:pt x="1501476" y="585788"/>
                      </a:cubicBezTo>
                      <a:cubicBezTo>
                        <a:pt x="1501268" y="588289"/>
                        <a:pt x="1500340" y="590752"/>
                        <a:pt x="1499095" y="592931"/>
                      </a:cubicBezTo>
                      <a:cubicBezTo>
                        <a:pt x="1497126" y="596377"/>
                        <a:pt x="1494964" y="599873"/>
                        <a:pt x="1491951" y="602456"/>
                      </a:cubicBezTo>
                      <a:cubicBezTo>
                        <a:pt x="1489256" y="604766"/>
                        <a:pt x="1485601" y="605631"/>
                        <a:pt x="1482426" y="607219"/>
                      </a:cubicBezTo>
                      <a:cubicBezTo>
                        <a:pt x="1480838" y="609600"/>
                        <a:pt x="1479687" y="612339"/>
                        <a:pt x="1477663" y="614363"/>
                      </a:cubicBezTo>
                      <a:cubicBezTo>
                        <a:pt x="1465561" y="626465"/>
                        <a:pt x="1475082" y="610662"/>
                        <a:pt x="1463376" y="626269"/>
                      </a:cubicBezTo>
                      <a:cubicBezTo>
                        <a:pt x="1460599" y="629972"/>
                        <a:pt x="1459885" y="635333"/>
                        <a:pt x="1456232" y="638175"/>
                      </a:cubicBezTo>
                      <a:cubicBezTo>
                        <a:pt x="1452269" y="641257"/>
                        <a:pt x="1446815" y="641721"/>
                        <a:pt x="1441945" y="642938"/>
                      </a:cubicBezTo>
                      <a:cubicBezTo>
                        <a:pt x="1435010" y="644671"/>
                        <a:pt x="1427569" y="646692"/>
                        <a:pt x="1420513" y="647700"/>
                      </a:cubicBezTo>
                      <a:cubicBezTo>
                        <a:pt x="1413398" y="648716"/>
                        <a:pt x="1406226" y="649287"/>
                        <a:pt x="1399082" y="650081"/>
                      </a:cubicBezTo>
                      <a:cubicBezTo>
                        <a:pt x="1383103" y="660735"/>
                        <a:pt x="1398760" y="648184"/>
                        <a:pt x="1389557" y="661988"/>
                      </a:cubicBezTo>
                      <a:cubicBezTo>
                        <a:pt x="1387689" y="664790"/>
                        <a:pt x="1385071" y="667064"/>
                        <a:pt x="1382413" y="669131"/>
                      </a:cubicBezTo>
                      <a:cubicBezTo>
                        <a:pt x="1370131" y="678684"/>
                        <a:pt x="1371761" y="677444"/>
                        <a:pt x="1360982" y="681038"/>
                      </a:cubicBezTo>
                      <a:cubicBezTo>
                        <a:pt x="1349870" y="680244"/>
                        <a:pt x="1338683" y="680161"/>
                        <a:pt x="1327645" y="678656"/>
                      </a:cubicBezTo>
                      <a:cubicBezTo>
                        <a:pt x="1317518" y="677275"/>
                        <a:pt x="1304225" y="672437"/>
                        <a:pt x="1294307" y="669131"/>
                      </a:cubicBezTo>
                      <a:cubicBezTo>
                        <a:pt x="1277189" y="663425"/>
                        <a:pt x="1298554" y="670345"/>
                        <a:pt x="1277638" y="664369"/>
                      </a:cubicBezTo>
                      <a:cubicBezTo>
                        <a:pt x="1275225" y="663680"/>
                        <a:pt x="1272876" y="662782"/>
                        <a:pt x="1270495" y="661988"/>
                      </a:cubicBezTo>
                      <a:cubicBezTo>
                        <a:pt x="1268114" y="660400"/>
                        <a:pt x="1266191" y="657580"/>
                        <a:pt x="1263351" y="657225"/>
                      </a:cubicBezTo>
                      <a:cubicBezTo>
                        <a:pt x="1253688" y="656017"/>
                        <a:pt x="1249693" y="660280"/>
                        <a:pt x="1244301" y="666750"/>
                      </a:cubicBezTo>
                      <a:cubicBezTo>
                        <a:pt x="1242469" y="668949"/>
                        <a:pt x="1241562" y="671870"/>
                        <a:pt x="1239538" y="673894"/>
                      </a:cubicBezTo>
                      <a:cubicBezTo>
                        <a:pt x="1237515" y="675917"/>
                        <a:pt x="1234776" y="677069"/>
                        <a:pt x="1232395" y="678656"/>
                      </a:cubicBezTo>
                      <a:cubicBezTo>
                        <a:pt x="1230529" y="682388"/>
                        <a:pt x="1226234" y="691961"/>
                        <a:pt x="1222870" y="695325"/>
                      </a:cubicBezTo>
                      <a:cubicBezTo>
                        <a:pt x="1220846" y="697349"/>
                        <a:pt x="1218107" y="698500"/>
                        <a:pt x="1215726" y="700088"/>
                      </a:cubicBezTo>
                      <a:cubicBezTo>
                        <a:pt x="1214932" y="702469"/>
                        <a:pt x="1214886" y="705250"/>
                        <a:pt x="1213345" y="707231"/>
                      </a:cubicBezTo>
                      <a:cubicBezTo>
                        <a:pt x="1209210" y="712548"/>
                        <a:pt x="1199057" y="721519"/>
                        <a:pt x="1199057" y="721519"/>
                      </a:cubicBezTo>
                      <a:cubicBezTo>
                        <a:pt x="1193072" y="739476"/>
                        <a:pt x="1201146" y="717342"/>
                        <a:pt x="1191913" y="735806"/>
                      </a:cubicBezTo>
                      <a:cubicBezTo>
                        <a:pt x="1190790" y="738051"/>
                        <a:pt x="1190654" y="740705"/>
                        <a:pt x="1189532" y="742950"/>
                      </a:cubicBezTo>
                      <a:cubicBezTo>
                        <a:pt x="1188252" y="745510"/>
                        <a:pt x="1186050" y="747534"/>
                        <a:pt x="1184770" y="750094"/>
                      </a:cubicBezTo>
                      <a:cubicBezTo>
                        <a:pt x="1183647" y="752339"/>
                        <a:pt x="1184163" y="755463"/>
                        <a:pt x="1182388" y="757238"/>
                      </a:cubicBezTo>
                      <a:cubicBezTo>
                        <a:pt x="1178341" y="761285"/>
                        <a:pt x="1168101" y="766763"/>
                        <a:pt x="1168101" y="766763"/>
                      </a:cubicBezTo>
                      <a:cubicBezTo>
                        <a:pt x="1160553" y="778082"/>
                        <a:pt x="1166052" y="773002"/>
                        <a:pt x="1149051" y="778669"/>
                      </a:cubicBezTo>
                      <a:lnTo>
                        <a:pt x="1141907" y="781050"/>
                      </a:lnTo>
                      <a:cubicBezTo>
                        <a:pt x="1121441" y="794695"/>
                        <a:pt x="1147329" y="778340"/>
                        <a:pt x="1127620" y="788194"/>
                      </a:cubicBezTo>
                      <a:cubicBezTo>
                        <a:pt x="1125060" y="789474"/>
                        <a:pt x="1123274" y="792356"/>
                        <a:pt x="1120476" y="792956"/>
                      </a:cubicBezTo>
                      <a:cubicBezTo>
                        <a:pt x="1111903" y="794793"/>
                        <a:pt x="1103013" y="794544"/>
                        <a:pt x="1094282" y="795338"/>
                      </a:cubicBezTo>
                      <a:lnTo>
                        <a:pt x="1079995" y="800100"/>
                      </a:lnTo>
                      <a:lnTo>
                        <a:pt x="1072851" y="802481"/>
                      </a:lnTo>
                      <a:cubicBezTo>
                        <a:pt x="1070470" y="804862"/>
                        <a:pt x="1068294" y="807469"/>
                        <a:pt x="1065707" y="809625"/>
                      </a:cubicBezTo>
                      <a:cubicBezTo>
                        <a:pt x="1063508" y="811457"/>
                        <a:pt x="1060702" y="812487"/>
                        <a:pt x="1058563" y="814388"/>
                      </a:cubicBezTo>
                      <a:cubicBezTo>
                        <a:pt x="1035778" y="834641"/>
                        <a:pt x="1053018" y="822772"/>
                        <a:pt x="1034751" y="835819"/>
                      </a:cubicBezTo>
                      <a:cubicBezTo>
                        <a:pt x="1032422" y="837482"/>
                        <a:pt x="1030167" y="839301"/>
                        <a:pt x="1027607" y="840581"/>
                      </a:cubicBezTo>
                      <a:cubicBezTo>
                        <a:pt x="1023784" y="842493"/>
                        <a:pt x="1019607" y="843608"/>
                        <a:pt x="1015701" y="845344"/>
                      </a:cubicBezTo>
                      <a:cubicBezTo>
                        <a:pt x="994685" y="854684"/>
                        <a:pt x="1019444" y="845683"/>
                        <a:pt x="991888" y="854869"/>
                      </a:cubicBezTo>
                      <a:cubicBezTo>
                        <a:pt x="989507" y="855663"/>
                        <a:pt x="987206" y="856758"/>
                        <a:pt x="984745" y="857250"/>
                      </a:cubicBezTo>
                      <a:cubicBezTo>
                        <a:pt x="970377" y="860123"/>
                        <a:pt x="976678" y="858351"/>
                        <a:pt x="965695" y="862013"/>
                      </a:cubicBezTo>
                      <a:cubicBezTo>
                        <a:pt x="952995" y="861219"/>
                        <a:pt x="940257" y="860897"/>
                        <a:pt x="927595" y="859631"/>
                      </a:cubicBezTo>
                      <a:cubicBezTo>
                        <a:pt x="924339" y="859305"/>
                        <a:pt x="921343" y="857250"/>
                        <a:pt x="918070" y="857250"/>
                      </a:cubicBezTo>
                      <a:cubicBezTo>
                        <a:pt x="908512" y="857250"/>
                        <a:pt x="899020" y="858837"/>
                        <a:pt x="889495" y="859631"/>
                      </a:cubicBezTo>
                      <a:cubicBezTo>
                        <a:pt x="883687" y="861568"/>
                        <a:pt x="879821" y="862161"/>
                        <a:pt x="875207" y="866775"/>
                      </a:cubicBezTo>
                      <a:cubicBezTo>
                        <a:pt x="869914" y="872068"/>
                        <a:pt x="871770" y="876564"/>
                        <a:pt x="863301" y="878681"/>
                      </a:cubicBezTo>
                      <a:cubicBezTo>
                        <a:pt x="846839" y="882796"/>
                        <a:pt x="829392" y="882839"/>
                        <a:pt x="813295" y="888206"/>
                      </a:cubicBezTo>
                      <a:cubicBezTo>
                        <a:pt x="800080" y="892612"/>
                        <a:pt x="808642" y="890277"/>
                        <a:pt x="787101" y="892969"/>
                      </a:cubicBezTo>
                      <a:cubicBezTo>
                        <a:pt x="769638" y="892175"/>
                        <a:pt x="752146" y="891879"/>
                        <a:pt x="734713" y="890588"/>
                      </a:cubicBezTo>
                      <a:cubicBezTo>
                        <a:pt x="699725" y="887996"/>
                        <a:pt x="749171" y="888525"/>
                        <a:pt x="708520" y="883444"/>
                      </a:cubicBezTo>
                      <a:lnTo>
                        <a:pt x="689470" y="881063"/>
                      </a:lnTo>
                      <a:cubicBezTo>
                        <a:pt x="670037" y="874584"/>
                        <a:pt x="681956" y="877575"/>
                        <a:pt x="641845" y="881063"/>
                      </a:cubicBezTo>
                      <a:cubicBezTo>
                        <a:pt x="637035" y="881481"/>
                        <a:pt x="632270" y="882397"/>
                        <a:pt x="627557" y="883444"/>
                      </a:cubicBezTo>
                      <a:cubicBezTo>
                        <a:pt x="625107" y="883988"/>
                        <a:pt x="622894" y="885443"/>
                        <a:pt x="620413" y="885825"/>
                      </a:cubicBezTo>
                      <a:cubicBezTo>
                        <a:pt x="612529" y="887038"/>
                        <a:pt x="604538" y="887412"/>
                        <a:pt x="596601" y="888206"/>
                      </a:cubicBezTo>
                      <a:cubicBezTo>
                        <a:pt x="588424" y="889842"/>
                        <a:pt x="583011" y="890729"/>
                        <a:pt x="575170" y="892969"/>
                      </a:cubicBezTo>
                      <a:cubicBezTo>
                        <a:pt x="572756" y="893659"/>
                        <a:pt x="570440" y="894660"/>
                        <a:pt x="568026" y="895350"/>
                      </a:cubicBezTo>
                      <a:cubicBezTo>
                        <a:pt x="564879" y="896249"/>
                        <a:pt x="561648" y="896832"/>
                        <a:pt x="558501" y="897731"/>
                      </a:cubicBezTo>
                      <a:cubicBezTo>
                        <a:pt x="556087" y="898421"/>
                        <a:pt x="553779" y="899453"/>
                        <a:pt x="551357" y="900113"/>
                      </a:cubicBezTo>
                      <a:cubicBezTo>
                        <a:pt x="545042" y="901835"/>
                        <a:pt x="538657" y="903288"/>
                        <a:pt x="532307" y="904875"/>
                      </a:cubicBezTo>
                      <a:lnTo>
                        <a:pt x="522782" y="907256"/>
                      </a:lnTo>
                      <a:cubicBezTo>
                        <a:pt x="518020" y="910431"/>
                        <a:pt x="513925" y="914971"/>
                        <a:pt x="508495" y="916781"/>
                      </a:cubicBezTo>
                      <a:lnTo>
                        <a:pt x="494207" y="921544"/>
                      </a:lnTo>
                      <a:cubicBezTo>
                        <a:pt x="492620" y="923925"/>
                        <a:pt x="491599" y="926803"/>
                        <a:pt x="489445" y="928688"/>
                      </a:cubicBezTo>
                      <a:cubicBezTo>
                        <a:pt x="485137" y="932457"/>
                        <a:pt x="475157" y="938213"/>
                        <a:pt x="475157" y="938213"/>
                      </a:cubicBezTo>
                      <a:cubicBezTo>
                        <a:pt x="473570" y="940594"/>
                        <a:pt x="472630" y="943568"/>
                        <a:pt x="470395" y="945356"/>
                      </a:cubicBezTo>
                      <a:cubicBezTo>
                        <a:pt x="468435" y="946924"/>
                        <a:pt x="465026" y="945963"/>
                        <a:pt x="463251" y="947738"/>
                      </a:cubicBezTo>
                      <a:cubicBezTo>
                        <a:pt x="446213" y="964776"/>
                        <a:pt x="467496" y="950171"/>
                        <a:pt x="456107" y="964406"/>
                      </a:cubicBezTo>
                      <a:cubicBezTo>
                        <a:pt x="454319" y="966641"/>
                        <a:pt x="451448" y="967749"/>
                        <a:pt x="448963" y="969169"/>
                      </a:cubicBezTo>
                      <a:cubicBezTo>
                        <a:pt x="432896" y="978350"/>
                        <a:pt x="435062" y="974268"/>
                        <a:pt x="408482" y="976313"/>
                      </a:cubicBezTo>
                      <a:cubicBezTo>
                        <a:pt x="404513" y="977107"/>
                        <a:pt x="400481" y="977629"/>
                        <a:pt x="396576" y="978694"/>
                      </a:cubicBezTo>
                      <a:cubicBezTo>
                        <a:pt x="391733" y="980015"/>
                        <a:pt x="387240" y="982630"/>
                        <a:pt x="382288" y="983456"/>
                      </a:cubicBezTo>
                      <a:lnTo>
                        <a:pt x="368001" y="985838"/>
                      </a:lnTo>
                      <a:cubicBezTo>
                        <a:pt x="365620" y="987425"/>
                        <a:pt x="363417" y="989320"/>
                        <a:pt x="360857" y="990600"/>
                      </a:cubicBezTo>
                      <a:cubicBezTo>
                        <a:pt x="358612" y="991722"/>
                        <a:pt x="355673" y="991413"/>
                        <a:pt x="353713" y="992981"/>
                      </a:cubicBezTo>
                      <a:cubicBezTo>
                        <a:pt x="351478" y="994769"/>
                        <a:pt x="351105" y="998240"/>
                        <a:pt x="348951" y="1000125"/>
                      </a:cubicBezTo>
                      <a:cubicBezTo>
                        <a:pt x="344643" y="1003894"/>
                        <a:pt x="339426" y="1006475"/>
                        <a:pt x="334663" y="1009650"/>
                      </a:cubicBezTo>
                      <a:lnTo>
                        <a:pt x="327520" y="1014413"/>
                      </a:lnTo>
                      <a:cubicBezTo>
                        <a:pt x="325139" y="1016001"/>
                        <a:pt x="322936" y="1017895"/>
                        <a:pt x="320376" y="1019175"/>
                      </a:cubicBezTo>
                      <a:lnTo>
                        <a:pt x="301326" y="1028700"/>
                      </a:lnTo>
                      <a:cubicBezTo>
                        <a:pt x="299738" y="1031081"/>
                        <a:pt x="298762" y="1034012"/>
                        <a:pt x="296563" y="1035844"/>
                      </a:cubicBezTo>
                      <a:cubicBezTo>
                        <a:pt x="288764" y="1042343"/>
                        <a:pt x="282319" y="1040596"/>
                        <a:pt x="272751" y="1042988"/>
                      </a:cubicBezTo>
                      <a:cubicBezTo>
                        <a:pt x="267881" y="1044206"/>
                        <a:pt x="258463" y="1047750"/>
                        <a:pt x="258463" y="1047750"/>
                      </a:cubicBezTo>
                      <a:cubicBezTo>
                        <a:pt x="243012" y="1070930"/>
                        <a:pt x="267189" y="1034945"/>
                        <a:pt x="246557" y="1064419"/>
                      </a:cubicBezTo>
                      <a:cubicBezTo>
                        <a:pt x="239822" y="1074040"/>
                        <a:pt x="235829" y="1084960"/>
                        <a:pt x="222745" y="1088231"/>
                      </a:cubicBezTo>
                      <a:lnTo>
                        <a:pt x="203695" y="1092994"/>
                      </a:lnTo>
                      <a:cubicBezTo>
                        <a:pt x="201314" y="1094581"/>
                        <a:pt x="198339" y="1095521"/>
                        <a:pt x="196551" y="1097756"/>
                      </a:cubicBezTo>
                      <a:cubicBezTo>
                        <a:pt x="183403" y="1114190"/>
                        <a:pt x="207503" y="1096011"/>
                        <a:pt x="187026" y="1109663"/>
                      </a:cubicBezTo>
                      <a:cubicBezTo>
                        <a:pt x="186232" y="1122363"/>
                        <a:pt x="186364" y="1135155"/>
                        <a:pt x="184645" y="1147763"/>
                      </a:cubicBezTo>
                      <a:cubicBezTo>
                        <a:pt x="183967" y="1152737"/>
                        <a:pt x="182127" y="1157560"/>
                        <a:pt x="179882" y="1162050"/>
                      </a:cubicBezTo>
                      <a:cubicBezTo>
                        <a:pt x="173840" y="1174135"/>
                        <a:pt x="177089" y="1168622"/>
                        <a:pt x="170357" y="1178719"/>
                      </a:cubicBezTo>
                      <a:cubicBezTo>
                        <a:pt x="169563" y="1181100"/>
                        <a:pt x="168520" y="1183413"/>
                        <a:pt x="167976" y="1185863"/>
                      </a:cubicBezTo>
                      <a:cubicBezTo>
                        <a:pt x="166929" y="1190576"/>
                        <a:pt x="168364" y="1196195"/>
                        <a:pt x="165595" y="1200150"/>
                      </a:cubicBezTo>
                      <a:cubicBezTo>
                        <a:pt x="162312" y="1204839"/>
                        <a:pt x="156070" y="1206500"/>
                        <a:pt x="151307" y="1209675"/>
                      </a:cubicBezTo>
                      <a:lnTo>
                        <a:pt x="144163" y="1214438"/>
                      </a:lnTo>
                      <a:cubicBezTo>
                        <a:pt x="129082" y="1213644"/>
                        <a:pt x="113895" y="1214009"/>
                        <a:pt x="98920" y="1212056"/>
                      </a:cubicBezTo>
                      <a:cubicBezTo>
                        <a:pt x="95400" y="1211597"/>
                        <a:pt x="92658" y="1208692"/>
                        <a:pt x="89395" y="1207294"/>
                      </a:cubicBezTo>
                      <a:cubicBezTo>
                        <a:pt x="87088" y="1206305"/>
                        <a:pt x="84686" y="1205522"/>
                        <a:pt x="82251" y="1204913"/>
                      </a:cubicBezTo>
                      <a:cubicBezTo>
                        <a:pt x="50409" y="1196952"/>
                        <a:pt x="70493" y="1203374"/>
                        <a:pt x="53676" y="1197769"/>
                      </a:cubicBezTo>
                      <a:cubicBezTo>
                        <a:pt x="51295" y="1196181"/>
                        <a:pt x="48959" y="1194523"/>
                        <a:pt x="46532" y="1193006"/>
                      </a:cubicBezTo>
                      <a:cubicBezTo>
                        <a:pt x="42607" y="1190553"/>
                        <a:pt x="38140" y="1188875"/>
                        <a:pt x="34626" y="1185863"/>
                      </a:cubicBezTo>
                      <a:cubicBezTo>
                        <a:pt x="32453" y="1184000"/>
                        <a:pt x="31887" y="1180743"/>
                        <a:pt x="29863" y="1178719"/>
                      </a:cubicBezTo>
                      <a:cubicBezTo>
                        <a:pt x="27839" y="1176695"/>
                        <a:pt x="25101" y="1175544"/>
                        <a:pt x="22720" y="1173956"/>
                      </a:cubicBezTo>
                      <a:cubicBezTo>
                        <a:pt x="21132" y="1171575"/>
                        <a:pt x="19084" y="1169443"/>
                        <a:pt x="17957" y="1166813"/>
                      </a:cubicBezTo>
                      <a:cubicBezTo>
                        <a:pt x="13378" y="1156131"/>
                        <a:pt x="17829" y="1159413"/>
                        <a:pt x="13195" y="1150144"/>
                      </a:cubicBezTo>
                      <a:cubicBezTo>
                        <a:pt x="9880" y="1143514"/>
                        <a:pt x="6554" y="1141122"/>
                        <a:pt x="1288" y="1135856"/>
                      </a:cubicBezTo>
                      <a:cubicBezTo>
                        <a:pt x="2082" y="1129506"/>
                        <a:pt x="0" y="1122049"/>
                        <a:pt x="3670" y="1116806"/>
                      </a:cubicBezTo>
                      <a:cubicBezTo>
                        <a:pt x="6549" y="1112694"/>
                        <a:pt x="17957" y="1112044"/>
                        <a:pt x="17957" y="1112044"/>
                      </a:cubicBezTo>
                      <a:cubicBezTo>
                        <a:pt x="20338" y="1109663"/>
                        <a:pt x="22514" y="1107056"/>
                        <a:pt x="25101" y="1104900"/>
                      </a:cubicBezTo>
                      <a:cubicBezTo>
                        <a:pt x="27300" y="1103068"/>
                        <a:pt x="30457" y="1102373"/>
                        <a:pt x="32245" y="1100138"/>
                      </a:cubicBezTo>
                      <a:cubicBezTo>
                        <a:pt x="33813" y="1098178"/>
                        <a:pt x="33832" y="1095375"/>
                        <a:pt x="34626" y="1092994"/>
                      </a:cubicBezTo>
                      <a:cubicBezTo>
                        <a:pt x="31654" y="1069218"/>
                        <a:pt x="42563" y="1075532"/>
                        <a:pt x="46532" y="1071563"/>
                      </a:cubicBezTo>
                      <a:close/>
                    </a:path>
                  </a:pathLst>
                </a:custGeom>
                <a:grpFill/>
                <a:ln w="1905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121910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333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" name="Полилиния 68">
                  <a:extLst>
                    <a:ext uri="{FF2B5EF4-FFF2-40B4-BE49-F238E27FC236}">
                      <a16:creationId xmlns:a16="http://schemas.microsoft.com/office/drawing/2014/main" id="{9C73A16A-F0A0-770E-9760-5FED0EC42E1F}"/>
                    </a:ext>
                  </a:extLst>
                </p:cNvPr>
                <p:cNvSpPr/>
                <p:nvPr/>
              </p:nvSpPr>
              <p:spPr>
                <a:xfrm>
                  <a:off x="2076443" y="2766538"/>
                  <a:ext cx="1085677" cy="925170"/>
                </a:xfrm>
                <a:custGeom>
                  <a:avLst/>
                  <a:gdLst>
                    <a:gd name="connsiteX0" fmla="*/ 159882 w 859970"/>
                    <a:gd name="connsiteY0" fmla="*/ 122136 h 917747"/>
                    <a:gd name="connsiteX1" fmla="*/ 171788 w 859970"/>
                    <a:gd name="connsiteY1" fmla="*/ 119755 h 917747"/>
                    <a:gd name="connsiteX2" fmla="*/ 190838 w 859970"/>
                    <a:gd name="connsiteY2" fmla="*/ 117373 h 917747"/>
                    <a:gd name="connsiteX3" fmla="*/ 197982 w 859970"/>
                    <a:gd name="connsiteY3" fmla="*/ 112611 h 917747"/>
                    <a:gd name="connsiteX4" fmla="*/ 217032 w 859970"/>
                    <a:gd name="connsiteY4" fmla="*/ 107848 h 917747"/>
                    <a:gd name="connsiteX5" fmla="*/ 238463 w 859970"/>
                    <a:gd name="connsiteY5" fmla="*/ 95942 h 917747"/>
                    <a:gd name="connsiteX6" fmla="*/ 247988 w 859970"/>
                    <a:gd name="connsiteY6" fmla="*/ 81655 h 917747"/>
                    <a:gd name="connsiteX7" fmla="*/ 252751 w 859970"/>
                    <a:gd name="connsiteY7" fmla="*/ 67367 h 917747"/>
                    <a:gd name="connsiteX8" fmla="*/ 259895 w 859970"/>
                    <a:gd name="connsiteY8" fmla="*/ 60223 h 917747"/>
                    <a:gd name="connsiteX9" fmla="*/ 267038 w 859970"/>
                    <a:gd name="connsiteY9" fmla="*/ 57842 h 917747"/>
                    <a:gd name="connsiteX10" fmla="*/ 286088 w 859970"/>
                    <a:gd name="connsiteY10" fmla="*/ 50698 h 917747"/>
                    <a:gd name="connsiteX11" fmla="*/ 350382 w 859970"/>
                    <a:gd name="connsiteY11" fmla="*/ 50698 h 917747"/>
                    <a:gd name="connsiteX12" fmla="*/ 357526 w 859970"/>
                    <a:gd name="connsiteY12" fmla="*/ 43555 h 917747"/>
                    <a:gd name="connsiteX13" fmla="*/ 364670 w 859970"/>
                    <a:gd name="connsiteY13" fmla="*/ 41173 h 917747"/>
                    <a:gd name="connsiteX14" fmla="*/ 371813 w 859970"/>
                    <a:gd name="connsiteY14" fmla="*/ 26886 h 917747"/>
                    <a:gd name="connsiteX15" fmla="*/ 378957 w 859970"/>
                    <a:gd name="connsiteY15" fmla="*/ 22123 h 917747"/>
                    <a:gd name="connsiteX16" fmla="*/ 390863 w 859970"/>
                    <a:gd name="connsiteY16" fmla="*/ 7836 h 917747"/>
                    <a:gd name="connsiteX17" fmla="*/ 395626 w 859970"/>
                    <a:gd name="connsiteY17" fmla="*/ 692 h 917747"/>
                    <a:gd name="connsiteX18" fmla="*/ 424201 w 859970"/>
                    <a:gd name="connsiteY18" fmla="*/ 7836 h 917747"/>
                    <a:gd name="connsiteX19" fmla="*/ 428963 w 859970"/>
                    <a:gd name="connsiteY19" fmla="*/ 22123 h 917747"/>
                    <a:gd name="connsiteX20" fmla="*/ 431345 w 859970"/>
                    <a:gd name="connsiteY20" fmla="*/ 29267 h 917747"/>
                    <a:gd name="connsiteX21" fmla="*/ 433726 w 859970"/>
                    <a:gd name="connsiteY21" fmla="*/ 36411 h 917747"/>
                    <a:gd name="connsiteX22" fmla="*/ 450395 w 859970"/>
                    <a:gd name="connsiteY22" fmla="*/ 41173 h 917747"/>
                    <a:gd name="connsiteX23" fmla="*/ 459920 w 859970"/>
                    <a:gd name="connsiteY23" fmla="*/ 45936 h 917747"/>
                    <a:gd name="connsiteX24" fmla="*/ 478970 w 859970"/>
                    <a:gd name="connsiteY24" fmla="*/ 48317 h 917747"/>
                    <a:gd name="connsiteX25" fmla="*/ 469445 w 859970"/>
                    <a:gd name="connsiteY25" fmla="*/ 72130 h 917747"/>
                    <a:gd name="connsiteX26" fmla="*/ 462301 w 859970"/>
                    <a:gd name="connsiteY26" fmla="*/ 81655 h 917747"/>
                    <a:gd name="connsiteX27" fmla="*/ 459920 w 859970"/>
                    <a:gd name="connsiteY27" fmla="*/ 122136 h 917747"/>
                    <a:gd name="connsiteX28" fmla="*/ 464682 w 859970"/>
                    <a:gd name="connsiteY28" fmla="*/ 129280 h 917747"/>
                    <a:gd name="connsiteX29" fmla="*/ 481351 w 859970"/>
                    <a:gd name="connsiteY29" fmla="*/ 138805 h 917747"/>
                    <a:gd name="connsiteX30" fmla="*/ 493257 w 859970"/>
                    <a:gd name="connsiteY30" fmla="*/ 141186 h 917747"/>
                    <a:gd name="connsiteX31" fmla="*/ 507545 w 859970"/>
                    <a:gd name="connsiteY31" fmla="*/ 145948 h 917747"/>
                    <a:gd name="connsiteX32" fmla="*/ 517070 w 859970"/>
                    <a:gd name="connsiteY32" fmla="*/ 148330 h 917747"/>
                    <a:gd name="connsiteX33" fmla="*/ 524213 w 859970"/>
                    <a:gd name="connsiteY33" fmla="*/ 150711 h 917747"/>
                    <a:gd name="connsiteX34" fmla="*/ 569457 w 859970"/>
                    <a:gd name="connsiteY34" fmla="*/ 153092 h 917747"/>
                    <a:gd name="connsiteX35" fmla="*/ 581363 w 859970"/>
                    <a:gd name="connsiteY35" fmla="*/ 164998 h 917747"/>
                    <a:gd name="connsiteX36" fmla="*/ 593270 w 859970"/>
                    <a:gd name="connsiteY36" fmla="*/ 181667 h 917747"/>
                    <a:gd name="connsiteX37" fmla="*/ 602795 w 859970"/>
                    <a:gd name="connsiteY37" fmla="*/ 184048 h 917747"/>
                    <a:gd name="connsiteX38" fmla="*/ 609938 w 859970"/>
                    <a:gd name="connsiteY38" fmla="*/ 186430 h 917747"/>
                    <a:gd name="connsiteX39" fmla="*/ 624226 w 859970"/>
                    <a:gd name="connsiteY39" fmla="*/ 200717 h 917747"/>
                    <a:gd name="connsiteX40" fmla="*/ 645657 w 859970"/>
                    <a:gd name="connsiteY40" fmla="*/ 217386 h 917747"/>
                    <a:gd name="connsiteX41" fmla="*/ 671851 w 859970"/>
                    <a:gd name="connsiteY41" fmla="*/ 222148 h 917747"/>
                    <a:gd name="connsiteX42" fmla="*/ 669470 w 859970"/>
                    <a:gd name="connsiteY42" fmla="*/ 236436 h 917747"/>
                    <a:gd name="connsiteX43" fmla="*/ 662326 w 859970"/>
                    <a:gd name="connsiteY43" fmla="*/ 253105 h 917747"/>
                    <a:gd name="connsiteX44" fmla="*/ 664707 w 859970"/>
                    <a:gd name="connsiteY44" fmla="*/ 286442 h 917747"/>
                    <a:gd name="connsiteX45" fmla="*/ 667088 w 859970"/>
                    <a:gd name="connsiteY45" fmla="*/ 298348 h 917747"/>
                    <a:gd name="connsiteX46" fmla="*/ 674232 w 859970"/>
                    <a:gd name="connsiteY46" fmla="*/ 300730 h 917747"/>
                    <a:gd name="connsiteX47" fmla="*/ 695663 w 859970"/>
                    <a:gd name="connsiteY47" fmla="*/ 310255 h 917747"/>
                    <a:gd name="connsiteX48" fmla="*/ 709951 w 859970"/>
                    <a:gd name="connsiteY48" fmla="*/ 315017 h 917747"/>
                    <a:gd name="connsiteX49" fmla="*/ 717095 w 859970"/>
                    <a:gd name="connsiteY49" fmla="*/ 322161 h 917747"/>
                    <a:gd name="connsiteX50" fmla="*/ 714713 w 859970"/>
                    <a:gd name="connsiteY50" fmla="*/ 345973 h 917747"/>
                    <a:gd name="connsiteX51" fmla="*/ 709951 w 859970"/>
                    <a:gd name="connsiteY51" fmla="*/ 369786 h 917747"/>
                    <a:gd name="connsiteX52" fmla="*/ 738526 w 859970"/>
                    <a:gd name="connsiteY52" fmla="*/ 369786 h 917747"/>
                    <a:gd name="connsiteX53" fmla="*/ 745670 w 859970"/>
                    <a:gd name="connsiteY53" fmla="*/ 362642 h 917747"/>
                    <a:gd name="connsiteX54" fmla="*/ 757576 w 859970"/>
                    <a:gd name="connsiteY54" fmla="*/ 365023 h 917747"/>
                    <a:gd name="connsiteX55" fmla="*/ 767101 w 859970"/>
                    <a:gd name="connsiteY55" fmla="*/ 384073 h 917747"/>
                    <a:gd name="connsiteX56" fmla="*/ 771863 w 859970"/>
                    <a:gd name="connsiteY56" fmla="*/ 391217 h 917747"/>
                    <a:gd name="connsiteX57" fmla="*/ 774245 w 859970"/>
                    <a:gd name="connsiteY57" fmla="*/ 405505 h 917747"/>
                    <a:gd name="connsiteX58" fmla="*/ 781388 w 859970"/>
                    <a:gd name="connsiteY58" fmla="*/ 412648 h 917747"/>
                    <a:gd name="connsiteX59" fmla="*/ 790913 w 859970"/>
                    <a:gd name="connsiteY59" fmla="*/ 426936 h 917747"/>
                    <a:gd name="connsiteX60" fmla="*/ 798057 w 859970"/>
                    <a:gd name="connsiteY60" fmla="*/ 441223 h 917747"/>
                    <a:gd name="connsiteX61" fmla="*/ 798057 w 859970"/>
                    <a:gd name="connsiteY61" fmla="*/ 476942 h 917747"/>
                    <a:gd name="connsiteX62" fmla="*/ 795676 w 859970"/>
                    <a:gd name="connsiteY62" fmla="*/ 484086 h 917747"/>
                    <a:gd name="connsiteX63" fmla="*/ 788532 w 859970"/>
                    <a:gd name="connsiteY63" fmla="*/ 491230 h 917747"/>
                    <a:gd name="connsiteX64" fmla="*/ 788532 w 859970"/>
                    <a:gd name="connsiteY64" fmla="*/ 529330 h 917747"/>
                    <a:gd name="connsiteX65" fmla="*/ 790913 w 859970"/>
                    <a:gd name="connsiteY65" fmla="*/ 536473 h 917747"/>
                    <a:gd name="connsiteX66" fmla="*/ 798057 w 859970"/>
                    <a:gd name="connsiteY66" fmla="*/ 541236 h 917747"/>
                    <a:gd name="connsiteX67" fmla="*/ 821870 w 859970"/>
                    <a:gd name="connsiteY67" fmla="*/ 555523 h 917747"/>
                    <a:gd name="connsiteX68" fmla="*/ 833776 w 859970"/>
                    <a:gd name="connsiteY68" fmla="*/ 569811 h 917747"/>
                    <a:gd name="connsiteX69" fmla="*/ 845682 w 859970"/>
                    <a:gd name="connsiteY69" fmla="*/ 584098 h 917747"/>
                    <a:gd name="connsiteX70" fmla="*/ 852826 w 859970"/>
                    <a:gd name="connsiteY70" fmla="*/ 598386 h 917747"/>
                    <a:gd name="connsiteX71" fmla="*/ 859970 w 859970"/>
                    <a:gd name="connsiteY71" fmla="*/ 617436 h 917747"/>
                    <a:gd name="connsiteX72" fmla="*/ 857588 w 859970"/>
                    <a:gd name="connsiteY72" fmla="*/ 665061 h 917747"/>
                    <a:gd name="connsiteX73" fmla="*/ 855207 w 859970"/>
                    <a:gd name="connsiteY73" fmla="*/ 672205 h 917747"/>
                    <a:gd name="connsiteX74" fmla="*/ 848063 w 859970"/>
                    <a:gd name="connsiteY74" fmla="*/ 676967 h 917747"/>
                    <a:gd name="connsiteX75" fmla="*/ 845682 w 859970"/>
                    <a:gd name="connsiteY75" fmla="*/ 684111 h 917747"/>
                    <a:gd name="connsiteX76" fmla="*/ 831395 w 859970"/>
                    <a:gd name="connsiteY76" fmla="*/ 696017 h 917747"/>
                    <a:gd name="connsiteX77" fmla="*/ 819488 w 859970"/>
                    <a:gd name="connsiteY77" fmla="*/ 698398 h 917747"/>
                    <a:gd name="connsiteX78" fmla="*/ 807582 w 859970"/>
                    <a:gd name="connsiteY78" fmla="*/ 703161 h 917747"/>
                    <a:gd name="connsiteX79" fmla="*/ 805201 w 859970"/>
                    <a:gd name="connsiteY79" fmla="*/ 710305 h 917747"/>
                    <a:gd name="connsiteX80" fmla="*/ 798057 w 859970"/>
                    <a:gd name="connsiteY80" fmla="*/ 717448 h 917747"/>
                    <a:gd name="connsiteX81" fmla="*/ 793295 w 859970"/>
                    <a:gd name="connsiteY81" fmla="*/ 734117 h 917747"/>
                    <a:gd name="connsiteX82" fmla="*/ 783770 w 859970"/>
                    <a:gd name="connsiteY82" fmla="*/ 738880 h 917747"/>
                    <a:gd name="connsiteX83" fmla="*/ 771863 w 859970"/>
                    <a:gd name="connsiteY83" fmla="*/ 736498 h 917747"/>
                    <a:gd name="connsiteX84" fmla="*/ 755195 w 859970"/>
                    <a:gd name="connsiteY84" fmla="*/ 724592 h 917747"/>
                    <a:gd name="connsiteX85" fmla="*/ 748051 w 859970"/>
                    <a:gd name="connsiteY85" fmla="*/ 722211 h 917747"/>
                    <a:gd name="connsiteX86" fmla="*/ 736145 w 859970"/>
                    <a:gd name="connsiteY86" fmla="*/ 724592 h 917747"/>
                    <a:gd name="connsiteX87" fmla="*/ 729001 w 859970"/>
                    <a:gd name="connsiteY87" fmla="*/ 726973 h 917747"/>
                    <a:gd name="connsiteX88" fmla="*/ 719476 w 859970"/>
                    <a:gd name="connsiteY88" fmla="*/ 722211 h 917747"/>
                    <a:gd name="connsiteX89" fmla="*/ 707570 w 859970"/>
                    <a:gd name="connsiteY89" fmla="*/ 710305 h 917747"/>
                    <a:gd name="connsiteX90" fmla="*/ 693282 w 859970"/>
                    <a:gd name="connsiteY90" fmla="*/ 719830 h 917747"/>
                    <a:gd name="connsiteX91" fmla="*/ 686138 w 859970"/>
                    <a:gd name="connsiteY91" fmla="*/ 724592 h 917747"/>
                    <a:gd name="connsiteX92" fmla="*/ 681376 w 859970"/>
                    <a:gd name="connsiteY92" fmla="*/ 734117 h 917747"/>
                    <a:gd name="connsiteX93" fmla="*/ 667088 w 859970"/>
                    <a:gd name="connsiteY93" fmla="*/ 741261 h 917747"/>
                    <a:gd name="connsiteX94" fmla="*/ 655182 w 859970"/>
                    <a:gd name="connsiteY94" fmla="*/ 774598 h 917747"/>
                    <a:gd name="connsiteX95" fmla="*/ 681376 w 859970"/>
                    <a:gd name="connsiteY95" fmla="*/ 776980 h 917747"/>
                    <a:gd name="connsiteX96" fmla="*/ 674232 w 859970"/>
                    <a:gd name="connsiteY96" fmla="*/ 796030 h 917747"/>
                    <a:gd name="connsiteX97" fmla="*/ 667088 w 859970"/>
                    <a:gd name="connsiteY97" fmla="*/ 798411 h 917747"/>
                    <a:gd name="connsiteX98" fmla="*/ 655182 w 859970"/>
                    <a:gd name="connsiteY98" fmla="*/ 810317 h 917747"/>
                    <a:gd name="connsiteX99" fmla="*/ 638513 w 859970"/>
                    <a:gd name="connsiteY99" fmla="*/ 831748 h 917747"/>
                    <a:gd name="connsiteX100" fmla="*/ 633751 w 859970"/>
                    <a:gd name="connsiteY100" fmla="*/ 838892 h 917747"/>
                    <a:gd name="connsiteX101" fmla="*/ 631370 w 859970"/>
                    <a:gd name="connsiteY101" fmla="*/ 846036 h 917747"/>
                    <a:gd name="connsiteX102" fmla="*/ 624226 w 859970"/>
                    <a:gd name="connsiteY102" fmla="*/ 848417 h 917747"/>
                    <a:gd name="connsiteX103" fmla="*/ 614701 w 859970"/>
                    <a:gd name="connsiteY103" fmla="*/ 862705 h 917747"/>
                    <a:gd name="connsiteX104" fmla="*/ 598032 w 859970"/>
                    <a:gd name="connsiteY104" fmla="*/ 874611 h 917747"/>
                    <a:gd name="connsiteX105" fmla="*/ 590888 w 859970"/>
                    <a:gd name="connsiteY105" fmla="*/ 879373 h 917747"/>
                    <a:gd name="connsiteX106" fmla="*/ 574220 w 859970"/>
                    <a:gd name="connsiteY106" fmla="*/ 891280 h 917747"/>
                    <a:gd name="connsiteX107" fmla="*/ 569457 w 859970"/>
                    <a:gd name="connsiteY107" fmla="*/ 898423 h 917747"/>
                    <a:gd name="connsiteX108" fmla="*/ 552788 w 859970"/>
                    <a:gd name="connsiteY108" fmla="*/ 905567 h 917747"/>
                    <a:gd name="connsiteX109" fmla="*/ 545645 w 859970"/>
                    <a:gd name="connsiteY109" fmla="*/ 907948 h 917747"/>
                    <a:gd name="connsiteX110" fmla="*/ 526595 w 859970"/>
                    <a:gd name="connsiteY110" fmla="*/ 915092 h 917747"/>
                    <a:gd name="connsiteX111" fmla="*/ 502782 w 859970"/>
                    <a:gd name="connsiteY111" fmla="*/ 912711 h 917747"/>
                    <a:gd name="connsiteX112" fmla="*/ 488495 w 859970"/>
                    <a:gd name="connsiteY112" fmla="*/ 907948 h 917747"/>
                    <a:gd name="connsiteX113" fmla="*/ 450395 w 859970"/>
                    <a:gd name="connsiteY113" fmla="*/ 910330 h 917747"/>
                    <a:gd name="connsiteX114" fmla="*/ 417057 w 859970"/>
                    <a:gd name="connsiteY114" fmla="*/ 915092 h 917747"/>
                    <a:gd name="connsiteX115" fmla="*/ 371813 w 859970"/>
                    <a:gd name="connsiteY115" fmla="*/ 907948 h 917747"/>
                    <a:gd name="connsiteX116" fmla="*/ 362288 w 859970"/>
                    <a:gd name="connsiteY116" fmla="*/ 900805 h 917747"/>
                    <a:gd name="connsiteX117" fmla="*/ 350382 w 859970"/>
                    <a:gd name="connsiteY117" fmla="*/ 879373 h 917747"/>
                    <a:gd name="connsiteX118" fmla="*/ 343238 w 859970"/>
                    <a:gd name="connsiteY118" fmla="*/ 843655 h 917747"/>
                    <a:gd name="connsiteX119" fmla="*/ 336095 w 859970"/>
                    <a:gd name="connsiteY119" fmla="*/ 836511 h 917747"/>
                    <a:gd name="connsiteX120" fmla="*/ 331332 w 859970"/>
                    <a:gd name="connsiteY120" fmla="*/ 829367 h 917747"/>
                    <a:gd name="connsiteX121" fmla="*/ 317045 w 859970"/>
                    <a:gd name="connsiteY121" fmla="*/ 819842 h 917747"/>
                    <a:gd name="connsiteX122" fmla="*/ 314663 w 859970"/>
                    <a:gd name="connsiteY122" fmla="*/ 812698 h 917747"/>
                    <a:gd name="connsiteX123" fmla="*/ 312282 w 859970"/>
                    <a:gd name="connsiteY123" fmla="*/ 803173 h 917747"/>
                    <a:gd name="connsiteX124" fmla="*/ 305138 w 859970"/>
                    <a:gd name="connsiteY124" fmla="*/ 796030 h 917747"/>
                    <a:gd name="connsiteX125" fmla="*/ 307520 w 859970"/>
                    <a:gd name="connsiteY125" fmla="*/ 741261 h 917747"/>
                    <a:gd name="connsiteX126" fmla="*/ 309901 w 859970"/>
                    <a:gd name="connsiteY126" fmla="*/ 729355 h 917747"/>
                    <a:gd name="connsiteX127" fmla="*/ 314663 w 859970"/>
                    <a:gd name="connsiteY127" fmla="*/ 698398 h 917747"/>
                    <a:gd name="connsiteX128" fmla="*/ 307520 w 859970"/>
                    <a:gd name="connsiteY128" fmla="*/ 653155 h 917747"/>
                    <a:gd name="connsiteX129" fmla="*/ 300376 w 859970"/>
                    <a:gd name="connsiteY129" fmla="*/ 646011 h 917747"/>
                    <a:gd name="connsiteX130" fmla="*/ 243226 w 859970"/>
                    <a:gd name="connsiteY130" fmla="*/ 646011 h 917747"/>
                    <a:gd name="connsiteX131" fmla="*/ 228938 w 859970"/>
                    <a:gd name="connsiteY131" fmla="*/ 634105 h 917747"/>
                    <a:gd name="connsiteX132" fmla="*/ 219413 w 859970"/>
                    <a:gd name="connsiteY132" fmla="*/ 622198 h 917747"/>
                    <a:gd name="connsiteX133" fmla="*/ 214651 w 859970"/>
                    <a:gd name="connsiteY133" fmla="*/ 615055 h 917747"/>
                    <a:gd name="connsiteX134" fmla="*/ 200363 w 859970"/>
                    <a:gd name="connsiteY134" fmla="*/ 605530 h 917747"/>
                    <a:gd name="connsiteX135" fmla="*/ 193220 w 859970"/>
                    <a:gd name="connsiteY135" fmla="*/ 598386 h 917747"/>
                    <a:gd name="connsiteX136" fmla="*/ 183695 w 859970"/>
                    <a:gd name="connsiteY136" fmla="*/ 593623 h 917747"/>
                    <a:gd name="connsiteX137" fmla="*/ 174170 w 859970"/>
                    <a:gd name="connsiteY137" fmla="*/ 586480 h 917747"/>
                    <a:gd name="connsiteX138" fmla="*/ 167026 w 859970"/>
                    <a:gd name="connsiteY138" fmla="*/ 579336 h 917747"/>
                    <a:gd name="connsiteX139" fmla="*/ 159882 w 859970"/>
                    <a:gd name="connsiteY139" fmla="*/ 576955 h 917747"/>
                    <a:gd name="connsiteX140" fmla="*/ 143213 w 859970"/>
                    <a:gd name="connsiteY140" fmla="*/ 565048 h 917747"/>
                    <a:gd name="connsiteX141" fmla="*/ 136070 w 859970"/>
                    <a:gd name="connsiteY141" fmla="*/ 560286 h 917747"/>
                    <a:gd name="connsiteX142" fmla="*/ 126545 w 859970"/>
                    <a:gd name="connsiteY142" fmla="*/ 557905 h 917747"/>
                    <a:gd name="connsiteX143" fmla="*/ 117020 w 859970"/>
                    <a:gd name="connsiteY143" fmla="*/ 543617 h 917747"/>
                    <a:gd name="connsiteX144" fmla="*/ 109876 w 859970"/>
                    <a:gd name="connsiteY144" fmla="*/ 536473 h 917747"/>
                    <a:gd name="connsiteX145" fmla="*/ 105113 w 859970"/>
                    <a:gd name="connsiteY145" fmla="*/ 526948 h 917747"/>
                    <a:gd name="connsiteX146" fmla="*/ 100351 w 859970"/>
                    <a:gd name="connsiteY146" fmla="*/ 519805 h 917747"/>
                    <a:gd name="connsiteX147" fmla="*/ 95588 w 859970"/>
                    <a:gd name="connsiteY147" fmla="*/ 505517 h 917747"/>
                    <a:gd name="connsiteX148" fmla="*/ 93207 w 859970"/>
                    <a:gd name="connsiteY148" fmla="*/ 498373 h 917747"/>
                    <a:gd name="connsiteX149" fmla="*/ 88445 w 859970"/>
                    <a:gd name="connsiteY149" fmla="*/ 491230 h 917747"/>
                    <a:gd name="connsiteX150" fmla="*/ 83682 w 859970"/>
                    <a:gd name="connsiteY150" fmla="*/ 474561 h 917747"/>
                    <a:gd name="connsiteX151" fmla="*/ 78920 w 859970"/>
                    <a:gd name="connsiteY151" fmla="*/ 457892 h 917747"/>
                    <a:gd name="connsiteX152" fmla="*/ 74157 w 859970"/>
                    <a:gd name="connsiteY152" fmla="*/ 429317 h 917747"/>
                    <a:gd name="connsiteX153" fmla="*/ 69395 w 859970"/>
                    <a:gd name="connsiteY153" fmla="*/ 410267 h 917747"/>
                    <a:gd name="connsiteX154" fmla="*/ 64632 w 859970"/>
                    <a:gd name="connsiteY154" fmla="*/ 395980 h 917747"/>
                    <a:gd name="connsiteX155" fmla="*/ 62251 w 859970"/>
                    <a:gd name="connsiteY155" fmla="*/ 388836 h 917747"/>
                    <a:gd name="connsiteX156" fmla="*/ 59870 w 859970"/>
                    <a:gd name="connsiteY156" fmla="*/ 381692 h 917747"/>
                    <a:gd name="connsiteX157" fmla="*/ 55107 w 859970"/>
                    <a:gd name="connsiteY157" fmla="*/ 374548 h 917747"/>
                    <a:gd name="connsiteX158" fmla="*/ 47963 w 859970"/>
                    <a:gd name="connsiteY158" fmla="*/ 360261 h 917747"/>
                    <a:gd name="connsiteX159" fmla="*/ 45582 w 859970"/>
                    <a:gd name="connsiteY159" fmla="*/ 353117 h 917747"/>
                    <a:gd name="connsiteX160" fmla="*/ 38438 w 859970"/>
                    <a:gd name="connsiteY160" fmla="*/ 350736 h 917747"/>
                    <a:gd name="connsiteX161" fmla="*/ 26532 w 859970"/>
                    <a:gd name="connsiteY161" fmla="*/ 341211 h 917747"/>
                    <a:gd name="connsiteX162" fmla="*/ 12245 w 859970"/>
                    <a:gd name="connsiteY162" fmla="*/ 331686 h 917747"/>
                    <a:gd name="connsiteX163" fmla="*/ 14626 w 859970"/>
                    <a:gd name="connsiteY163" fmla="*/ 307873 h 917747"/>
                    <a:gd name="connsiteX164" fmla="*/ 19388 w 859970"/>
                    <a:gd name="connsiteY164" fmla="*/ 300730 h 917747"/>
                    <a:gd name="connsiteX165" fmla="*/ 33676 w 859970"/>
                    <a:gd name="connsiteY165" fmla="*/ 291205 h 917747"/>
                    <a:gd name="connsiteX166" fmla="*/ 47963 w 859970"/>
                    <a:gd name="connsiteY166" fmla="*/ 279298 h 917747"/>
                    <a:gd name="connsiteX167" fmla="*/ 52726 w 859970"/>
                    <a:gd name="connsiteY167" fmla="*/ 272155 h 917747"/>
                    <a:gd name="connsiteX168" fmla="*/ 45582 w 859970"/>
                    <a:gd name="connsiteY168" fmla="*/ 241198 h 917747"/>
                    <a:gd name="connsiteX169" fmla="*/ 38438 w 859970"/>
                    <a:gd name="connsiteY169" fmla="*/ 234055 h 917747"/>
                    <a:gd name="connsiteX170" fmla="*/ 28913 w 859970"/>
                    <a:gd name="connsiteY170" fmla="*/ 224530 h 917747"/>
                    <a:gd name="connsiteX171" fmla="*/ 26532 w 859970"/>
                    <a:gd name="connsiteY171" fmla="*/ 217386 h 917747"/>
                    <a:gd name="connsiteX172" fmla="*/ 17007 w 859970"/>
                    <a:gd name="connsiteY172" fmla="*/ 203098 h 917747"/>
                    <a:gd name="connsiteX173" fmla="*/ 9863 w 859970"/>
                    <a:gd name="connsiteY173" fmla="*/ 188811 h 917747"/>
                    <a:gd name="connsiteX174" fmla="*/ 2720 w 859970"/>
                    <a:gd name="connsiteY174" fmla="*/ 174523 h 917747"/>
                    <a:gd name="connsiteX175" fmla="*/ 338 w 859970"/>
                    <a:gd name="connsiteY175" fmla="*/ 164998 h 917747"/>
                    <a:gd name="connsiteX176" fmla="*/ 2720 w 859970"/>
                    <a:gd name="connsiteY176" fmla="*/ 150711 h 917747"/>
                    <a:gd name="connsiteX177" fmla="*/ 36057 w 859970"/>
                    <a:gd name="connsiteY177" fmla="*/ 141186 h 917747"/>
                    <a:gd name="connsiteX178" fmla="*/ 45582 w 859970"/>
                    <a:gd name="connsiteY178" fmla="*/ 138805 h 917747"/>
                    <a:gd name="connsiteX179" fmla="*/ 67013 w 859970"/>
                    <a:gd name="connsiteY179" fmla="*/ 134042 h 917747"/>
                    <a:gd name="connsiteX180" fmla="*/ 74157 w 859970"/>
                    <a:gd name="connsiteY180" fmla="*/ 131661 h 917747"/>
                    <a:gd name="connsiteX181" fmla="*/ 100351 w 859970"/>
                    <a:gd name="connsiteY181" fmla="*/ 126898 h 917747"/>
                    <a:gd name="connsiteX182" fmla="*/ 117020 w 859970"/>
                    <a:gd name="connsiteY182" fmla="*/ 119755 h 917747"/>
                    <a:gd name="connsiteX183" fmla="*/ 147976 w 859970"/>
                    <a:gd name="connsiteY183" fmla="*/ 122136 h 917747"/>
                    <a:gd name="connsiteX184" fmla="*/ 159882 w 859970"/>
                    <a:gd name="connsiteY184" fmla="*/ 122136 h 917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</a:cxnLst>
                  <a:rect l="l" t="t" r="r" b="b"/>
                  <a:pathLst>
                    <a:path w="859970" h="917747">
                      <a:moveTo>
                        <a:pt x="159882" y="122136"/>
                      </a:moveTo>
                      <a:cubicBezTo>
                        <a:pt x="163851" y="121739"/>
                        <a:pt x="167788" y="120370"/>
                        <a:pt x="171788" y="119755"/>
                      </a:cubicBezTo>
                      <a:cubicBezTo>
                        <a:pt x="178113" y="118782"/>
                        <a:pt x="184664" y="119057"/>
                        <a:pt x="190838" y="117373"/>
                      </a:cubicBezTo>
                      <a:cubicBezTo>
                        <a:pt x="193599" y="116620"/>
                        <a:pt x="195302" y="113616"/>
                        <a:pt x="197982" y="112611"/>
                      </a:cubicBezTo>
                      <a:cubicBezTo>
                        <a:pt x="204488" y="110172"/>
                        <a:pt x="210925" y="111241"/>
                        <a:pt x="217032" y="107848"/>
                      </a:cubicBezTo>
                      <a:cubicBezTo>
                        <a:pt x="241593" y="94203"/>
                        <a:pt x="222301" y="101329"/>
                        <a:pt x="238463" y="95942"/>
                      </a:cubicBezTo>
                      <a:cubicBezTo>
                        <a:pt x="241638" y="91180"/>
                        <a:pt x="246178" y="87085"/>
                        <a:pt x="247988" y="81655"/>
                      </a:cubicBezTo>
                      <a:cubicBezTo>
                        <a:pt x="249576" y="76892"/>
                        <a:pt x="249201" y="70917"/>
                        <a:pt x="252751" y="67367"/>
                      </a:cubicBezTo>
                      <a:cubicBezTo>
                        <a:pt x="255132" y="64986"/>
                        <a:pt x="257093" y="62091"/>
                        <a:pt x="259895" y="60223"/>
                      </a:cubicBezTo>
                      <a:cubicBezTo>
                        <a:pt x="261983" y="58831"/>
                        <a:pt x="264793" y="58964"/>
                        <a:pt x="267038" y="57842"/>
                      </a:cubicBezTo>
                      <a:cubicBezTo>
                        <a:pt x="283390" y="49667"/>
                        <a:pt x="263117" y="55294"/>
                        <a:pt x="286088" y="50698"/>
                      </a:cubicBezTo>
                      <a:cubicBezTo>
                        <a:pt x="295575" y="51225"/>
                        <a:pt x="335098" y="55793"/>
                        <a:pt x="350382" y="50698"/>
                      </a:cubicBezTo>
                      <a:cubicBezTo>
                        <a:pt x="353577" y="49633"/>
                        <a:pt x="354724" y="45423"/>
                        <a:pt x="357526" y="43555"/>
                      </a:cubicBezTo>
                      <a:cubicBezTo>
                        <a:pt x="359615" y="42163"/>
                        <a:pt x="362289" y="41967"/>
                        <a:pt x="364670" y="41173"/>
                      </a:cubicBezTo>
                      <a:cubicBezTo>
                        <a:pt x="366606" y="35364"/>
                        <a:pt x="367198" y="31501"/>
                        <a:pt x="371813" y="26886"/>
                      </a:cubicBezTo>
                      <a:cubicBezTo>
                        <a:pt x="373837" y="24862"/>
                        <a:pt x="376576" y="23711"/>
                        <a:pt x="378957" y="22123"/>
                      </a:cubicBezTo>
                      <a:cubicBezTo>
                        <a:pt x="390786" y="4383"/>
                        <a:pt x="375580" y="26177"/>
                        <a:pt x="390863" y="7836"/>
                      </a:cubicBezTo>
                      <a:cubicBezTo>
                        <a:pt x="392695" y="5637"/>
                        <a:pt x="394038" y="3073"/>
                        <a:pt x="395626" y="692"/>
                      </a:cubicBezTo>
                      <a:cubicBezTo>
                        <a:pt x="399241" y="1094"/>
                        <a:pt x="419304" y="0"/>
                        <a:pt x="424201" y="7836"/>
                      </a:cubicBezTo>
                      <a:cubicBezTo>
                        <a:pt x="426862" y="12093"/>
                        <a:pt x="427376" y="17361"/>
                        <a:pt x="428963" y="22123"/>
                      </a:cubicBezTo>
                      <a:lnTo>
                        <a:pt x="431345" y="29267"/>
                      </a:lnTo>
                      <a:cubicBezTo>
                        <a:pt x="432139" y="31648"/>
                        <a:pt x="431291" y="35802"/>
                        <a:pt x="433726" y="36411"/>
                      </a:cubicBezTo>
                      <a:cubicBezTo>
                        <a:pt x="438557" y="37619"/>
                        <a:pt x="445614" y="39124"/>
                        <a:pt x="450395" y="41173"/>
                      </a:cubicBezTo>
                      <a:cubicBezTo>
                        <a:pt x="453658" y="42571"/>
                        <a:pt x="456476" y="45075"/>
                        <a:pt x="459920" y="45936"/>
                      </a:cubicBezTo>
                      <a:cubicBezTo>
                        <a:pt x="466128" y="47488"/>
                        <a:pt x="472620" y="47523"/>
                        <a:pt x="478970" y="48317"/>
                      </a:cubicBezTo>
                      <a:cubicBezTo>
                        <a:pt x="475918" y="57474"/>
                        <a:pt x="474449" y="64124"/>
                        <a:pt x="469445" y="72130"/>
                      </a:cubicBezTo>
                      <a:cubicBezTo>
                        <a:pt x="467342" y="75496"/>
                        <a:pt x="464682" y="78480"/>
                        <a:pt x="462301" y="81655"/>
                      </a:cubicBezTo>
                      <a:cubicBezTo>
                        <a:pt x="456106" y="100237"/>
                        <a:pt x="454741" y="97968"/>
                        <a:pt x="459920" y="122136"/>
                      </a:cubicBezTo>
                      <a:cubicBezTo>
                        <a:pt x="460520" y="124934"/>
                        <a:pt x="462658" y="127256"/>
                        <a:pt x="464682" y="129280"/>
                      </a:cubicBezTo>
                      <a:cubicBezTo>
                        <a:pt x="470452" y="135050"/>
                        <a:pt x="474088" y="136989"/>
                        <a:pt x="481351" y="138805"/>
                      </a:cubicBezTo>
                      <a:cubicBezTo>
                        <a:pt x="485277" y="139787"/>
                        <a:pt x="489352" y="140121"/>
                        <a:pt x="493257" y="141186"/>
                      </a:cubicBezTo>
                      <a:cubicBezTo>
                        <a:pt x="498100" y="142507"/>
                        <a:pt x="502737" y="144505"/>
                        <a:pt x="507545" y="145948"/>
                      </a:cubicBezTo>
                      <a:cubicBezTo>
                        <a:pt x="510680" y="146888"/>
                        <a:pt x="513923" y="147431"/>
                        <a:pt x="517070" y="148330"/>
                      </a:cubicBezTo>
                      <a:cubicBezTo>
                        <a:pt x="519483" y="149020"/>
                        <a:pt x="521714" y="150484"/>
                        <a:pt x="524213" y="150711"/>
                      </a:cubicBezTo>
                      <a:cubicBezTo>
                        <a:pt x="539253" y="152078"/>
                        <a:pt x="554376" y="152298"/>
                        <a:pt x="569457" y="153092"/>
                      </a:cubicBezTo>
                      <a:cubicBezTo>
                        <a:pt x="577517" y="158466"/>
                        <a:pt x="576478" y="156450"/>
                        <a:pt x="581363" y="164998"/>
                      </a:cubicBezTo>
                      <a:cubicBezTo>
                        <a:pt x="585261" y="171819"/>
                        <a:pt x="585866" y="177436"/>
                        <a:pt x="593270" y="181667"/>
                      </a:cubicBezTo>
                      <a:cubicBezTo>
                        <a:pt x="596112" y="183291"/>
                        <a:pt x="599648" y="183149"/>
                        <a:pt x="602795" y="184048"/>
                      </a:cubicBezTo>
                      <a:cubicBezTo>
                        <a:pt x="605208" y="184738"/>
                        <a:pt x="607557" y="185636"/>
                        <a:pt x="609938" y="186430"/>
                      </a:cubicBezTo>
                      <a:lnTo>
                        <a:pt x="624226" y="200717"/>
                      </a:lnTo>
                      <a:cubicBezTo>
                        <a:pt x="629272" y="205763"/>
                        <a:pt x="639011" y="216437"/>
                        <a:pt x="645657" y="217386"/>
                      </a:cubicBezTo>
                      <a:cubicBezTo>
                        <a:pt x="665566" y="220230"/>
                        <a:pt x="656881" y="218406"/>
                        <a:pt x="671851" y="222148"/>
                      </a:cubicBezTo>
                      <a:cubicBezTo>
                        <a:pt x="671057" y="226911"/>
                        <a:pt x="670517" y="231723"/>
                        <a:pt x="669470" y="236436"/>
                      </a:cubicBezTo>
                      <a:cubicBezTo>
                        <a:pt x="668069" y="242739"/>
                        <a:pt x="665235" y="247286"/>
                        <a:pt x="662326" y="253105"/>
                      </a:cubicBezTo>
                      <a:cubicBezTo>
                        <a:pt x="663120" y="264217"/>
                        <a:pt x="663541" y="275363"/>
                        <a:pt x="664707" y="286442"/>
                      </a:cubicBezTo>
                      <a:cubicBezTo>
                        <a:pt x="665131" y="290467"/>
                        <a:pt x="664843" y="294980"/>
                        <a:pt x="667088" y="298348"/>
                      </a:cubicBezTo>
                      <a:cubicBezTo>
                        <a:pt x="668480" y="300437"/>
                        <a:pt x="671851" y="299936"/>
                        <a:pt x="674232" y="300730"/>
                      </a:cubicBezTo>
                      <a:cubicBezTo>
                        <a:pt x="682797" y="313575"/>
                        <a:pt x="674812" y="305443"/>
                        <a:pt x="695663" y="310255"/>
                      </a:cubicBezTo>
                      <a:cubicBezTo>
                        <a:pt x="700555" y="311384"/>
                        <a:pt x="709951" y="315017"/>
                        <a:pt x="709951" y="315017"/>
                      </a:cubicBezTo>
                      <a:cubicBezTo>
                        <a:pt x="712332" y="317398"/>
                        <a:pt x="716583" y="318832"/>
                        <a:pt x="717095" y="322161"/>
                      </a:cubicBezTo>
                      <a:cubicBezTo>
                        <a:pt x="718308" y="330045"/>
                        <a:pt x="715703" y="338058"/>
                        <a:pt x="714713" y="345973"/>
                      </a:cubicBezTo>
                      <a:cubicBezTo>
                        <a:pt x="713253" y="357654"/>
                        <a:pt x="712514" y="359532"/>
                        <a:pt x="709951" y="369786"/>
                      </a:cubicBezTo>
                      <a:cubicBezTo>
                        <a:pt x="721128" y="373511"/>
                        <a:pt x="722576" y="375103"/>
                        <a:pt x="738526" y="369786"/>
                      </a:cubicBezTo>
                      <a:cubicBezTo>
                        <a:pt x="741721" y="368721"/>
                        <a:pt x="743289" y="365023"/>
                        <a:pt x="745670" y="362642"/>
                      </a:cubicBezTo>
                      <a:cubicBezTo>
                        <a:pt x="749639" y="363436"/>
                        <a:pt x="753956" y="363213"/>
                        <a:pt x="757576" y="365023"/>
                      </a:cubicBezTo>
                      <a:cubicBezTo>
                        <a:pt x="767998" y="370234"/>
                        <a:pt x="763559" y="374627"/>
                        <a:pt x="767101" y="384073"/>
                      </a:cubicBezTo>
                      <a:cubicBezTo>
                        <a:pt x="768106" y="386753"/>
                        <a:pt x="770276" y="388836"/>
                        <a:pt x="771863" y="391217"/>
                      </a:cubicBezTo>
                      <a:cubicBezTo>
                        <a:pt x="772657" y="395980"/>
                        <a:pt x="772284" y="401093"/>
                        <a:pt x="774245" y="405505"/>
                      </a:cubicBezTo>
                      <a:cubicBezTo>
                        <a:pt x="775613" y="408582"/>
                        <a:pt x="779321" y="409990"/>
                        <a:pt x="781388" y="412648"/>
                      </a:cubicBezTo>
                      <a:cubicBezTo>
                        <a:pt x="784902" y="417166"/>
                        <a:pt x="789102" y="421506"/>
                        <a:pt x="790913" y="426936"/>
                      </a:cubicBezTo>
                      <a:cubicBezTo>
                        <a:pt x="794200" y="436795"/>
                        <a:pt x="791903" y="431991"/>
                        <a:pt x="798057" y="441223"/>
                      </a:cubicBezTo>
                      <a:cubicBezTo>
                        <a:pt x="802201" y="457800"/>
                        <a:pt x="801708" y="451383"/>
                        <a:pt x="798057" y="476942"/>
                      </a:cubicBezTo>
                      <a:cubicBezTo>
                        <a:pt x="797702" y="479427"/>
                        <a:pt x="797068" y="481997"/>
                        <a:pt x="795676" y="484086"/>
                      </a:cubicBezTo>
                      <a:cubicBezTo>
                        <a:pt x="793808" y="486888"/>
                        <a:pt x="790913" y="488849"/>
                        <a:pt x="788532" y="491230"/>
                      </a:cubicBezTo>
                      <a:cubicBezTo>
                        <a:pt x="783162" y="507340"/>
                        <a:pt x="784789" y="499380"/>
                        <a:pt x="788532" y="529330"/>
                      </a:cubicBezTo>
                      <a:cubicBezTo>
                        <a:pt x="788843" y="531820"/>
                        <a:pt x="789345" y="534513"/>
                        <a:pt x="790913" y="536473"/>
                      </a:cubicBezTo>
                      <a:cubicBezTo>
                        <a:pt x="792701" y="538708"/>
                        <a:pt x="795572" y="539816"/>
                        <a:pt x="798057" y="541236"/>
                      </a:cubicBezTo>
                      <a:cubicBezTo>
                        <a:pt x="806826" y="546247"/>
                        <a:pt x="814104" y="547755"/>
                        <a:pt x="821870" y="555523"/>
                      </a:cubicBezTo>
                      <a:cubicBezTo>
                        <a:pt x="842747" y="576403"/>
                        <a:pt x="817192" y="549911"/>
                        <a:pt x="833776" y="569811"/>
                      </a:cubicBezTo>
                      <a:cubicBezTo>
                        <a:pt x="849053" y="588143"/>
                        <a:pt x="833860" y="566365"/>
                        <a:pt x="845682" y="584098"/>
                      </a:cubicBezTo>
                      <a:cubicBezTo>
                        <a:pt x="851667" y="602054"/>
                        <a:pt x="843594" y="579921"/>
                        <a:pt x="852826" y="598386"/>
                      </a:cubicBezTo>
                      <a:cubicBezTo>
                        <a:pt x="855670" y="604073"/>
                        <a:pt x="857910" y="611258"/>
                        <a:pt x="859970" y="617436"/>
                      </a:cubicBezTo>
                      <a:cubicBezTo>
                        <a:pt x="859176" y="633311"/>
                        <a:pt x="858965" y="649226"/>
                        <a:pt x="857588" y="665061"/>
                      </a:cubicBezTo>
                      <a:cubicBezTo>
                        <a:pt x="857371" y="667562"/>
                        <a:pt x="856775" y="670245"/>
                        <a:pt x="855207" y="672205"/>
                      </a:cubicBezTo>
                      <a:cubicBezTo>
                        <a:pt x="853419" y="674440"/>
                        <a:pt x="850444" y="675380"/>
                        <a:pt x="848063" y="676967"/>
                      </a:cubicBezTo>
                      <a:cubicBezTo>
                        <a:pt x="847269" y="679348"/>
                        <a:pt x="847074" y="682022"/>
                        <a:pt x="845682" y="684111"/>
                      </a:cubicBezTo>
                      <a:cubicBezTo>
                        <a:pt x="843624" y="687199"/>
                        <a:pt x="835299" y="694553"/>
                        <a:pt x="831395" y="696017"/>
                      </a:cubicBezTo>
                      <a:cubicBezTo>
                        <a:pt x="827605" y="697438"/>
                        <a:pt x="823457" y="697604"/>
                        <a:pt x="819488" y="698398"/>
                      </a:cubicBezTo>
                      <a:cubicBezTo>
                        <a:pt x="815519" y="699986"/>
                        <a:pt x="810866" y="700424"/>
                        <a:pt x="807582" y="703161"/>
                      </a:cubicBezTo>
                      <a:cubicBezTo>
                        <a:pt x="805654" y="704768"/>
                        <a:pt x="806593" y="708216"/>
                        <a:pt x="805201" y="710305"/>
                      </a:cubicBezTo>
                      <a:cubicBezTo>
                        <a:pt x="803333" y="713107"/>
                        <a:pt x="800438" y="715067"/>
                        <a:pt x="798057" y="717448"/>
                      </a:cubicBezTo>
                      <a:cubicBezTo>
                        <a:pt x="798036" y="717530"/>
                        <a:pt x="794433" y="732978"/>
                        <a:pt x="793295" y="734117"/>
                      </a:cubicBezTo>
                      <a:cubicBezTo>
                        <a:pt x="790785" y="736627"/>
                        <a:pt x="786945" y="737292"/>
                        <a:pt x="783770" y="738880"/>
                      </a:cubicBezTo>
                      <a:cubicBezTo>
                        <a:pt x="779801" y="738086"/>
                        <a:pt x="775653" y="737919"/>
                        <a:pt x="771863" y="736498"/>
                      </a:cubicBezTo>
                      <a:cubicBezTo>
                        <a:pt x="769182" y="735493"/>
                        <a:pt x="756241" y="725190"/>
                        <a:pt x="755195" y="724592"/>
                      </a:cubicBezTo>
                      <a:cubicBezTo>
                        <a:pt x="753016" y="723347"/>
                        <a:pt x="750432" y="723005"/>
                        <a:pt x="748051" y="722211"/>
                      </a:cubicBezTo>
                      <a:cubicBezTo>
                        <a:pt x="744082" y="723005"/>
                        <a:pt x="740071" y="723610"/>
                        <a:pt x="736145" y="724592"/>
                      </a:cubicBezTo>
                      <a:cubicBezTo>
                        <a:pt x="733710" y="725201"/>
                        <a:pt x="731486" y="727328"/>
                        <a:pt x="729001" y="726973"/>
                      </a:cubicBezTo>
                      <a:cubicBezTo>
                        <a:pt x="725487" y="726471"/>
                        <a:pt x="722651" y="723798"/>
                        <a:pt x="719476" y="722211"/>
                      </a:cubicBezTo>
                      <a:cubicBezTo>
                        <a:pt x="717838" y="718936"/>
                        <a:pt x="715077" y="707802"/>
                        <a:pt x="707570" y="710305"/>
                      </a:cubicBezTo>
                      <a:cubicBezTo>
                        <a:pt x="702140" y="712115"/>
                        <a:pt x="698045" y="716655"/>
                        <a:pt x="693282" y="719830"/>
                      </a:cubicBezTo>
                      <a:lnTo>
                        <a:pt x="686138" y="724592"/>
                      </a:lnTo>
                      <a:cubicBezTo>
                        <a:pt x="684551" y="727767"/>
                        <a:pt x="683648" y="731390"/>
                        <a:pt x="681376" y="734117"/>
                      </a:cubicBezTo>
                      <a:cubicBezTo>
                        <a:pt x="677825" y="738379"/>
                        <a:pt x="671965" y="739636"/>
                        <a:pt x="667088" y="741261"/>
                      </a:cubicBezTo>
                      <a:cubicBezTo>
                        <a:pt x="662301" y="746048"/>
                        <a:pt x="638640" y="762191"/>
                        <a:pt x="655182" y="774598"/>
                      </a:cubicBezTo>
                      <a:cubicBezTo>
                        <a:pt x="662196" y="779859"/>
                        <a:pt x="672645" y="776186"/>
                        <a:pt x="681376" y="776980"/>
                      </a:cubicBezTo>
                      <a:cubicBezTo>
                        <a:pt x="680085" y="783435"/>
                        <a:pt x="680072" y="791358"/>
                        <a:pt x="674232" y="796030"/>
                      </a:cubicBezTo>
                      <a:cubicBezTo>
                        <a:pt x="672272" y="797598"/>
                        <a:pt x="669469" y="797617"/>
                        <a:pt x="667088" y="798411"/>
                      </a:cubicBezTo>
                      <a:cubicBezTo>
                        <a:pt x="653993" y="807141"/>
                        <a:pt x="665104" y="798411"/>
                        <a:pt x="655182" y="810317"/>
                      </a:cubicBezTo>
                      <a:cubicBezTo>
                        <a:pt x="636535" y="832693"/>
                        <a:pt x="662578" y="795650"/>
                        <a:pt x="638513" y="831748"/>
                      </a:cubicBezTo>
                      <a:cubicBezTo>
                        <a:pt x="636926" y="834129"/>
                        <a:pt x="634656" y="836177"/>
                        <a:pt x="633751" y="838892"/>
                      </a:cubicBezTo>
                      <a:cubicBezTo>
                        <a:pt x="632957" y="841273"/>
                        <a:pt x="633145" y="844261"/>
                        <a:pt x="631370" y="846036"/>
                      </a:cubicBezTo>
                      <a:cubicBezTo>
                        <a:pt x="629595" y="847811"/>
                        <a:pt x="626607" y="847623"/>
                        <a:pt x="624226" y="848417"/>
                      </a:cubicBezTo>
                      <a:cubicBezTo>
                        <a:pt x="621051" y="853180"/>
                        <a:pt x="619464" y="859530"/>
                        <a:pt x="614701" y="862705"/>
                      </a:cubicBezTo>
                      <a:cubicBezTo>
                        <a:pt x="597865" y="873928"/>
                        <a:pt x="618708" y="859843"/>
                        <a:pt x="598032" y="874611"/>
                      </a:cubicBezTo>
                      <a:cubicBezTo>
                        <a:pt x="595703" y="876274"/>
                        <a:pt x="593087" y="877541"/>
                        <a:pt x="590888" y="879373"/>
                      </a:cubicBezTo>
                      <a:cubicBezTo>
                        <a:pt x="576404" y="891443"/>
                        <a:pt x="591849" y="882464"/>
                        <a:pt x="574220" y="891280"/>
                      </a:cubicBezTo>
                      <a:cubicBezTo>
                        <a:pt x="572632" y="893661"/>
                        <a:pt x="571481" y="896399"/>
                        <a:pt x="569457" y="898423"/>
                      </a:cubicBezTo>
                      <a:cubicBezTo>
                        <a:pt x="563655" y="904224"/>
                        <a:pt x="560441" y="903380"/>
                        <a:pt x="552788" y="905567"/>
                      </a:cubicBezTo>
                      <a:cubicBezTo>
                        <a:pt x="550375" y="906256"/>
                        <a:pt x="547995" y="907067"/>
                        <a:pt x="545645" y="907948"/>
                      </a:cubicBezTo>
                      <a:cubicBezTo>
                        <a:pt x="522867" y="916490"/>
                        <a:pt x="542808" y="909688"/>
                        <a:pt x="526595" y="915092"/>
                      </a:cubicBezTo>
                      <a:cubicBezTo>
                        <a:pt x="518657" y="914298"/>
                        <a:pt x="510623" y="914181"/>
                        <a:pt x="502782" y="912711"/>
                      </a:cubicBezTo>
                      <a:cubicBezTo>
                        <a:pt x="497848" y="911786"/>
                        <a:pt x="488495" y="907948"/>
                        <a:pt x="488495" y="907948"/>
                      </a:cubicBezTo>
                      <a:cubicBezTo>
                        <a:pt x="475795" y="908742"/>
                        <a:pt x="463076" y="909273"/>
                        <a:pt x="450395" y="910330"/>
                      </a:cubicBezTo>
                      <a:cubicBezTo>
                        <a:pt x="438473" y="911324"/>
                        <a:pt x="428665" y="913158"/>
                        <a:pt x="417057" y="915092"/>
                      </a:cubicBezTo>
                      <a:cubicBezTo>
                        <a:pt x="392989" y="913488"/>
                        <a:pt x="387491" y="917747"/>
                        <a:pt x="371813" y="907948"/>
                      </a:cubicBezTo>
                      <a:cubicBezTo>
                        <a:pt x="368448" y="905845"/>
                        <a:pt x="365463" y="903186"/>
                        <a:pt x="362288" y="900805"/>
                      </a:cubicBezTo>
                      <a:cubicBezTo>
                        <a:pt x="351371" y="884428"/>
                        <a:pt x="354573" y="891947"/>
                        <a:pt x="350382" y="879373"/>
                      </a:cubicBezTo>
                      <a:cubicBezTo>
                        <a:pt x="348696" y="859141"/>
                        <a:pt x="353024" y="855398"/>
                        <a:pt x="343238" y="843655"/>
                      </a:cubicBezTo>
                      <a:cubicBezTo>
                        <a:pt x="341082" y="841068"/>
                        <a:pt x="338251" y="839098"/>
                        <a:pt x="336095" y="836511"/>
                      </a:cubicBezTo>
                      <a:cubicBezTo>
                        <a:pt x="334263" y="834312"/>
                        <a:pt x="333486" y="831252"/>
                        <a:pt x="331332" y="829367"/>
                      </a:cubicBezTo>
                      <a:cubicBezTo>
                        <a:pt x="327025" y="825598"/>
                        <a:pt x="317045" y="819842"/>
                        <a:pt x="317045" y="819842"/>
                      </a:cubicBezTo>
                      <a:cubicBezTo>
                        <a:pt x="316251" y="817461"/>
                        <a:pt x="315353" y="815112"/>
                        <a:pt x="314663" y="812698"/>
                      </a:cubicBezTo>
                      <a:cubicBezTo>
                        <a:pt x="313764" y="809551"/>
                        <a:pt x="313906" y="806014"/>
                        <a:pt x="312282" y="803173"/>
                      </a:cubicBezTo>
                      <a:cubicBezTo>
                        <a:pt x="310611" y="800249"/>
                        <a:pt x="307519" y="798411"/>
                        <a:pt x="305138" y="796030"/>
                      </a:cubicBezTo>
                      <a:cubicBezTo>
                        <a:pt x="305932" y="777774"/>
                        <a:pt x="306218" y="759488"/>
                        <a:pt x="307520" y="741261"/>
                      </a:cubicBezTo>
                      <a:cubicBezTo>
                        <a:pt x="307808" y="737224"/>
                        <a:pt x="309366" y="733367"/>
                        <a:pt x="309901" y="729355"/>
                      </a:cubicBezTo>
                      <a:cubicBezTo>
                        <a:pt x="313993" y="698659"/>
                        <a:pt x="309300" y="714490"/>
                        <a:pt x="314663" y="698398"/>
                      </a:cubicBezTo>
                      <a:cubicBezTo>
                        <a:pt x="313169" y="674490"/>
                        <a:pt x="319101" y="667052"/>
                        <a:pt x="307520" y="653155"/>
                      </a:cubicBezTo>
                      <a:cubicBezTo>
                        <a:pt x="305364" y="650568"/>
                        <a:pt x="302757" y="648392"/>
                        <a:pt x="300376" y="646011"/>
                      </a:cubicBezTo>
                      <a:cubicBezTo>
                        <a:pt x="281729" y="647254"/>
                        <a:pt x="261914" y="650683"/>
                        <a:pt x="243226" y="646011"/>
                      </a:cubicBezTo>
                      <a:cubicBezTo>
                        <a:pt x="238807" y="644906"/>
                        <a:pt x="231603" y="636769"/>
                        <a:pt x="228938" y="634105"/>
                      </a:cubicBezTo>
                      <a:cubicBezTo>
                        <a:pt x="224303" y="620198"/>
                        <a:pt x="230184" y="632969"/>
                        <a:pt x="219413" y="622198"/>
                      </a:cubicBezTo>
                      <a:cubicBezTo>
                        <a:pt x="217390" y="620175"/>
                        <a:pt x="216805" y="616939"/>
                        <a:pt x="214651" y="615055"/>
                      </a:cubicBezTo>
                      <a:cubicBezTo>
                        <a:pt x="210343" y="611286"/>
                        <a:pt x="204410" y="609578"/>
                        <a:pt x="200363" y="605530"/>
                      </a:cubicBezTo>
                      <a:cubicBezTo>
                        <a:pt x="197982" y="603149"/>
                        <a:pt x="195960" y="600343"/>
                        <a:pt x="193220" y="598386"/>
                      </a:cubicBezTo>
                      <a:cubicBezTo>
                        <a:pt x="190331" y="596323"/>
                        <a:pt x="186705" y="595504"/>
                        <a:pt x="183695" y="593623"/>
                      </a:cubicBezTo>
                      <a:cubicBezTo>
                        <a:pt x="180330" y="591520"/>
                        <a:pt x="177183" y="589063"/>
                        <a:pt x="174170" y="586480"/>
                      </a:cubicBezTo>
                      <a:cubicBezTo>
                        <a:pt x="171613" y="584288"/>
                        <a:pt x="169828" y="581204"/>
                        <a:pt x="167026" y="579336"/>
                      </a:cubicBezTo>
                      <a:cubicBezTo>
                        <a:pt x="164937" y="577944"/>
                        <a:pt x="162263" y="577749"/>
                        <a:pt x="159882" y="576955"/>
                      </a:cubicBezTo>
                      <a:cubicBezTo>
                        <a:pt x="143040" y="565726"/>
                        <a:pt x="163896" y="579822"/>
                        <a:pt x="143213" y="565048"/>
                      </a:cubicBezTo>
                      <a:cubicBezTo>
                        <a:pt x="140884" y="563385"/>
                        <a:pt x="138700" y="561413"/>
                        <a:pt x="136070" y="560286"/>
                      </a:cubicBezTo>
                      <a:cubicBezTo>
                        <a:pt x="133062" y="558997"/>
                        <a:pt x="129720" y="558699"/>
                        <a:pt x="126545" y="557905"/>
                      </a:cubicBezTo>
                      <a:cubicBezTo>
                        <a:pt x="123370" y="553142"/>
                        <a:pt x="121067" y="547664"/>
                        <a:pt x="117020" y="543617"/>
                      </a:cubicBezTo>
                      <a:cubicBezTo>
                        <a:pt x="114639" y="541236"/>
                        <a:pt x="111834" y="539213"/>
                        <a:pt x="109876" y="536473"/>
                      </a:cubicBezTo>
                      <a:cubicBezTo>
                        <a:pt x="107813" y="533584"/>
                        <a:pt x="106874" y="530030"/>
                        <a:pt x="105113" y="526948"/>
                      </a:cubicBezTo>
                      <a:cubicBezTo>
                        <a:pt x="103693" y="524463"/>
                        <a:pt x="101938" y="522186"/>
                        <a:pt x="100351" y="519805"/>
                      </a:cubicBezTo>
                      <a:lnTo>
                        <a:pt x="95588" y="505517"/>
                      </a:lnTo>
                      <a:cubicBezTo>
                        <a:pt x="94794" y="503136"/>
                        <a:pt x="94599" y="500462"/>
                        <a:pt x="93207" y="498373"/>
                      </a:cubicBezTo>
                      <a:lnTo>
                        <a:pt x="88445" y="491230"/>
                      </a:lnTo>
                      <a:cubicBezTo>
                        <a:pt x="80985" y="461401"/>
                        <a:pt x="90525" y="498515"/>
                        <a:pt x="83682" y="474561"/>
                      </a:cubicBezTo>
                      <a:cubicBezTo>
                        <a:pt x="77703" y="453630"/>
                        <a:pt x="84629" y="475021"/>
                        <a:pt x="78920" y="457892"/>
                      </a:cubicBezTo>
                      <a:cubicBezTo>
                        <a:pt x="77174" y="445672"/>
                        <a:pt x="76767" y="440630"/>
                        <a:pt x="74157" y="429317"/>
                      </a:cubicBezTo>
                      <a:cubicBezTo>
                        <a:pt x="72685" y="422939"/>
                        <a:pt x="71465" y="416476"/>
                        <a:pt x="69395" y="410267"/>
                      </a:cubicBezTo>
                      <a:lnTo>
                        <a:pt x="64632" y="395980"/>
                      </a:lnTo>
                      <a:lnTo>
                        <a:pt x="62251" y="388836"/>
                      </a:lnTo>
                      <a:cubicBezTo>
                        <a:pt x="61457" y="386455"/>
                        <a:pt x="61262" y="383780"/>
                        <a:pt x="59870" y="381692"/>
                      </a:cubicBezTo>
                      <a:lnTo>
                        <a:pt x="55107" y="374548"/>
                      </a:lnTo>
                      <a:cubicBezTo>
                        <a:pt x="49122" y="356592"/>
                        <a:pt x="57197" y="378728"/>
                        <a:pt x="47963" y="360261"/>
                      </a:cubicBezTo>
                      <a:cubicBezTo>
                        <a:pt x="46840" y="358016"/>
                        <a:pt x="47357" y="354892"/>
                        <a:pt x="45582" y="353117"/>
                      </a:cubicBezTo>
                      <a:cubicBezTo>
                        <a:pt x="43807" y="351342"/>
                        <a:pt x="40819" y="351530"/>
                        <a:pt x="38438" y="350736"/>
                      </a:cubicBezTo>
                      <a:cubicBezTo>
                        <a:pt x="27788" y="334759"/>
                        <a:pt x="40334" y="350412"/>
                        <a:pt x="26532" y="341211"/>
                      </a:cubicBezTo>
                      <a:cubicBezTo>
                        <a:pt x="8693" y="329319"/>
                        <a:pt x="29230" y="337348"/>
                        <a:pt x="12245" y="331686"/>
                      </a:cubicBezTo>
                      <a:cubicBezTo>
                        <a:pt x="13039" y="323748"/>
                        <a:pt x="12832" y="315646"/>
                        <a:pt x="14626" y="307873"/>
                      </a:cubicBezTo>
                      <a:cubicBezTo>
                        <a:pt x="15269" y="305085"/>
                        <a:pt x="17234" y="302614"/>
                        <a:pt x="19388" y="300730"/>
                      </a:cubicBezTo>
                      <a:cubicBezTo>
                        <a:pt x="23696" y="296961"/>
                        <a:pt x="29629" y="295252"/>
                        <a:pt x="33676" y="291205"/>
                      </a:cubicBezTo>
                      <a:cubicBezTo>
                        <a:pt x="42844" y="282037"/>
                        <a:pt x="38018" y="285929"/>
                        <a:pt x="47963" y="279298"/>
                      </a:cubicBezTo>
                      <a:cubicBezTo>
                        <a:pt x="49551" y="276917"/>
                        <a:pt x="52506" y="275008"/>
                        <a:pt x="52726" y="272155"/>
                      </a:cubicBezTo>
                      <a:cubicBezTo>
                        <a:pt x="53838" y="257710"/>
                        <a:pt x="53415" y="250597"/>
                        <a:pt x="45582" y="241198"/>
                      </a:cubicBezTo>
                      <a:cubicBezTo>
                        <a:pt x="43426" y="238611"/>
                        <a:pt x="40819" y="236436"/>
                        <a:pt x="38438" y="234055"/>
                      </a:cubicBezTo>
                      <a:cubicBezTo>
                        <a:pt x="32089" y="215004"/>
                        <a:pt x="41613" y="237230"/>
                        <a:pt x="28913" y="224530"/>
                      </a:cubicBezTo>
                      <a:cubicBezTo>
                        <a:pt x="27138" y="222755"/>
                        <a:pt x="27751" y="219580"/>
                        <a:pt x="26532" y="217386"/>
                      </a:cubicBezTo>
                      <a:cubicBezTo>
                        <a:pt x="23752" y="212382"/>
                        <a:pt x="17007" y="203098"/>
                        <a:pt x="17007" y="203098"/>
                      </a:cubicBezTo>
                      <a:cubicBezTo>
                        <a:pt x="11022" y="185142"/>
                        <a:pt x="19097" y="207278"/>
                        <a:pt x="9863" y="188811"/>
                      </a:cubicBezTo>
                      <a:cubicBezTo>
                        <a:pt x="0" y="169085"/>
                        <a:pt x="16373" y="195006"/>
                        <a:pt x="2720" y="174523"/>
                      </a:cubicBezTo>
                      <a:cubicBezTo>
                        <a:pt x="1926" y="171348"/>
                        <a:pt x="338" y="168271"/>
                        <a:pt x="338" y="164998"/>
                      </a:cubicBezTo>
                      <a:cubicBezTo>
                        <a:pt x="338" y="160170"/>
                        <a:pt x="375" y="154931"/>
                        <a:pt x="2720" y="150711"/>
                      </a:cubicBezTo>
                      <a:cubicBezTo>
                        <a:pt x="8803" y="139763"/>
                        <a:pt x="28041" y="141988"/>
                        <a:pt x="36057" y="141186"/>
                      </a:cubicBezTo>
                      <a:cubicBezTo>
                        <a:pt x="39232" y="140392"/>
                        <a:pt x="42387" y="139515"/>
                        <a:pt x="45582" y="138805"/>
                      </a:cubicBezTo>
                      <a:cubicBezTo>
                        <a:pt x="56618" y="136352"/>
                        <a:pt x="56860" y="136943"/>
                        <a:pt x="67013" y="134042"/>
                      </a:cubicBezTo>
                      <a:cubicBezTo>
                        <a:pt x="69427" y="133352"/>
                        <a:pt x="71722" y="132270"/>
                        <a:pt x="74157" y="131661"/>
                      </a:cubicBezTo>
                      <a:cubicBezTo>
                        <a:pt x="91479" y="127331"/>
                        <a:pt x="81257" y="131141"/>
                        <a:pt x="100351" y="126898"/>
                      </a:cubicBezTo>
                      <a:cubicBezTo>
                        <a:pt x="106659" y="125496"/>
                        <a:pt x="111194" y="122668"/>
                        <a:pt x="117020" y="119755"/>
                      </a:cubicBezTo>
                      <a:cubicBezTo>
                        <a:pt x="127339" y="120549"/>
                        <a:pt x="137707" y="120852"/>
                        <a:pt x="147976" y="122136"/>
                      </a:cubicBezTo>
                      <a:cubicBezTo>
                        <a:pt x="171042" y="125019"/>
                        <a:pt x="155913" y="122533"/>
                        <a:pt x="159882" y="122136"/>
                      </a:cubicBezTo>
                      <a:close/>
                    </a:path>
                  </a:pathLst>
                </a:custGeom>
                <a:grpFill/>
                <a:ln w="1905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121910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333" b="1" kern="0" dirty="0">
                    <a:ln w="19050">
                      <a:solidFill>
                        <a:prstClr val="black"/>
                      </a:solidFill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Полилиния 69">
                  <a:extLst>
                    <a:ext uri="{FF2B5EF4-FFF2-40B4-BE49-F238E27FC236}">
                      <a16:creationId xmlns:a16="http://schemas.microsoft.com/office/drawing/2014/main" id="{C07ADA84-B44C-5E93-C003-28E62C3E7C0D}"/>
                    </a:ext>
                  </a:extLst>
                </p:cNvPr>
                <p:cNvSpPr/>
                <p:nvPr/>
              </p:nvSpPr>
              <p:spPr>
                <a:xfrm>
                  <a:off x="1934852" y="2071600"/>
                  <a:ext cx="914835" cy="815627"/>
                </a:xfrm>
                <a:custGeom>
                  <a:avLst/>
                  <a:gdLst>
                    <a:gd name="connsiteX0" fmla="*/ 585277 w 724645"/>
                    <a:gd name="connsiteY0" fmla="*/ 733425 h 809083"/>
                    <a:gd name="connsiteX1" fmla="*/ 597183 w 724645"/>
                    <a:gd name="connsiteY1" fmla="*/ 731044 h 809083"/>
                    <a:gd name="connsiteX2" fmla="*/ 599565 w 724645"/>
                    <a:gd name="connsiteY2" fmla="*/ 723900 h 809083"/>
                    <a:gd name="connsiteX3" fmla="*/ 606708 w 724645"/>
                    <a:gd name="connsiteY3" fmla="*/ 716756 h 809083"/>
                    <a:gd name="connsiteX4" fmla="*/ 609090 w 724645"/>
                    <a:gd name="connsiteY4" fmla="*/ 709613 h 809083"/>
                    <a:gd name="connsiteX5" fmla="*/ 601946 w 724645"/>
                    <a:gd name="connsiteY5" fmla="*/ 707231 h 809083"/>
                    <a:gd name="connsiteX6" fmla="*/ 594802 w 724645"/>
                    <a:gd name="connsiteY6" fmla="*/ 700088 h 809083"/>
                    <a:gd name="connsiteX7" fmla="*/ 601946 w 724645"/>
                    <a:gd name="connsiteY7" fmla="*/ 692944 h 809083"/>
                    <a:gd name="connsiteX8" fmla="*/ 616233 w 724645"/>
                    <a:gd name="connsiteY8" fmla="*/ 688181 h 809083"/>
                    <a:gd name="connsiteX9" fmla="*/ 623377 w 724645"/>
                    <a:gd name="connsiteY9" fmla="*/ 681038 h 809083"/>
                    <a:gd name="connsiteX10" fmla="*/ 623377 w 724645"/>
                    <a:gd name="connsiteY10" fmla="*/ 659606 h 809083"/>
                    <a:gd name="connsiteX11" fmla="*/ 616233 w 724645"/>
                    <a:gd name="connsiteY11" fmla="*/ 652463 h 809083"/>
                    <a:gd name="connsiteX12" fmla="*/ 613852 w 724645"/>
                    <a:gd name="connsiteY12" fmla="*/ 645319 h 809083"/>
                    <a:gd name="connsiteX13" fmla="*/ 620996 w 724645"/>
                    <a:gd name="connsiteY13" fmla="*/ 640556 h 809083"/>
                    <a:gd name="connsiteX14" fmla="*/ 642427 w 724645"/>
                    <a:gd name="connsiteY14" fmla="*/ 638175 h 809083"/>
                    <a:gd name="connsiteX15" fmla="*/ 651952 w 724645"/>
                    <a:gd name="connsiteY15" fmla="*/ 631031 h 809083"/>
                    <a:gd name="connsiteX16" fmla="*/ 654333 w 724645"/>
                    <a:gd name="connsiteY16" fmla="*/ 623888 h 809083"/>
                    <a:gd name="connsiteX17" fmla="*/ 656715 w 724645"/>
                    <a:gd name="connsiteY17" fmla="*/ 559594 h 809083"/>
                    <a:gd name="connsiteX18" fmla="*/ 659096 w 724645"/>
                    <a:gd name="connsiteY18" fmla="*/ 552450 h 809083"/>
                    <a:gd name="connsiteX19" fmla="*/ 663858 w 724645"/>
                    <a:gd name="connsiteY19" fmla="*/ 535781 h 809083"/>
                    <a:gd name="connsiteX20" fmla="*/ 668621 w 724645"/>
                    <a:gd name="connsiteY20" fmla="*/ 528638 h 809083"/>
                    <a:gd name="connsiteX21" fmla="*/ 675765 w 724645"/>
                    <a:gd name="connsiteY21" fmla="*/ 526256 h 809083"/>
                    <a:gd name="connsiteX22" fmla="*/ 690052 w 724645"/>
                    <a:gd name="connsiteY22" fmla="*/ 528638 h 809083"/>
                    <a:gd name="connsiteX23" fmla="*/ 704340 w 724645"/>
                    <a:gd name="connsiteY23" fmla="*/ 533400 h 809083"/>
                    <a:gd name="connsiteX24" fmla="*/ 723390 w 724645"/>
                    <a:gd name="connsiteY24" fmla="*/ 526256 h 809083"/>
                    <a:gd name="connsiteX25" fmla="*/ 721008 w 724645"/>
                    <a:gd name="connsiteY25" fmla="*/ 507206 h 809083"/>
                    <a:gd name="connsiteX26" fmla="*/ 716246 w 724645"/>
                    <a:gd name="connsiteY26" fmla="*/ 500063 h 809083"/>
                    <a:gd name="connsiteX27" fmla="*/ 709102 w 724645"/>
                    <a:gd name="connsiteY27" fmla="*/ 497681 h 809083"/>
                    <a:gd name="connsiteX28" fmla="*/ 673383 w 724645"/>
                    <a:gd name="connsiteY28" fmla="*/ 495300 h 809083"/>
                    <a:gd name="connsiteX29" fmla="*/ 647190 w 724645"/>
                    <a:gd name="connsiteY29" fmla="*/ 492919 h 809083"/>
                    <a:gd name="connsiteX30" fmla="*/ 640046 w 724645"/>
                    <a:gd name="connsiteY30" fmla="*/ 488156 h 809083"/>
                    <a:gd name="connsiteX31" fmla="*/ 640046 w 724645"/>
                    <a:gd name="connsiteY31" fmla="*/ 471488 h 809083"/>
                    <a:gd name="connsiteX32" fmla="*/ 656715 w 724645"/>
                    <a:gd name="connsiteY32" fmla="*/ 469106 h 809083"/>
                    <a:gd name="connsiteX33" fmla="*/ 666240 w 724645"/>
                    <a:gd name="connsiteY33" fmla="*/ 466725 h 809083"/>
                    <a:gd name="connsiteX34" fmla="*/ 673383 w 724645"/>
                    <a:gd name="connsiteY34" fmla="*/ 461963 h 809083"/>
                    <a:gd name="connsiteX35" fmla="*/ 671002 w 724645"/>
                    <a:gd name="connsiteY35" fmla="*/ 435769 h 809083"/>
                    <a:gd name="connsiteX36" fmla="*/ 663858 w 724645"/>
                    <a:gd name="connsiteY36" fmla="*/ 433388 h 809083"/>
                    <a:gd name="connsiteX37" fmla="*/ 668621 w 724645"/>
                    <a:gd name="connsiteY37" fmla="*/ 390525 h 809083"/>
                    <a:gd name="connsiteX38" fmla="*/ 671002 w 724645"/>
                    <a:gd name="connsiteY38" fmla="*/ 381000 h 809083"/>
                    <a:gd name="connsiteX39" fmla="*/ 678146 w 724645"/>
                    <a:gd name="connsiteY39" fmla="*/ 378619 h 809083"/>
                    <a:gd name="connsiteX40" fmla="*/ 680527 w 724645"/>
                    <a:gd name="connsiteY40" fmla="*/ 366713 h 809083"/>
                    <a:gd name="connsiteX41" fmla="*/ 682908 w 724645"/>
                    <a:gd name="connsiteY41" fmla="*/ 359569 h 809083"/>
                    <a:gd name="connsiteX42" fmla="*/ 673383 w 724645"/>
                    <a:gd name="connsiteY42" fmla="*/ 352425 h 809083"/>
                    <a:gd name="connsiteX43" fmla="*/ 601946 w 724645"/>
                    <a:gd name="connsiteY43" fmla="*/ 350044 h 809083"/>
                    <a:gd name="connsiteX44" fmla="*/ 585277 w 724645"/>
                    <a:gd name="connsiteY44" fmla="*/ 342900 h 809083"/>
                    <a:gd name="connsiteX45" fmla="*/ 575752 w 724645"/>
                    <a:gd name="connsiteY45" fmla="*/ 328613 h 809083"/>
                    <a:gd name="connsiteX46" fmla="*/ 568608 w 724645"/>
                    <a:gd name="connsiteY46" fmla="*/ 314325 h 809083"/>
                    <a:gd name="connsiteX47" fmla="*/ 566227 w 724645"/>
                    <a:gd name="connsiteY47" fmla="*/ 307181 h 809083"/>
                    <a:gd name="connsiteX48" fmla="*/ 559083 w 724645"/>
                    <a:gd name="connsiteY48" fmla="*/ 304800 h 809083"/>
                    <a:gd name="connsiteX49" fmla="*/ 551940 w 724645"/>
                    <a:gd name="connsiteY49" fmla="*/ 300038 h 809083"/>
                    <a:gd name="connsiteX50" fmla="*/ 544796 w 724645"/>
                    <a:gd name="connsiteY50" fmla="*/ 326231 h 809083"/>
                    <a:gd name="connsiteX51" fmla="*/ 525746 w 724645"/>
                    <a:gd name="connsiteY51" fmla="*/ 330994 h 809083"/>
                    <a:gd name="connsiteX52" fmla="*/ 516221 w 724645"/>
                    <a:gd name="connsiteY52" fmla="*/ 333375 h 809083"/>
                    <a:gd name="connsiteX53" fmla="*/ 494790 w 724645"/>
                    <a:gd name="connsiteY53" fmla="*/ 326231 h 809083"/>
                    <a:gd name="connsiteX54" fmla="*/ 478121 w 724645"/>
                    <a:gd name="connsiteY54" fmla="*/ 311944 h 809083"/>
                    <a:gd name="connsiteX55" fmla="*/ 470977 w 724645"/>
                    <a:gd name="connsiteY55" fmla="*/ 295275 h 809083"/>
                    <a:gd name="connsiteX56" fmla="*/ 466215 w 724645"/>
                    <a:gd name="connsiteY56" fmla="*/ 278606 h 809083"/>
                    <a:gd name="connsiteX57" fmla="*/ 463833 w 724645"/>
                    <a:gd name="connsiteY57" fmla="*/ 228600 h 809083"/>
                    <a:gd name="connsiteX58" fmla="*/ 456690 w 724645"/>
                    <a:gd name="connsiteY58" fmla="*/ 230981 h 809083"/>
                    <a:gd name="connsiteX59" fmla="*/ 451927 w 724645"/>
                    <a:gd name="connsiteY59" fmla="*/ 238125 h 809083"/>
                    <a:gd name="connsiteX60" fmla="*/ 440021 w 724645"/>
                    <a:gd name="connsiteY60" fmla="*/ 242888 h 809083"/>
                    <a:gd name="connsiteX61" fmla="*/ 432877 w 724645"/>
                    <a:gd name="connsiteY61" fmla="*/ 247650 h 809083"/>
                    <a:gd name="connsiteX62" fmla="*/ 423352 w 724645"/>
                    <a:gd name="connsiteY62" fmla="*/ 245269 h 809083"/>
                    <a:gd name="connsiteX63" fmla="*/ 420971 w 724645"/>
                    <a:gd name="connsiteY63" fmla="*/ 238125 h 809083"/>
                    <a:gd name="connsiteX64" fmla="*/ 406683 w 724645"/>
                    <a:gd name="connsiteY64" fmla="*/ 230981 h 809083"/>
                    <a:gd name="connsiteX65" fmla="*/ 368583 w 724645"/>
                    <a:gd name="connsiteY65" fmla="*/ 228600 h 809083"/>
                    <a:gd name="connsiteX66" fmla="*/ 356677 w 724645"/>
                    <a:gd name="connsiteY66" fmla="*/ 214313 h 809083"/>
                    <a:gd name="connsiteX67" fmla="*/ 351915 w 724645"/>
                    <a:gd name="connsiteY67" fmla="*/ 202406 h 809083"/>
                    <a:gd name="connsiteX68" fmla="*/ 349533 w 724645"/>
                    <a:gd name="connsiteY68" fmla="*/ 152400 h 809083"/>
                    <a:gd name="connsiteX69" fmla="*/ 349533 w 724645"/>
                    <a:gd name="connsiteY69" fmla="*/ 138113 h 809083"/>
                    <a:gd name="connsiteX70" fmla="*/ 366202 w 724645"/>
                    <a:gd name="connsiteY70" fmla="*/ 133350 h 809083"/>
                    <a:gd name="connsiteX71" fmla="*/ 368583 w 724645"/>
                    <a:gd name="connsiteY71" fmla="*/ 123825 h 809083"/>
                    <a:gd name="connsiteX72" fmla="*/ 370965 w 724645"/>
                    <a:gd name="connsiteY72" fmla="*/ 116681 h 809083"/>
                    <a:gd name="connsiteX73" fmla="*/ 363821 w 724645"/>
                    <a:gd name="connsiteY73" fmla="*/ 92869 h 809083"/>
                    <a:gd name="connsiteX74" fmla="*/ 356677 w 724645"/>
                    <a:gd name="connsiteY74" fmla="*/ 83344 h 809083"/>
                    <a:gd name="connsiteX75" fmla="*/ 349533 w 724645"/>
                    <a:gd name="connsiteY75" fmla="*/ 78581 h 809083"/>
                    <a:gd name="connsiteX76" fmla="*/ 323340 w 724645"/>
                    <a:gd name="connsiteY76" fmla="*/ 83344 h 809083"/>
                    <a:gd name="connsiteX77" fmla="*/ 316196 w 724645"/>
                    <a:gd name="connsiteY77" fmla="*/ 88106 h 809083"/>
                    <a:gd name="connsiteX78" fmla="*/ 278096 w 724645"/>
                    <a:gd name="connsiteY78" fmla="*/ 90488 h 809083"/>
                    <a:gd name="connsiteX79" fmla="*/ 268571 w 724645"/>
                    <a:gd name="connsiteY79" fmla="*/ 92869 h 809083"/>
                    <a:gd name="connsiteX80" fmla="*/ 235233 w 724645"/>
                    <a:gd name="connsiteY80" fmla="*/ 88106 h 809083"/>
                    <a:gd name="connsiteX81" fmla="*/ 228090 w 724645"/>
                    <a:gd name="connsiteY81" fmla="*/ 78581 h 809083"/>
                    <a:gd name="connsiteX82" fmla="*/ 223327 w 724645"/>
                    <a:gd name="connsiteY82" fmla="*/ 64294 h 809083"/>
                    <a:gd name="connsiteX83" fmla="*/ 216183 w 724645"/>
                    <a:gd name="connsiteY83" fmla="*/ 50006 h 809083"/>
                    <a:gd name="connsiteX84" fmla="*/ 206658 w 724645"/>
                    <a:gd name="connsiteY84" fmla="*/ 45244 h 809083"/>
                    <a:gd name="connsiteX85" fmla="*/ 192371 w 724645"/>
                    <a:gd name="connsiteY85" fmla="*/ 47625 h 809083"/>
                    <a:gd name="connsiteX86" fmla="*/ 187608 w 724645"/>
                    <a:gd name="connsiteY86" fmla="*/ 54769 h 809083"/>
                    <a:gd name="connsiteX87" fmla="*/ 180465 w 724645"/>
                    <a:gd name="connsiteY87" fmla="*/ 57150 h 809083"/>
                    <a:gd name="connsiteX88" fmla="*/ 161415 w 724645"/>
                    <a:gd name="connsiteY88" fmla="*/ 64294 h 809083"/>
                    <a:gd name="connsiteX89" fmla="*/ 151890 w 724645"/>
                    <a:gd name="connsiteY89" fmla="*/ 61913 h 809083"/>
                    <a:gd name="connsiteX90" fmla="*/ 147127 w 724645"/>
                    <a:gd name="connsiteY90" fmla="*/ 54769 h 809083"/>
                    <a:gd name="connsiteX91" fmla="*/ 118552 w 724645"/>
                    <a:gd name="connsiteY91" fmla="*/ 45244 h 809083"/>
                    <a:gd name="connsiteX92" fmla="*/ 101883 w 724645"/>
                    <a:gd name="connsiteY92" fmla="*/ 38100 h 809083"/>
                    <a:gd name="connsiteX93" fmla="*/ 82833 w 724645"/>
                    <a:gd name="connsiteY93" fmla="*/ 28575 h 809083"/>
                    <a:gd name="connsiteX94" fmla="*/ 78071 w 724645"/>
                    <a:gd name="connsiteY94" fmla="*/ 21431 h 809083"/>
                    <a:gd name="connsiteX95" fmla="*/ 70927 w 724645"/>
                    <a:gd name="connsiteY95" fmla="*/ 16669 h 809083"/>
                    <a:gd name="connsiteX96" fmla="*/ 68546 w 724645"/>
                    <a:gd name="connsiteY96" fmla="*/ 7144 h 809083"/>
                    <a:gd name="connsiteX97" fmla="*/ 63783 w 724645"/>
                    <a:gd name="connsiteY97" fmla="*/ 0 h 809083"/>
                    <a:gd name="connsiteX98" fmla="*/ 47115 w 724645"/>
                    <a:gd name="connsiteY98" fmla="*/ 4763 h 809083"/>
                    <a:gd name="connsiteX99" fmla="*/ 44733 w 724645"/>
                    <a:gd name="connsiteY99" fmla="*/ 11906 h 809083"/>
                    <a:gd name="connsiteX100" fmla="*/ 28065 w 724645"/>
                    <a:gd name="connsiteY100" fmla="*/ 33338 h 809083"/>
                    <a:gd name="connsiteX101" fmla="*/ 18540 w 724645"/>
                    <a:gd name="connsiteY101" fmla="*/ 50006 h 809083"/>
                    <a:gd name="connsiteX102" fmla="*/ 16158 w 724645"/>
                    <a:gd name="connsiteY102" fmla="*/ 57150 h 809083"/>
                    <a:gd name="connsiteX103" fmla="*/ 11396 w 724645"/>
                    <a:gd name="connsiteY103" fmla="*/ 64294 h 809083"/>
                    <a:gd name="connsiteX104" fmla="*/ 1871 w 724645"/>
                    <a:gd name="connsiteY104" fmla="*/ 85725 h 809083"/>
                    <a:gd name="connsiteX105" fmla="*/ 4252 w 724645"/>
                    <a:gd name="connsiteY105" fmla="*/ 104775 h 809083"/>
                    <a:gd name="connsiteX106" fmla="*/ 20921 w 724645"/>
                    <a:gd name="connsiteY106" fmla="*/ 107156 h 809083"/>
                    <a:gd name="connsiteX107" fmla="*/ 37590 w 724645"/>
                    <a:gd name="connsiteY107" fmla="*/ 114300 h 809083"/>
                    <a:gd name="connsiteX108" fmla="*/ 51877 w 724645"/>
                    <a:gd name="connsiteY108" fmla="*/ 119063 h 809083"/>
                    <a:gd name="connsiteX109" fmla="*/ 70927 w 724645"/>
                    <a:gd name="connsiteY109" fmla="*/ 126206 h 809083"/>
                    <a:gd name="connsiteX110" fmla="*/ 78071 w 724645"/>
                    <a:gd name="connsiteY110" fmla="*/ 130969 h 809083"/>
                    <a:gd name="connsiteX111" fmla="*/ 87596 w 724645"/>
                    <a:gd name="connsiteY111" fmla="*/ 138113 h 809083"/>
                    <a:gd name="connsiteX112" fmla="*/ 109027 w 724645"/>
                    <a:gd name="connsiteY112" fmla="*/ 142875 h 809083"/>
                    <a:gd name="connsiteX113" fmla="*/ 116171 w 724645"/>
                    <a:gd name="connsiteY113" fmla="*/ 145256 h 809083"/>
                    <a:gd name="connsiteX114" fmla="*/ 125696 w 724645"/>
                    <a:gd name="connsiteY114" fmla="*/ 147638 h 809083"/>
                    <a:gd name="connsiteX115" fmla="*/ 130458 w 724645"/>
                    <a:gd name="connsiteY115" fmla="*/ 154781 h 809083"/>
                    <a:gd name="connsiteX116" fmla="*/ 130458 w 724645"/>
                    <a:gd name="connsiteY116" fmla="*/ 195263 h 809083"/>
                    <a:gd name="connsiteX117" fmla="*/ 120933 w 724645"/>
                    <a:gd name="connsiteY117" fmla="*/ 197644 h 809083"/>
                    <a:gd name="connsiteX118" fmla="*/ 111408 w 724645"/>
                    <a:gd name="connsiteY118" fmla="*/ 202406 h 809083"/>
                    <a:gd name="connsiteX119" fmla="*/ 104265 w 724645"/>
                    <a:gd name="connsiteY119" fmla="*/ 204788 h 809083"/>
                    <a:gd name="connsiteX120" fmla="*/ 99502 w 724645"/>
                    <a:gd name="connsiteY120" fmla="*/ 211931 h 809083"/>
                    <a:gd name="connsiteX121" fmla="*/ 109027 w 724645"/>
                    <a:gd name="connsiteY121" fmla="*/ 226219 h 809083"/>
                    <a:gd name="connsiteX122" fmla="*/ 125696 w 724645"/>
                    <a:gd name="connsiteY122" fmla="*/ 233363 h 809083"/>
                    <a:gd name="connsiteX123" fmla="*/ 123315 w 724645"/>
                    <a:gd name="connsiteY123" fmla="*/ 252413 h 809083"/>
                    <a:gd name="connsiteX124" fmla="*/ 111408 w 724645"/>
                    <a:gd name="connsiteY124" fmla="*/ 264319 h 809083"/>
                    <a:gd name="connsiteX125" fmla="*/ 99502 w 724645"/>
                    <a:gd name="connsiteY125" fmla="*/ 278606 h 809083"/>
                    <a:gd name="connsiteX126" fmla="*/ 97121 w 724645"/>
                    <a:gd name="connsiteY126" fmla="*/ 285750 h 809083"/>
                    <a:gd name="connsiteX127" fmla="*/ 120933 w 724645"/>
                    <a:gd name="connsiteY127" fmla="*/ 297656 h 809083"/>
                    <a:gd name="connsiteX128" fmla="*/ 128077 w 724645"/>
                    <a:gd name="connsiteY128" fmla="*/ 302419 h 809083"/>
                    <a:gd name="connsiteX129" fmla="*/ 135221 w 724645"/>
                    <a:gd name="connsiteY129" fmla="*/ 304800 h 809083"/>
                    <a:gd name="connsiteX130" fmla="*/ 147127 w 724645"/>
                    <a:gd name="connsiteY130" fmla="*/ 314325 h 809083"/>
                    <a:gd name="connsiteX131" fmla="*/ 151890 w 724645"/>
                    <a:gd name="connsiteY131" fmla="*/ 321469 h 809083"/>
                    <a:gd name="connsiteX132" fmla="*/ 161415 w 724645"/>
                    <a:gd name="connsiteY132" fmla="*/ 338138 h 809083"/>
                    <a:gd name="connsiteX133" fmla="*/ 161415 w 724645"/>
                    <a:gd name="connsiteY133" fmla="*/ 395288 h 809083"/>
                    <a:gd name="connsiteX134" fmla="*/ 156652 w 724645"/>
                    <a:gd name="connsiteY134" fmla="*/ 416719 h 809083"/>
                    <a:gd name="connsiteX135" fmla="*/ 151890 w 724645"/>
                    <a:gd name="connsiteY135" fmla="*/ 423863 h 809083"/>
                    <a:gd name="connsiteX136" fmla="*/ 149508 w 724645"/>
                    <a:gd name="connsiteY136" fmla="*/ 431006 h 809083"/>
                    <a:gd name="connsiteX137" fmla="*/ 144746 w 724645"/>
                    <a:gd name="connsiteY137" fmla="*/ 440531 h 809083"/>
                    <a:gd name="connsiteX138" fmla="*/ 156652 w 724645"/>
                    <a:gd name="connsiteY138" fmla="*/ 454819 h 809083"/>
                    <a:gd name="connsiteX139" fmla="*/ 161415 w 724645"/>
                    <a:gd name="connsiteY139" fmla="*/ 461963 h 809083"/>
                    <a:gd name="connsiteX140" fmla="*/ 180465 w 724645"/>
                    <a:gd name="connsiteY140" fmla="*/ 473869 h 809083"/>
                    <a:gd name="connsiteX141" fmla="*/ 194752 w 724645"/>
                    <a:gd name="connsiteY141" fmla="*/ 485775 h 809083"/>
                    <a:gd name="connsiteX142" fmla="*/ 204277 w 724645"/>
                    <a:gd name="connsiteY142" fmla="*/ 490538 h 809083"/>
                    <a:gd name="connsiteX143" fmla="*/ 223327 w 724645"/>
                    <a:gd name="connsiteY143" fmla="*/ 502444 h 809083"/>
                    <a:gd name="connsiteX144" fmla="*/ 230471 w 724645"/>
                    <a:gd name="connsiteY144" fmla="*/ 504825 h 809083"/>
                    <a:gd name="connsiteX145" fmla="*/ 266190 w 724645"/>
                    <a:gd name="connsiteY145" fmla="*/ 507206 h 809083"/>
                    <a:gd name="connsiteX146" fmla="*/ 270952 w 724645"/>
                    <a:gd name="connsiteY146" fmla="*/ 514350 h 809083"/>
                    <a:gd name="connsiteX147" fmla="*/ 268571 w 724645"/>
                    <a:gd name="connsiteY147" fmla="*/ 531019 h 809083"/>
                    <a:gd name="connsiteX148" fmla="*/ 256665 w 724645"/>
                    <a:gd name="connsiteY148" fmla="*/ 545306 h 809083"/>
                    <a:gd name="connsiteX149" fmla="*/ 251902 w 724645"/>
                    <a:gd name="connsiteY149" fmla="*/ 552450 h 809083"/>
                    <a:gd name="connsiteX150" fmla="*/ 251902 w 724645"/>
                    <a:gd name="connsiteY150" fmla="*/ 604838 h 809083"/>
                    <a:gd name="connsiteX151" fmla="*/ 249521 w 724645"/>
                    <a:gd name="connsiteY151" fmla="*/ 616744 h 809083"/>
                    <a:gd name="connsiteX152" fmla="*/ 239996 w 724645"/>
                    <a:gd name="connsiteY152" fmla="*/ 631031 h 809083"/>
                    <a:gd name="connsiteX153" fmla="*/ 242377 w 724645"/>
                    <a:gd name="connsiteY153" fmla="*/ 647700 h 809083"/>
                    <a:gd name="connsiteX154" fmla="*/ 244758 w 724645"/>
                    <a:gd name="connsiteY154" fmla="*/ 654844 h 809083"/>
                    <a:gd name="connsiteX155" fmla="*/ 242377 w 724645"/>
                    <a:gd name="connsiteY155" fmla="*/ 688181 h 809083"/>
                    <a:gd name="connsiteX156" fmla="*/ 235233 w 724645"/>
                    <a:gd name="connsiteY156" fmla="*/ 695325 h 809083"/>
                    <a:gd name="connsiteX157" fmla="*/ 211421 w 724645"/>
                    <a:gd name="connsiteY157" fmla="*/ 695325 h 809083"/>
                    <a:gd name="connsiteX158" fmla="*/ 223327 w 724645"/>
                    <a:gd name="connsiteY158" fmla="*/ 707231 h 809083"/>
                    <a:gd name="connsiteX159" fmla="*/ 230471 w 724645"/>
                    <a:gd name="connsiteY159" fmla="*/ 716756 h 809083"/>
                    <a:gd name="connsiteX160" fmla="*/ 232852 w 724645"/>
                    <a:gd name="connsiteY160" fmla="*/ 762000 h 809083"/>
                    <a:gd name="connsiteX161" fmla="*/ 239996 w 724645"/>
                    <a:gd name="connsiteY161" fmla="*/ 769144 h 809083"/>
                    <a:gd name="connsiteX162" fmla="*/ 259046 w 724645"/>
                    <a:gd name="connsiteY162" fmla="*/ 771525 h 809083"/>
                    <a:gd name="connsiteX163" fmla="*/ 275715 w 724645"/>
                    <a:gd name="connsiteY163" fmla="*/ 778669 h 809083"/>
                    <a:gd name="connsiteX164" fmla="*/ 270952 w 724645"/>
                    <a:gd name="connsiteY164" fmla="*/ 797719 h 809083"/>
                    <a:gd name="connsiteX165" fmla="*/ 275715 w 724645"/>
                    <a:gd name="connsiteY165" fmla="*/ 807244 h 809083"/>
                    <a:gd name="connsiteX166" fmla="*/ 294765 w 724645"/>
                    <a:gd name="connsiteY166" fmla="*/ 804863 h 809083"/>
                    <a:gd name="connsiteX167" fmla="*/ 309052 w 724645"/>
                    <a:gd name="connsiteY167" fmla="*/ 800100 h 809083"/>
                    <a:gd name="connsiteX168" fmla="*/ 335246 w 724645"/>
                    <a:gd name="connsiteY168" fmla="*/ 790575 h 809083"/>
                    <a:gd name="connsiteX169" fmla="*/ 351915 w 724645"/>
                    <a:gd name="connsiteY169" fmla="*/ 783431 h 809083"/>
                    <a:gd name="connsiteX170" fmla="*/ 363821 w 724645"/>
                    <a:gd name="connsiteY170" fmla="*/ 769144 h 809083"/>
                    <a:gd name="connsiteX171" fmla="*/ 370965 w 724645"/>
                    <a:gd name="connsiteY171" fmla="*/ 752475 h 809083"/>
                    <a:gd name="connsiteX172" fmla="*/ 385252 w 724645"/>
                    <a:gd name="connsiteY172" fmla="*/ 750094 h 809083"/>
                    <a:gd name="connsiteX173" fmla="*/ 392396 w 724645"/>
                    <a:gd name="connsiteY173" fmla="*/ 745331 h 809083"/>
                    <a:gd name="connsiteX174" fmla="*/ 401921 w 724645"/>
                    <a:gd name="connsiteY174" fmla="*/ 740569 h 809083"/>
                    <a:gd name="connsiteX175" fmla="*/ 461452 w 724645"/>
                    <a:gd name="connsiteY175" fmla="*/ 735806 h 809083"/>
                    <a:gd name="connsiteX176" fmla="*/ 470977 w 724645"/>
                    <a:gd name="connsiteY176" fmla="*/ 733425 h 809083"/>
                    <a:gd name="connsiteX177" fmla="*/ 478121 w 724645"/>
                    <a:gd name="connsiteY177" fmla="*/ 726281 h 809083"/>
                    <a:gd name="connsiteX178" fmla="*/ 485265 w 724645"/>
                    <a:gd name="connsiteY178" fmla="*/ 721519 h 809083"/>
                    <a:gd name="connsiteX179" fmla="*/ 497171 w 724645"/>
                    <a:gd name="connsiteY179" fmla="*/ 709613 h 809083"/>
                    <a:gd name="connsiteX180" fmla="*/ 509077 w 724645"/>
                    <a:gd name="connsiteY180" fmla="*/ 695325 h 809083"/>
                    <a:gd name="connsiteX181" fmla="*/ 516221 w 724645"/>
                    <a:gd name="connsiteY181" fmla="*/ 692944 h 809083"/>
                    <a:gd name="connsiteX182" fmla="*/ 532890 w 724645"/>
                    <a:gd name="connsiteY182" fmla="*/ 695325 h 809083"/>
                    <a:gd name="connsiteX183" fmla="*/ 535271 w 724645"/>
                    <a:gd name="connsiteY183" fmla="*/ 707231 h 809083"/>
                    <a:gd name="connsiteX184" fmla="*/ 544796 w 724645"/>
                    <a:gd name="connsiteY184" fmla="*/ 721519 h 809083"/>
                    <a:gd name="connsiteX185" fmla="*/ 556702 w 724645"/>
                    <a:gd name="connsiteY185" fmla="*/ 723900 h 809083"/>
                    <a:gd name="connsiteX186" fmla="*/ 563846 w 724645"/>
                    <a:gd name="connsiteY186" fmla="*/ 726281 h 809083"/>
                    <a:gd name="connsiteX187" fmla="*/ 585277 w 724645"/>
                    <a:gd name="connsiteY187" fmla="*/ 733425 h 809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</a:cxnLst>
                  <a:rect l="l" t="t" r="r" b="b"/>
                  <a:pathLst>
                    <a:path w="724645" h="809083">
                      <a:moveTo>
                        <a:pt x="585277" y="733425"/>
                      </a:moveTo>
                      <a:cubicBezTo>
                        <a:pt x="590833" y="734219"/>
                        <a:pt x="593815" y="733289"/>
                        <a:pt x="597183" y="731044"/>
                      </a:cubicBezTo>
                      <a:cubicBezTo>
                        <a:pt x="599272" y="729652"/>
                        <a:pt x="598173" y="725989"/>
                        <a:pt x="599565" y="723900"/>
                      </a:cubicBezTo>
                      <a:cubicBezTo>
                        <a:pt x="601433" y="721098"/>
                        <a:pt x="604327" y="719137"/>
                        <a:pt x="606708" y="716756"/>
                      </a:cubicBezTo>
                      <a:cubicBezTo>
                        <a:pt x="607502" y="714375"/>
                        <a:pt x="610212" y="711858"/>
                        <a:pt x="609090" y="709613"/>
                      </a:cubicBezTo>
                      <a:cubicBezTo>
                        <a:pt x="607967" y="707368"/>
                        <a:pt x="604035" y="708623"/>
                        <a:pt x="601946" y="707231"/>
                      </a:cubicBezTo>
                      <a:cubicBezTo>
                        <a:pt x="599144" y="705363"/>
                        <a:pt x="597183" y="702469"/>
                        <a:pt x="594802" y="700088"/>
                      </a:cubicBezTo>
                      <a:cubicBezTo>
                        <a:pt x="597183" y="697707"/>
                        <a:pt x="599002" y="694580"/>
                        <a:pt x="601946" y="692944"/>
                      </a:cubicBezTo>
                      <a:cubicBezTo>
                        <a:pt x="606334" y="690506"/>
                        <a:pt x="616233" y="688181"/>
                        <a:pt x="616233" y="688181"/>
                      </a:cubicBezTo>
                      <a:cubicBezTo>
                        <a:pt x="618614" y="685800"/>
                        <a:pt x="621509" y="683840"/>
                        <a:pt x="623377" y="681038"/>
                      </a:cubicBezTo>
                      <a:cubicBezTo>
                        <a:pt x="627396" y="675010"/>
                        <a:pt x="625957" y="665412"/>
                        <a:pt x="623377" y="659606"/>
                      </a:cubicBezTo>
                      <a:cubicBezTo>
                        <a:pt x="622009" y="656529"/>
                        <a:pt x="618614" y="654844"/>
                        <a:pt x="616233" y="652463"/>
                      </a:cubicBezTo>
                      <a:cubicBezTo>
                        <a:pt x="615439" y="650082"/>
                        <a:pt x="612920" y="647650"/>
                        <a:pt x="613852" y="645319"/>
                      </a:cubicBezTo>
                      <a:cubicBezTo>
                        <a:pt x="614915" y="642662"/>
                        <a:pt x="618219" y="641250"/>
                        <a:pt x="620996" y="640556"/>
                      </a:cubicBezTo>
                      <a:cubicBezTo>
                        <a:pt x="627969" y="638813"/>
                        <a:pt x="635283" y="638969"/>
                        <a:pt x="642427" y="638175"/>
                      </a:cubicBezTo>
                      <a:cubicBezTo>
                        <a:pt x="645602" y="635794"/>
                        <a:pt x="649411" y="634080"/>
                        <a:pt x="651952" y="631031"/>
                      </a:cubicBezTo>
                      <a:cubicBezTo>
                        <a:pt x="653559" y="629103"/>
                        <a:pt x="654166" y="626392"/>
                        <a:pt x="654333" y="623888"/>
                      </a:cubicBezTo>
                      <a:cubicBezTo>
                        <a:pt x="655760" y="602489"/>
                        <a:pt x="655288" y="580993"/>
                        <a:pt x="656715" y="559594"/>
                      </a:cubicBezTo>
                      <a:cubicBezTo>
                        <a:pt x="656882" y="557089"/>
                        <a:pt x="658406" y="554864"/>
                        <a:pt x="659096" y="552450"/>
                      </a:cubicBezTo>
                      <a:cubicBezTo>
                        <a:pt x="660112" y="548892"/>
                        <a:pt x="661956" y="539585"/>
                        <a:pt x="663858" y="535781"/>
                      </a:cubicBezTo>
                      <a:cubicBezTo>
                        <a:pt x="665138" y="533221"/>
                        <a:pt x="666386" y="530426"/>
                        <a:pt x="668621" y="528638"/>
                      </a:cubicBezTo>
                      <a:cubicBezTo>
                        <a:pt x="670581" y="527070"/>
                        <a:pt x="673384" y="527050"/>
                        <a:pt x="675765" y="526256"/>
                      </a:cubicBezTo>
                      <a:cubicBezTo>
                        <a:pt x="680527" y="527050"/>
                        <a:pt x="685368" y="527467"/>
                        <a:pt x="690052" y="528638"/>
                      </a:cubicBezTo>
                      <a:cubicBezTo>
                        <a:pt x="694922" y="529856"/>
                        <a:pt x="704340" y="533400"/>
                        <a:pt x="704340" y="533400"/>
                      </a:cubicBezTo>
                      <a:cubicBezTo>
                        <a:pt x="705633" y="533141"/>
                        <a:pt x="722368" y="531366"/>
                        <a:pt x="723390" y="526256"/>
                      </a:cubicBezTo>
                      <a:cubicBezTo>
                        <a:pt x="724645" y="519981"/>
                        <a:pt x="722692" y="513380"/>
                        <a:pt x="721008" y="507206"/>
                      </a:cubicBezTo>
                      <a:cubicBezTo>
                        <a:pt x="720255" y="504445"/>
                        <a:pt x="718481" y="501851"/>
                        <a:pt x="716246" y="500063"/>
                      </a:cubicBezTo>
                      <a:cubicBezTo>
                        <a:pt x="714286" y="498495"/>
                        <a:pt x="711597" y="497958"/>
                        <a:pt x="709102" y="497681"/>
                      </a:cubicBezTo>
                      <a:cubicBezTo>
                        <a:pt x="697242" y="496363"/>
                        <a:pt x="685281" y="496215"/>
                        <a:pt x="673383" y="495300"/>
                      </a:cubicBezTo>
                      <a:cubicBezTo>
                        <a:pt x="664642" y="494628"/>
                        <a:pt x="655921" y="493713"/>
                        <a:pt x="647190" y="492919"/>
                      </a:cubicBezTo>
                      <a:cubicBezTo>
                        <a:pt x="644809" y="491331"/>
                        <a:pt x="641834" y="490391"/>
                        <a:pt x="640046" y="488156"/>
                      </a:cubicBezTo>
                      <a:cubicBezTo>
                        <a:pt x="637569" y="485060"/>
                        <a:pt x="635832" y="474122"/>
                        <a:pt x="640046" y="471488"/>
                      </a:cubicBezTo>
                      <a:cubicBezTo>
                        <a:pt x="644806" y="468513"/>
                        <a:pt x="651193" y="470110"/>
                        <a:pt x="656715" y="469106"/>
                      </a:cubicBezTo>
                      <a:cubicBezTo>
                        <a:pt x="659935" y="468521"/>
                        <a:pt x="663065" y="467519"/>
                        <a:pt x="666240" y="466725"/>
                      </a:cubicBezTo>
                      <a:cubicBezTo>
                        <a:pt x="668621" y="465138"/>
                        <a:pt x="671595" y="464198"/>
                        <a:pt x="673383" y="461963"/>
                      </a:cubicBezTo>
                      <a:cubicBezTo>
                        <a:pt x="677984" y="456212"/>
                        <a:pt x="675987" y="437430"/>
                        <a:pt x="671002" y="435769"/>
                      </a:cubicBezTo>
                      <a:lnTo>
                        <a:pt x="663858" y="433388"/>
                      </a:lnTo>
                      <a:cubicBezTo>
                        <a:pt x="667680" y="376082"/>
                        <a:pt x="662199" y="413004"/>
                        <a:pt x="668621" y="390525"/>
                      </a:cubicBezTo>
                      <a:cubicBezTo>
                        <a:pt x="669520" y="387378"/>
                        <a:pt x="668958" y="383556"/>
                        <a:pt x="671002" y="381000"/>
                      </a:cubicBezTo>
                      <a:cubicBezTo>
                        <a:pt x="672570" y="379040"/>
                        <a:pt x="675765" y="379413"/>
                        <a:pt x="678146" y="378619"/>
                      </a:cubicBezTo>
                      <a:cubicBezTo>
                        <a:pt x="678940" y="374650"/>
                        <a:pt x="679545" y="370639"/>
                        <a:pt x="680527" y="366713"/>
                      </a:cubicBezTo>
                      <a:cubicBezTo>
                        <a:pt x="681136" y="364278"/>
                        <a:pt x="684031" y="361814"/>
                        <a:pt x="682908" y="359569"/>
                      </a:cubicBezTo>
                      <a:cubicBezTo>
                        <a:pt x="681133" y="356019"/>
                        <a:pt x="677325" y="352889"/>
                        <a:pt x="673383" y="352425"/>
                      </a:cubicBezTo>
                      <a:cubicBezTo>
                        <a:pt x="649721" y="349641"/>
                        <a:pt x="625758" y="350838"/>
                        <a:pt x="601946" y="350044"/>
                      </a:cubicBezTo>
                      <a:cubicBezTo>
                        <a:pt x="597675" y="348621"/>
                        <a:pt x="588221" y="345844"/>
                        <a:pt x="585277" y="342900"/>
                      </a:cubicBezTo>
                      <a:cubicBezTo>
                        <a:pt x="581230" y="338853"/>
                        <a:pt x="575752" y="328613"/>
                        <a:pt x="575752" y="328613"/>
                      </a:cubicBezTo>
                      <a:cubicBezTo>
                        <a:pt x="569767" y="310657"/>
                        <a:pt x="577840" y="332790"/>
                        <a:pt x="568608" y="314325"/>
                      </a:cubicBezTo>
                      <a:cubicBezTo>
                        <a:pt x="567485" y="312080"/>
                        <a:pt x="568002" y="308956"/>
                        <a:pt x="566227" y="307181"/>
                      </a:cubicBezTo>
                      <a:cubicBezTo>
                        <a:pt x="564452" y="305406"/>
                        <a:pt x="561464" y="305594"/>
                        <a:pt x="559083" y="304800"/>
                      </a:cubicBezTo>
                      <a:cubicBezTo>
                        <a:pt x="556702" y="303213"/>
                        <a:pt x="553527" y="297657"/>
                        <a:pt x="551940" y="300038"/>
                      </a:cubicBezTo>
                      <a:cubicBezTo>
                        <a:pt x="550007" y="302938"/>
                        <a:pt x="552748" y="322255"/>
                        <a:pt x="544796" y="326231"/>
                      </a:cubicBezTo>
                      <a:cubicBezTo>
                        <a:pt x="538942" y="329158"/>
                        <a:pt x="532096" y="329406"/>
                        <a:pt x="525746" y="330994"/>
                      </a:cubicBezTo>
                      <a:lnTo>
                        <a:pt x="516221" y="333375"/>
                      </a:lnTo>
                      <a:cubicBezTo>
                        <a:pt x="508372" y="331413"/>
                        <a:pt x="502130" y="330309"/>
                        <a:pt x="494790" y="326231"/>
                      </a:cubicBezTo>
                      <a:cubicBezTo>
                        <a:pt x="487915" y="322411"/>
                        <a:pt x="483536" y="317359"/>
                        <a:pt x="478121" y="311944"/>
                      </a:cubicBezTo>
                      <a:cubicBezTo>
                        <a:pt x="472537" y="295190"/>
                        <a:pt x="479805" y="315873"/>
                        <a:pt x="470977" y="295275"/>
                      </a:cubicBezTo>
                      <a:cubicBezTo>
                        <a:pt x="468928" y="290494"/>
                        <a:pt x="467423" y="283437"/>
                        <a:pt x="466215" y="278606"/>
                      </a:cubicBezTo>
                      <a:cubicBezTo>
                        <a:pt x="465421" y="261937"/>
                        <a:pt x="467106" y="244964"/>
                        <a:pt x="463833" y="228600"/>
                      </a:cubicBezTo>
                      <a:cubicBezTo>
                        <a:pt x="463341" y="226139"/>
                        <a:pt x="458650" y="229413"/>
                        <a:pt x="456690" y="230981"/>
                      </a:cubicBezTo>
                      <a:cubicBezTo>
                        <a:pt x="454455" y="232769"/>
                        <a:pt x="454256" y="236461"/>
                        <a:pt x="451927" y="238125"/>
                      </a:cubicBezTo>
                      <a:cubicBezTo>
                        <a:pt x="448449" y="240610"/>
                        <a:pt x="443844" y="240976"/>
                        <a:pt x="440021" y="242888"/>
                      </a:cubicBezTo>
                      <a:cubicBezTo>
                        <a:pt x="437461" y="244168"/>
                        <a:pt x="435258" y="246063"/>
                        <a:pt x="432877" y="247650"/>
                      </a:cubicBezTo>
                      <a:cubicBezTo>
                        <a:pt x="429702" y="246856"/>
                        <a:pt x="425908" y="247313"/>
                        <a:pt x="423352" y="245269"/>
                      </a:cubicBezTo>
                      <a:cubicBezTo>
                        <a:pt x="421392" y="243701"/>
                        <a:pt x="422539" y="240085"/>
                        <a:pt x="420971" y="238125"/>
                      </a:cubicBezTo>
                      <a:cubicBezTo>
                        <a:pt x="418684" y="235266"/>
                        <a:pt x="410450" y="231378"/>
                        <a:pt x="406683" y="230981"/>
                      </a:cubicBezTo>
                      <a:cubicBezTo>
                        <a:pt x="394028" y="229649"/>
                        <a:pt x="381283" y="229394"/>
                        <a:pt x="368583" y="228600"/>
                      </a:cubicBezTo>
                      <a:cubicBezTo>
                        <a:pt x="363321" y="223337"/>
                        <a:pt x="359990" y="220939"/>
                        <a:pt x="356677" y="214313"/>
                      </a:cubicBezTo>
                      <a:cubicBezTo>
                        <a:pt x="354765" y="210490"/>
                        <a:pt x="353502" y="206375"/>
                        <a:pt x="351915" y="202406"/>
                      </a:cubicBezTo>
                      <a:cubicBezTo>
                        <a:pt x="351121" y="185737"/>
                        <a:pt x="350919" y="169030"/>
                        <a:pt x="349533" y="152400"/>
                      </a:cubicBezTo>
                      <a:cubicBezTo>
                        <a:pt x="349045" y="146539"/>
                        <a:pt x="343672" y="143974"/>
                        <a:pt x="349533" y="138113"/>
                      </a:cubicBezTo>
                      <a:cubicBezTo>
                        <a:pt x="350673" y="136973"/>
                        <a:pt x="366117" y="133371"/>
                        <a:pt x="366202" y="133350"/>
                      </a:cubicBezTo>
                      <a:cubicBezTo>
                        <a:pt x="366996" y="130175"/>
                        <a:pt x="367684" y="126972"/>
                        <a:pt x="368583" y="123825"/>
                      </a:cubicBezTo>
                      <a:cubicBezTo>
                        <a:pt x="369273" y="121411"/>
                        <a:pt x="370965" y="119191"/>
                        <a:pt x="370965" y="116681"/>
                      </a:cubicBezTo>
                      <a:cubicBezTo>
                        <a:pt x="370965" y="107405"/>
                        <a:pt x="368562" y="100454"/>
                        <a:pt x="363821" y="92869"/>
                      </a:cubicBezTo>
                      <a:cubicBezTo>
                        <a:pt x="361718" y="89503"/>
                        <a:pt x="359483" y="86150"/>
                        <a:pt x="356677" y="83344"/>
                      </a:cubicBezTo>
                      <a:cubicBezTo>
                        <a:pt x="354653" y="81320"/>
                        <a:pt x="351914" y="80169"/>
                        <a:pt x="349533" y="78581"/>
                      </a:cubicBezTo>
                      <a:cubicBezTo>
                        <a:pt x="347934" y="78848"/>
                        <a:pt x="325998" y="82347"/>
                        <a:pt x="323340" y="83344"/>
                      </a:cubicBezTo>
                      <a:cubicBezTo>
                        <a:pt x="320660" y="84349"/>
                        <a:pt x="319023" y="87660"/>
                        <a:pt x="316196" y="88106"/>
                      </a:cubicBezTo>
                      <a:cubicBezTo>
                        <a:pt x="303627" y="90091"/>
                        <a:pt x="290796" y="89694"/>
                        <a:pt x="278096" y="90488"/>
                      </a:cubicBezTo>
                      <a:cubicBezTo>
                        <a:pt x="274921" y="91282"/>
                        <a:pt x="271844" y="92869"/>
                        <a:pt x="268571" y="92869"/>
                      </a:cubicBezTo>
                      <a:cubicBezTo>
                        <a:pt x="247700" y="92869"/>
                        <a:pt x="248454" y="92514"/>
                        <a:pt x="235233" y="88106"/>
                      </a:cubicBezTo>
                      <a:cubicBezTo>
                        <a:pt x="232852" y="84931"/>
                        <a:pt x="229865" y="82131"/>
                        <a:pt x="228090" y="78581"/>
                      </a:cubicBezTo>
                      <a:cubicBezTo>
                        <a:pt x="225845" y="74091"/>
                        <a:pt x="224915" y="69056"/>
                        <a:pt x="223327" y="64294"/>
                      </a:cubicBezTo>
                      <a:cubicBezTo>
                        <a:pt x="221701" y="59417"/>
                        <a:pt x="220446" y="53558"/>
                        <a:pt x="216183" y="50006"/>
                      </a:cubicBezTo>
                      <a:cubicBezTo>
                        <a:pt x="213456" y="47734"/>
                        <a:pt x="209833" y="46831"/>
                        <a:pt x="206658" y="45244"/>
                      </a:cubicBezTo>
                      <a:cubicBezTo>
                        <a:pt x="201896" y="46038"/>
                        <a:pt x="196689" y="45466"/>
                        <a:pt x="192371" y="47625"/>
                      </a:cubicBezTo>
                      <a:cubicBezTo>
                        <a:pt x="189811" y="48905"/>
                        <a:pt x="189843" y="52981"/>
                        <a:pt x="187608" y="54769"/>
                      </a:cubicBezTo>
                      <a:cubicBezTo>
                        <a:pt x="185648" y="56337"/>
                        <a:pt x="182846" y="56356"/>
                        <a:pt x="180465" y="57150"/>
                      </a:cubicBezTo>
                      <a:cubicBezTo>
                        <a:pt x="173074" y="62077"/>
                        <a:pt x="171714" y="64294"/>
                        <a:pt x="161415" y="64294"/>
                      </a:cubicBezTo>
                      <a:cubicBezTo>
                        <a:pt x="158142" y="64294"/>
                        <a:pt x="155065" y="62707"/>
                        <a:pt x="151890" y="61913"/>
                      </a:cubicBezTo>
                      <a:cubicBezTo>
                        <a:pt x="150302" y="59532"/>
                        <a:pt x="149151" y="56793"/>
                        <a:pt x="147127" y="54769"/>
                      </a:cubicBezTo>
                      <a:cubicBezTo>
                        <a:pt x="136666" y="44308"/>
                        <a:pt x="134794" y="47274"/>
                        <a:pt x="118552" y="45244"/>
                      </a:cubicBezTo>
                      <a:cubicBezTo>
                        <a:pt x="103877" y="40353"/>
                        <a:pt x="119540" y="45948"/>
                        <a:pt x="101883" y="38100"/>
                      </a:cubicBezTo>
                      <a:cubicBezTo>
                        <a:pt x="84405" y="30332"/>
                        <a:pt x="95485" y="37010"/>
                        <a:pt x="82833" y="28575"/>
                      </a:cubicBezTo>
                      <a:cubicBezTo>
                        <a:pt x="81246" y="26194"/>
                        <a:pt x="80095" y="23455"/>
                        <a:pt x="78071" y="21431"/>
                      </a:cubicBezTo>
                      <a:cubicBezTo>
                        <a:pt x="76047" y="19407"/>
                        <a:pt x="72515" y="19050"/>
                        <a:pt x="70927" y="16669"/>
                      </a:cubicBezTo>
                      <a:cubicBezTo>
                        <a:pt x="69112" y="13946"/>
                        <a:pt x="69835" y="10152"/>
                        <a:pt x="68546" y="7144"/>
                      </a:cubicBezTo>
                      <a:cubicBezTo>
                        <a:pt x="67419" y="4513"/>
                        <a:pt x="65371" y="2381"/>
                        <a:pt x="63783" y="0"/>
                      </a:cubicBezTo>
                      <a:cubicBezTo>
                        <a:pt x="63697" y="21"/>
                        <a:pt x="48256" y="3622"/>
                        <a:pt x="47115" y="4763"/>
                      </a:cubicBezTo>
                      <a:cubicBezTo>
                        <a:pt x="45340" y="6538"/>
                        <a:pt x="45952" y="9712"/>
                        <a:pt x="44733" y="11906"/>
                      </a:cubicBezTo>
                      <a:cubicBezTo>
                        <a:pt x="37611" y="24724"/>
                        <a:pt x="36742" y="24659"/>
                        <a:pt x="28065" y="33338"/>
                      </a:cubicBezTo>
                      <a:cubicBezTo>
                        <a:pt x="23027" y="53484"/>
                        <a:pt x="29889" y="32983"/>
                        <a:pt x="18540" y="50006"/>
                      </a:cubicBezTo>
                      <a:cubicBezTo>
                        <a:pt x="17148" y="52095"/>
                        <a:pt x="17281" y="54905"/>
                        <a:pt x="16158" y="57150"/>
                      </a:cubicBezTo>
                      <a:cubicBezTo>
                        <a:pt x="14878" y="59710"/>
                        <a:pt x="12558" y="61679"/>
                        <a:pt x="11396" y="64294"/>
                      </a:cubicBezTo>
                      <a:cubicBezTo>
                        <a:pt x="61" y="89798"/>
                        <a:pt x="12648" y="69557"/>
                        <a:pt x="1871" y="85725"/>
                      </a:cubicBezTo>
                      <a:cubicBezTo>
                        <a:pt x="2665" y="92075"/>
                        <a:pt x="0" y="99992"/>
                        <a:pt x="4252" y="104775"/>
                      </a:cubicBezTo>
                      <a:cubicBezTo>
                        <a:pt x="7981" y="108970"/>
                        <a:pt x="15417" y="106055"/>
                        <a:pt x="20921" y="107156"/>
                      </a:cubicBezTo>
                      <a:cubicBezTo>
                        <a:pt x="28580" y="108688"/>
                        <a:pt x="29854" y="111205"/>
                        <a:pt x="37590" y="114300"/>
                      </a:cubicBezTo>
                      <a:cubicBezTo>
                        <a:pt x="42251" y="116164"/>
                        <a:pt x="47700" y="116279"/>
                        <a:pt x="51877" y="119063"/>
                      </a:cubicBezTo>
                      <a:cubicBezTo>
                        <a:pt x="62389" y="126070"/>
                        <a:pt x="56215" y="123264"/>
                        <a:pt x="70927" y="126206"/>
                      </a:cubicBezTo>
                      <a:cubicBezTo>
                        <a:pt x="73308" y="127794"/>
                        <a:pt x="75742" y="129305"/>
                        <a:pt x="78071" y="130969"/>
                      </a:cubicBezTo>
                      <a:cubicBezTo>
                        <a:pt x="81300" y="133276"/>
                        <a:pt x="84046" y="136338"/>
                        <a:pt x="87596" y="138113"/>
                      </a:cubicBezTo>
                      <a:cubicBezTo>
                        <a:pt x="90040" y="139335"/>
                        <a:pt x="107525" y="142499"/>
                        <a:pt x="109027" y="142875"/>
                      </a:cubicBezTo>
                      <a:cubicBezTo>
                        <a:pt x="111462" y="143484"/>
                        <a:pt x="113757" y="144566"/>
                        <a:pt x="116171" y="145256"/>
                      </a:cubicBezTo>
                      <a:cubicBezTo>
                        <a:pt x="119318" y="146155"/>
                        <a:pt x="122521" y="146844"/>
                        <a:pt x="125696" y="147638"/>
                      </a:cubicBezTo>
                      <a:cubicBezTo>
                        <a:pt x="127283" y="150019"/>
                        <a:pt x="129331" y="152151"/>
                        <a:pt x="130458" y="154781"/>
                      </a:cubicBezTo>
                      <a:cubicBezTo>
                        <a:pt x="135285" y="166042"/>
                        <a:pt x="133301" y="187303"/>
                        <a:pt x="130458" y="195263"/>
                      </a:cubicBezTo>
                      <a:cubicBezTo>
                        <a:pt x="129357" y="198345"/>
                        <a:pt x="123997" y="196495"/>
                        <a:pt x="120933" y="197644"/>
                      </a:cubicBezTo>
                      <a:cubicBezTo>
                        <a:pt x="117609" y="198890"/>
                        <a:pt x="114671" y="201008"/>
                        <a:pt x="111408" y="202406"/>
                      </a:cubicBezTo>
                      <a:cubicBezTo>
                        <a:pt x="109101" y="203395"/>
                        <a:pt x="106646" y="203994"/>
                        <a:pt x="104265" y="204788"/>
                      </a:cubicBezTo>
                      <a:cubicBezTo>
                        <a:pt x="102677" y="207169"/>
                        <a:pt x="99907" y="209098"/>
                        <a:pt x="99502" y="211931"/>
                      </a:cubicBezTo>
                      <a:cubicBezTo>
                        <a:pt x="98251" y="220685"/>
                        <a:pt x="102943" y="222743"/>
                        <a:pt x="109027" y="226219"/>
                      </a:cubicBezTo>
                      <a:cubicBezTo>
                        <a:pt x="117262" y="230925"/>
                        <a:pt x="117684" y="230692"/>
                        <a:pt x="125696" y="233363"/>
                      </a:cubicBezTo>
                      <a:cubicBezTo>
                        <a:pt x="124902" y="239713"/>
                        <a:pt x="124999" y="246239"/>
                        <a:pt x="123315" y="252413"/>
                      </a:cubicBezTo>
                      <a:cubicBezTo>
                        <a:pt x="121261" y="259944"/>
                        <a:pt x="116636" y="259962"/>
                        <a:pt x="111408" y="264319"/>
                      </a:cubicBezTo>
                      <a:cubicBezTo>
                        <a:pt x="104535" y="270047"/>
                        <a:pt x="104184" y="271585"/>
                        <a:pt x="99502" y="278606"/>
                      </a:cubicBezTo>
                      <a:cubicBezTo>
                        <a:pt x="98708" y="280987"/>
                        <a:pt x="97121" y="283240"/>
                        <a:pt x="97121" y="285750"/>
                      </a:cubicBezTo>
                      <a:cubicBezTo>
                        <a:pt x="97121" y="301790"/>
                        <a:pt x="105307" y="295920"/>
                        <a:pt x="120933" y="297656"/>
                      </a:cubicBezTo>
                      <a:cubicBezTo>
                        <a:pt x="123314" y="299244"/>
                        <a:pt x="125517" y="301139"/>
                        <a:pt x="128077" y="302419"/>
                      </a:cubicBezTo>
                      <a:cubicBezTo>
                        <a:pt x="130322" y="303542"/>
                        <a:pt x="133261" y="303232"/>
                        <a:pt x="135221" y="304800"/>
                      </a:cubicBezTo>
                      <a:cubicBezTo>
                        <a:pt x="150608" y="317110"/>
                        <a:pt x="129170" y="308340"/>
                        <a:pt x="147127" y="314325"/>
                      </a:cubicBezTo>
                      <a:cubicBezTo>
                        <a:pt x="148715" y="316706"/>
                        <a:pt x="150470" y="318984"/>
                        <a:pt x="151890" y="321469"/>
                      </a:cubicBezTo>
                      <a:cubicBezTo>
                        <a:pt x="163975" y="342618"/>
                        <a:pt x="149810" y="320732"/>
                        <a:pt x="161415" y="338138"/>
                      </a:cubicBezTo>
                      <a:cubicBezTo>
                        <a:pt x="167435" y="362220"/>
                        <a:pt x="165008" y="348588"/>
                        <a:pt x="161415" y="395288"/>
                      </a:cubicBezTo>
                      <a:cubicBezTo>
                        <a:pt x="161083" y="399608"/>
                        <a:pt x="159279" y="411464"/>
                        <a:pt x="156652" y="416719"/>
                      </a:cubicBezTo>
                      <a:cubicBezTo>
                        <a:pt x="155372" y="419279"/>
                        <a:pt x="153170" y="421303"/>
                        <a:pt x="151890" y="423863"/>
                      </a:cubicBezTo>
                      <a:cubicBezTo>
                        <a:pt x="150767" y="426108"/>
                        <a:pt x="150497" y="428699"/>
                        <a:pt x="149508" y="431006"/>
                      </a:cubicBezTo>
                      <a:cubicBezTo>
                        <a:pt x="148110" y="434269"/>
                        <a:pt x="146333" y="437356"/>
                        <a:pt x="144746" y="440531"/>
                      </a:cubicBezTo>
                      <a:cubicBezTo>
                        <a:pt x="149196" y="458333"/>
                        <a:pt x="142889" y="443350"/>
                        <a:pt x="156652" y="454819"/>
                      </a:cubicBezTo>
                      <a:cubicBezTo>
                        <a:pt x="158851" y="456651"/>
                        <a:pt x="159391" y="459939"/>
                        <a:pt x="161415" y="461963"/>
                      </a:cubicBezTo>
                      <a:cubicBezTo>
                        <a:pt x="169001" y="469548"/>
                        <a:pt x="171665" y="468840"/>
                        <a:pt x="180465" y="473869"/>
                      </a:cubicBezTo>
                      <a:cubicBezTo>
                        <a:pt x="199359" y="484666"/>
                        <a:pt x="175053" y="471704"/>
                        <a:pt x="194752" y="485775"/>
                      </a:cubicBezTo>
                      <a:cubicBezTo>
                        <a:pt x="197641" y="487838"/>
                        <a:pt x="201267" y="488657"/>
                        <a:pt x="204277" y="490538"/>
                      </a:cubicBezTo>
                      <a:cubicBezTo>
                        <a:pt x="219188" y="499857"/>
                        <a:pt x="207975" y="495864"/>
                        <a:pt x="223327" y="502444"/>
                      </a:cubicBezTo>
                      <a:cubicBezTo>
                        <a:pt x="225634" y="503433"/>
                        <a:pt x="227976" y="504548"/>
                        <a:pt x="230471" y="504825"/>
                      </a:cubicBezTo>
                      <a:cubicBezTo>
                        <a:pt x="242331" y="506143"/>
                        <a:pt x="254284" y="506412"/>
                        <a:pt x="266190" y="507206"/>
                      </a:cubicBezTo>
                      <a:cubicBezTo>
                        <a:pt x="267777" y="509587"/>
                        <a:pt x="270667" y="511502"/>
                        <a:pt x="270952" y="514350"/>
                      </a:cubicBezTo>
                      <a:cubicBezTo>
                        <a:pt x="271510" y="519935"/>
                        <a:pt x="270184" y="525643"/>
                        <a:pt x="268571" y="531019"/>
                      </a:cubicBezTo>
                      <a:cubicBezTo>
                        <a:pt x="266908" y="536561"/>
                        <a:pt x="259987" y="541320"/>
                        <a:pt x="256665" y="545306"/>
                      </a:cubicBezTo>
                      <a:cubicBezTo>
                        <a:pt x="254833" y="547505"/>
                        <a:pt x="253490" y="550069"/>
                        <a:pt x="251902" y="552450"/>
                      </a:cubicBezTo>
                      <a:cubicBezTo>
                        <a:pt x="244328" y="575175"/>
                        <a:pt x="251902" y="549548"/>
                        <a:pt x="251902" y="604838"/>
                      </a:cubicBezTo>
                      <a:cubicBezTo>
                        <a:pt x="251902" y="608885"/>
                        <a:pt x="251196" y="613060"/>
                        <a:pt x="249521" y="616744"/>
                      </a:cubicBezTo>
                      <a:cubicBezTo>
                        <a:pt x="247153" y="621955"/>
                        <a:pt x="239996" y="631031"/>
                        <a:pt x="239996" y="631031"/>
                      </a:cubicBezTo>
                      <a:cubicBezTo>
                        <a:pt x="240790" y="636587"/>
                        <a:pt x="241276" y="642196"/>
                        <a:pt x="242377" y="647700"/>
                      </a:cubicBezTo>
                      <a:cubicBezTo>
                        <a:pt x="242869" y="650161"/>
                        <a:pt x="244758" y="652334"/>
                        <a:pt x="244758" y="654844"/>
                      </a:cubicBezTo>
                      <a:cubicBezTo>
                        <a:pt x="244758" y="665985"/>
                        <a:pt x="244929" y="677337"/>
                        <a:pt x="242377" y="688181"/>
                      </a:cubicBezTo>
                      <a:cubicBezTo>
                        <a:pt x="241606" y="691459"/>
                        <a:pt x="237614" y="692944"/>
                        <a:pt x="235233" y="695325"/>
                      </a:cubicBezTo>
                      <a:cubicBezTo>
                        <a:pt x="231092" y="694497"/>
                        <a:pt x="215562" y="689804"/>
                        <a:pt x="211421" y="695325"/>
                      </a:cubicBezTo>
                      <a:cubicBezTo>
                        <a:pt x="208774" y="698854"/>
                        <a:pt x="222798" y="706878"/>
                        <a:pt x="223327" y="707231"/>
                      </a:cubicBezTo>
                      <a:cubicBezTo>
                        <a:pt x="225708" y="710406"/>
                        <a:pt x="229791" y="712846"/>
                        <a:pt x="230471" y="716756"/>
                      </a:cubicBezTo>
                      <a:cubicBezTo>
                        <a:pt x="233059" y="731635"/>
                        <a:pt x="230150" y="747141"/>
                        <a:pt x="232852" y="762000"/>
                      </a:cubicBezTo>
                      <a:cubicBezTo>
                        <a:pt x="233454" y="765313"/>
                        <a:pt x="236831" y="767993"/>
                        <a:pt x="239996" y="769144"/>
                      </a:cubicBezTo>
                      <a:cubicBezTo>
                        <a:pt x="246010" y="771331"/>
                        <a:pt x="252696" y="770731"/>
                        <a:pt x="259046" y="771525"/>
                      </a:cubicBezTo>
                      <a:cubicBezTo>
                        <a:pt x="264602" y="773906"/>
                        <a:pt x="272088" y="773833"/>
                        <a:pt x="275715" y="778669"/>
                      </a:cubicBezTo>
                      <a:cubicBezTo>
                        <a:pt x="277040" y="780436"/>
                        <a:pt x="272008" y="794550"/>
                        <a:pt x="270952" y="797719"/>
                      </a:cubicBezTo>
                      <a:cubicBezTo>
                        <a:pt x="272540" y="800894"/>
                        <a:pt x="272315" y="806224"/>
                        <a:pt x="275715" y="807244"/>
                      </a:cubicBezTo>
                      <a:cubicBezTo>
                        <a:pt x="281845" y="809083"/>
                        <a:pt x="288508" y="806204"/>
                        <a:pt x="294765" y="804863"/>
                      </a:cubicBezTo>
                      <a:cubicBezTo>
                        <a:pt x="299674" y="803811"/>
                        <a:pt x="304290" y="801688"/>
                        <a:pt x="309052" y="800100"/>
                      </a:cubicBezTo>
                      <a:cubicBezTo>
                        <a:pt x="317583" y="797256"/>
                        <a:pt x="327208" y="794594"/>
                        <a:pt x="335246" y="790575"/>
                      </a:cubicBezTo>
                      <a:cubicBezTo>
                        <a:pt x="351690" y="782353"/>
                        <a:pt x="332093" y="788388"/>
                        <a:pt x="351915" y="783431"/>
                      </a:cubicBezTo>
                      <a:cubicBezTo>
                        <a:pt x="357180" y="778166"/>
                        <a:pt x="360506" y="775774"/>
                        <a:pt x="363821" y="769144"/>
                      </a:cubicBezTo>
                      <a:cubicBezTo>
                        <a:pt x="365712" y="765361"/>
                        <a:pt x="367359" y="754729"/>
                        <a:pt x="370965" y="752475"/>
                      </a:cubicBezTo>
                      <a:cubicBezTo>
                        <a:pt x="375059" y="749916"/>
                        <a:pt x="380490" y="750888"/>
                        <a:pt x="385252" y="750094"/>
                      </a:cubicBezTo>
                      <a:cubicBezTo>
                        <a:pt x="387633" y="748506"/>
                        <a:pt x="389911" y="746751"/>
                        <a:pt x="392396" y="745331"/>
                      </a:cubicBezTo>
                      <a:cubicBezTo>
                        <a:pt x="395478" y="743570"/>
                        <a:pt x="398658" y="741967"/>
                        <a:pt x="401921" y="740569"/>
                      </a:cubicBezTo>
                      <a:cubicBezTo>
                        <a:pt x="419749" y="732929"/>
                        <a:pt x="447639" y="736434"/>
                        <a:pt x="461452" y="735806"/>
                      </a:cubicBezTo>
                      <a:cubicBezTo>
                        <a:pt x="464627" y="735012"/>
                        <a:pt x="468135" y="735049"/>
                        <a:pt x="470977" y="733425"/>
                      </a:cubicBezTo>
                      <a:cubicBezTo>
                        <a:pt x="473901" y="731754"/>
                        <a:pt x="475534" y="728437"/>
                        <a:pt x="478121" y="726281"/>
                      </a:cubicBezTo>
                      <a:cubicBezTo>
                        <a:pt x="480320" y="724449"/>
                        <a:pt x="482884" y="723106"/>
                        <a:pt x="485265" y="721519"/>
                      </a:cubicBezTo>
                      <a:cubicBezTo>
                        <a:pt x="497964" y="702468"/>
                        <a:pt x="481296" y="725488"/>
                        <a:pt x="497171" y="709613"/>
                      </a:cubicBezTo>
                      <a:cubicBezTo>
                        <a:pt x="505959" y="700825"/>
                        <a:pt x="497370" y="703129"/>
                        <a:pt x="509077" y="695325"/>
                      </a:cubicBezTo>
                      <a:cubicBezTo>
                        <a:pt x="511166" y="693933"/>
                        <a:pt x="513840" y="693738"/>
                        <a:pt x="516221" y="692944"/>
                      </a:cubicBezTo>
                      <a:cubicBezTo>
                        <a:pt x="521777" y="693738"/>
                        <a:pt x="528400" y="691957"/>
                        <a:pt x="532890" y="695325"/>
                      </a:cubicBezTo>
                      <a:cubicBezTo>
                        <a:pt x="536128" y="697753"/>
                        <a:pt x="534289" y="703305"/>
                        <a:pt x="535271" y="707231"/>
                      </a:cubicBezTo>
                      <a:cubicBezTo>
                        <a:pt x="536783" y="713279"/>
                        <a:pt x="538472" y="718357"/>
                        <a:pt x="544796" y="721519"/>
                      </a:cubicBezTo>
                      <a:cubicBezTo>
                        <a:pt x="548416" y="723329"/>
                        <a:pt x="552776" y="722918"/>
                        <a:pt x="556702" y="723900"/>
                      </a:cubicBezTo>
                      <a:cubicBezTo>
                        <a:pt x="559137" y="724509"/>
                        <a:pt x="561465" y="725487"/>
                        <a:pt x="563846" y="726281"/>
                      </a:cubicBezTo>
                      <a:cubicBezTo>
                        <a:pt x="574952" y="733686"/>
                        <a:pt x="579721" y="732631"/>
                        <a:pt x="585277" y="733425"/>
                      </a:cubicBezTo>
                      <a:close/>
                    </a:path>
                  </a:pathLst>
                </a:custGeom>
                <a:grpFill/>
                <a:ln w="1905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121910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333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Полилиния 70">
                  <a:extLst>
                    <a:ext uri="{FF2B5EF4-FFF2-40B4-BE49-F238E27FC236}">
                      <a16:creationId xmlns:a16="http://schemas.microsoft.com/office/drawing/2014/main" id="{9DFEC0EE-B6CD-B704-E851-4FAEC9B5D7B6}"/>
                    </a:ext>
                  </a:extLst>
                </p:cNvPr>
                <p:cNvSpPr/>
                <p:nvPr/>
              </p:nvSpPr>
              <p:spPr>
                <a:xfrm>
                  <a:off x="2371923" y="1942681"/>
                  <a:ext cx="1275143" cy="967366"/>
                </a:xfrm>
                <a:custGeom>
                  <a:avLst/>
                  <a:gdLst>
                    <a:gd name="connsiteX0" fmla="*/ 397 w 1010047"/>
                    <a:gd name="connsiteY0" fmla="*/ 283369 h 959605"/>
                    <a:gd name="connsiteX1" fmla="*/ 2779 w 1010047"/>
                    <a:gd name="connsiteY1" fmla="*/ 290513 h 959605"/>
                    <a:gd name="connsiteX2" fmla="*/ 7541 w 1010047"/>
                    <a:gd name="connsiteY2" fmla="*/ 338138 h 959605"/>
                    <a:gd name="connsiteX3" fmla="*/ 12304 w 1010047"/>
                    <a:gd name="connsiteY3" fmla="*/ 345281 h 959605"/>
                    <a:gd name="connsiteX4" fmla="*/ 19447 w 1010047"/>
                    <a:gd name="connsiteY4" fmla="*/ 350044 h 959605"/>
                    <a:gd name="connsiteX5" fmla="*/ 26591 w 1010047"/>
                    <a:gd name="connsiteY5" fmla="*/ 352425 h 959605"/>
                    <a:gd name="connsiteX6" fmla="*/ 55166 w 1010047"/>
                    <a:gd name="connsiteY6" fmla="*/ 354806 h 959605"/>
                    <a:gd name="connsiteX7" fmla="*/ 62310 w 1010047"/>
                    <a:gd name="connsiteY7" fmla="*/ 361950 h 959605"/>
                    <a:gd name="connsiteX8" fmla="*/ 69454 w 1010047"/>
                    <a:gd name="connsiteY8" fmla="*/ 364331 h 959605"/>
                    <a:gd name="connsiteX9" fmla="*/ 76597 w 1010047"/>
                    <a:gd name="connsiteY9" fmla="*/ 369094 h 959605"/>
                    <a:gd name="connsiteX10" fmla="*/ 78979 w 1010047"/>
                    <a:gd name="connsiteY10" fmla="*/ 376238 h 959605"/>
                    <a:gd name="connsiteX11" fmla="*/ 100410 w 1010047"/>
                    <a:gd name="connsiteY11" fmla="*/ 369094 h 959605"/>
                    <a:gd name="connsiteX12" fmla="*/ 112316 w 1010047"/>
                    <a:gd name="connsiteY12" fmla="*/ 359569 h 959605"/>
                    <a:gd name="connsiteX13" fmla="*/ 114697 w 1010047"/>
                    <a:gd name="connsiteY13" fmla="*/ 366713 h 959605"/>
                    <a:gd name="connsiteX14" fmla="*/ 112316 w 1010047"/>
                    <a:gd name="connsiteY14" fmla="*/ 404813 h 959605"/>
                    <a:gd name="connsiteX15" fmla="*/ 117079 w 1010047"/>
                    <a:gd name="connsiteY15" fmla="*/ 416719 h 959605"/>
                    <a:gd name="connsiteX16" fmla="*/ 121841 w 1010047"/>
                    <a:gd name="connsiteY16" fmla="*/ 423863 h 959605"/>
                    <a:gd name="connsiteX17" fmla="*/ 131366 w 1010047"/>
                    <a:gd name="connsiteY17" fmla="*/ 428625 h 959605"/>
                    <a:gd name="connsiteX18" fmla="*/ 136129 w 1010047"/>
                    <a:gd name="connsiteY18" fmla="*/ 435769 h 959605"/>
                    <a:gd name="connsiteX19" fmla="*/ 143272 w 1010047"/>
                    <a:gd name="connsiteY19" fmla="*/ 452438 h 959605"/>
                    <a:gd name="connsiteX20" fmla="*/ 150416 w 1010047"/>
                    <a:gd name="connsiteY20" fmla="*/ 457200 h 959605"/>
                    <a:gd name="connsiteX21" fmla="*/ 157560 w 1010047"/>
                    <a:gd name="connsiteY21" fmla="*/ 464344 h 959605"/>
                    <a:gd name="connsiteX22" fmla="*/ 193279 w 1010047"/>
                    <a:gd name="connsiteY22" fmla="*/ 457200 h 959605"/>
                    <a:gd name="connsiteX23" fmla="*/ 202804 w 1010047"/>
                    <a:gd name="connsiteY23" fmla="*/ 442913 h 959605"/>
                    <a:gd name="connsiteX24" fmla="*/ 207566 w 1010047"/>
                    <a:gd name="connsiteY24" fmla="*/ 428625 h 959605"/>
                    <a:gd name="connsiteX25" fmla="*/ 221854 w 1010047"/>
                    <a:gd name="connsiteY25" fmla="*/ 442913 h 959605"/>
                    <a:gd name="connsiteX26" fmla="*/ 233760 w 1010047"/>
                    <a:gd name="connsiteY26" fmla="*/ 459581 h 959605"/>
                    <a:gd name="connsiteX27" fmla="*/ 240904 w 1010047"/>
                    <a:gd name="connsiteY27" fmla="*/ 464344 h 959605"/>
                    <a:gd name="connsiteX28" fmla="*/ 250429 w 1010047"/>
                    <a:gd name="connsiteY28" fmla="*/ 469106 h 959605"/>
                    <a:gd name="connsiteX29" fmla="*/ 279004 w 1010047"/>
                    <a:gd name="connsiteY29" fmla="*/ 473869 h 959605"/>
                    <a:gd name="connsiteX30" fmla="*/ 331391 w 1010047"/>
                    <a:gd name="connsiteY30" fmla="*/ 481013 h 959605"/>
                    <a:gd name="connsiteX31" fmla="*/ 331391 w 1010047"/>
                    <a:gd name="connsiteY31" fmla="*/ 511969 h 959605"/>
                    <a:gd name="connsiteX32" fmla="*/ 317104 w 1010047"/>
                    <a:gd name="connsiteY32" fmla="*/ 526256 h 959605"/>
                    <a:gd name="connsiteX33" fmla="*/ 317104 w 1010047"/>
                    <a:gd name="connsiteY33" fmla="*/ 573881 h 959605"/>
                    <a:gd name="connsiteX34" fmla="*/ 324247 w 1010047"/>
                    <a:gd name="connsiteY34" fmla="*/ 581025 h 959605"/>
                    <a:gd name="connsiteX35" fmla="*/ 326629 w 1010047"/>
                    <a:gd name="connsiteY35" fmla="*/ 590550 h 959605"/>
                    <a:gd name="connsiteX36" fmla="*/ 319485 w 1010047"/>
                    <a:gd name="connsiteY36" fmla="*/ 592931 h 959605"/>
                    <a:gd name="connsiteX37" fmla="*/ 302816 w 1010047"/>
                    <a:gd name="connsiteY37" fmla="*/ 600075 h 959605"/>
                    <a:gd name="connsiteX38" fmla="*/ 295672 w 1010047"/>
                    <a:gd name="connsiteY38" fmla="*/ 604838 h 959605"/>
                    <a:gd name="connsiteX39" fmla="*/ 290910 w 1010047"/>
                    <a:gd name="connsiteY39" fmla="*/ 611981 h 959605"/>
                    <a:gd name="connsiteX40" fmla="*/ 307579 w 1010047"/>
                    <a:gd name="connsiteY40" fmla="*/ 616744 h 959605"/>
                    <a:gd name="connsiteX41" fmla="*/ 364729 w 1010047"/>
                    <a:gd name="connsiteY41" fmla="*/ 621506 h 959605"/>
                    <a:gd name="connsiteX42" fmla="*/ 371872 w 1010047"/>
                    <a:gd name="connsiteY42" fmla="*/ 657225 h 959605"/>
                    <a:gd name="connsiteX43" fmla="*/ 364729 w 1010047"/>
                    <a:gd name="connsiteY43" fmla="*/ 664369 h 959605"/>
                    <a:gd name="connsiteX44" fmla="*/ 343297 w 1010047"/>
                    <a:gd name="connsiteY44" fmla="*/ 661988 h 959605"/>
                    <a:gd name="connsiteX45" fmla="*/ 336154 w 1010047"/>
                    <a:gd name="connsiteY45" fmla="*/ 659606 h 959605"/>
                    <a:gd name="connsiteX46" fmla="*/ 326629 w 1010047"/>
                    <a:gd name="connsiteY46" fmla="*/ 657225 h 959605"/>
                    <a:gd name="connsiteX47" fmla="*/ 314722 w 1010047"/>
                    <a:gd name="connsiteY47" fmla="*/ 659606 h 959605"/>
                    <a:gd name="connsiteX48" fmla="*/ 307579 w 1010047"/>
                    <a:gd name="connsiteY48" fmla="*/ 685800 h 959605"/>
                    <a:gd name="connsiteX49" fmla="*/ 302816 w 1010047"/>
                    <a:gd name="connsiteY49" fmla="*/ 707231 h 959605"/>
                    <a:gd name="connsiteX50" fmla="*/ 300435 w 1010047"/>
                    <a:gd name="connsiteY50" fmla="*/ 723900 h 959605"/>
                    <a:gd name="connsiteX51" fmla="*/ 298054 w 1010047"/>
                    <a:gd name="connsiteY51" fmla="*/ 757238 h 959605"/>
                    <a:gd name="connsiteX52" fmla="*/ 295672 w 1010047"/>
                    <a:gd name="connsiteY52" fmla="*/ 764381 h 959605"/>
                    <a:gd name="connsiteX53" fmla="*/ 288529 w 1010047"/>
                    <a:gd name="connsiteY53" fmla="*/ 771525 h 959605"/>
                    <a:gd name="connsiteX54" fmla="*/ 281385 w 1010047"/>
                    <a:gd name="connsiteY54" fmla="*/ 776288 h 959605"/>
                    <a:gd name="connsiteX55" fmla="*/ 267097 w 1010047"/>
                    <a:gd name="connsiteY55" fmla="*/ 778669 h 959605"/>
                    <a:gd name="connsiteX56" fmla="*/ 269479 w 1010047"/>
                    <a:gd name="connsiteY56" fmla="*/ 795338 h 959605"/>
                    <a:gd name="connsiteX57" fmla="*/ 271860 w 1010047"/>
                    <a:gd name="connsiteY57" fmla="*/ 802481 h 959605"/>
                    <a:gd name="connsiteX58" fmla="*/ 274241 w 1010047"/>
                    <a:gd name="connsiteY58" fmla="*/ 812006 h 959605"/>
                    <a:gd name="connsiteX59" fmla="*/ 267097 w 1010047"/>
                    <a:gd name="connsiteY59" fmla="*/ 816769 h 959605"/>
                    <a:gd name="connsiteX60" fmla="*/ 252810 w 1010047"/>
                    <a:gd name="connsiteY60" fmla="*/ 819150 h 959605"/>
                    <a:gd name="connsiteX61" fmla="*/ 250429 w 1010047"/>
                    <a:gd name="connsiteY61" fmla="*/ 826294 h 959605"/>
                    <a:gd name="connsiteX62" fmla="*/ 252810 w 1010047"/>
                    <a:gd name="connsiteY62" fmla="*/ 838200 h 959605"/>
                    <a:gd name="connsiteX63" fmla="*/ 257572 w 1010047"/>
                    <a:gd name="connsiteY63" fmla="*/ 847725 h 959605"/>
                    <a:gd name="connsiteX64" fmla="*/ 248047 w 1010047"/>
                    <a:gd name="connsiteY64" fmla="*/ 852488 h 959605"/>
                    <a:gd name="connsiteX65" fmla="*/ 238522 w 1010047"/>
                    <a:gd name="connsiteY65" fmla="*/ 866775 h 959605"/>
                    <a:gd name="connsiteX66" fmla="*/ 233760 w 1010047"/>
                    <a:gd name="connsiteY66" fmla="*/ 881063 h 959605"/>
                    <a:gd name="connsiteX67" fmla="*/ 228997 w 1010047"/>
                    <a:gd name="connsiteY67" fmla="*/ 904875 h 959605"/>
                    <a:gd name="connsiteX68" fmla="*/ 226616 w 1010047"/>
                    <a:gd name="connsiteY68" fmla="*/ 912019 h 959605"/>
                    <a:gd name="connsiteX69" fmla="*/ 221854 w 1010047"/>
                    <a:gd name="connsiteY69" fmla="*/ 919163 h 959605"/>
                    <a:gd name="connsiteX70" fmla="*/ 228997 w 1010047"/>
                    <a:gd name="connsiteY70" fmla="*/ 935831 h 959605"/>
                    <a:gd name="connsiteX71" fmla="*/ 243285 w 1010047"/>
                    <a:gd name="connsiteY71" fmla="*/ 940594 h 959605"/>
                    <a:gd name="connsiteX72" fmla="*/ 259954 w 1010047"/>
                    <a:gd name="connsiteY72" fmla="*/ 950119 h 959605"/>
                    <a:gd name="connsiteX73" fmla="*/ 274241 w 1010047"/>
                    <a:gd name="connsiteY73" fmla="*/ 954881 h 959605"/>
                    <a:gd name="connsiteX74" fmla="*/ 281385 w 1010047"/>
                    <a:gd name="connsiteY74" fmla="*/ 957263 h 959605"/>
                    <a:gd name="connsiteX75" fmla="*/ 345679 w 1010047"/>
                    <a:gd name="connsiteY75" fmla="*/ 954881 h 959605"/>
                    <a:gd name="connsiteX76" fmla="*/ 355204 w 1010047"/>
                    <a:gd name="connsiteY76" fmla="*/ 940594 h 959605"/>
                    <a:gd name="connsiteX77" fmla="*/ 369491 w 1010047"/>
                    <a:gd name="connsiteY77" fmla="*/ 928688 h 959605"/>
                    <a:gd name="connsiteX78" fmla="*/ 371872 w 1010047"/>
                    <a:gd name="connsiteY78" fmla="*/ 919163 h 959605"/>
                    <a:gd name="connsiteX79" fmla="*/ 402829 w 1010047"/>
                    <a:gd name="connsiteY79" fmla="*/ 914400 h 959605"/>
                    <a:gd name="connsiteX80" fmla="*/ 419497 w 1010047"/>
                    <a:gd name="connsiteY80" fmla="*/ 912019 h 959605"/>
                    <a:gd name="connsiteX81" fmla="*/ 421879 w 1010047"/>
                    <a:gd name="connsiteY81" fmla="*/ 904875 h 959605"/>
                    <a:gd name="connsiteX82" fmla="*/ 433785 w 1010047"/>
                    <a:gd name="connsiteY82" fmla="*/ 895350 h 959605"/>
                    <a:gd name="connsiteX83" fmla="*/ 459979 w 1010047"/>
                    <a:gd name="connsiteY83" fmla="*/ 897731 h 959605"/>
                    <a:gd name="connsiteX84" fmla="*/ 469504 w 1010047"/>
                    <a:gd name="connsiteY84" fmla="*/ 902494 h 959605"/>
                    <a:gd name="connsiteX85" fmla="*/ 479029 w 1010047"/>
                    <a:gd name="connsiteY85" fmla="*/ 888206 h 959605"/>
                    <a:gd name="connsiteX86" fmla="*/ 486172 w 1010047"/>
                    <a:gd name="connsiteY86" fmla="*/ 883444 h 959605"/>
                    <a:gd name="connsiteX87" fmla="*/ 490935 w 1010047"/>
                    <a:gd name="connsiteY87" fmla="*/ 876300 h 959605"/>
                    <a:gd name="connsiteX88" fmla="*/ 493316 w 1010047"/>
                    <a:gd name="connsiteY88" fmla="*/ 833438 h 959605"/>
                    <a:gd name="connsiteX89" fmla="*/ 495697 w 1010047"/>
                    <a:gd name="connsiteY89" fmla="*/ 826294 h 959605"/>
                    <a:gd name="connsiteX90" fmla="*/ 502841 w 1010047"/>
                    <a:gd name="connsiteY90" fmla="*/ 823913 h 959605"/>
                    <a:gd name="connsiteX91" fmla="*/ 519510 w 1010047"/>
                    <a:gd name="connsiteY91" fmla="*/ 821531 h 959605"/>
                    <a:gd name="connsiteX92" fmla="*/ 524272 w 1010047"/>
                    <a:gd name="connsiteY92" fmla="*/ 852488 h 959605"/>
                    <a:gd name="connsiteX93" fmla="*/ 526654 w 1010047"/>
                    <a:gd name="connsiteY93" fmla="*/ 862013 h 959605"/>
                    <a:gd name="connsiteX94" fmla="*/ 533797 w 1010047"/>
                    <a:gd name="connsiteY94" fmla="*/ 864394 h 959605"/>
                    <a:gd name="connsiteX95" fmla="*/ 548085 w 1010047"/>
                    <a:gd name="connsiteY95" fmla="*/ 854869 h 959605"/>
                    <a:gd name="connsiteX96" fmla="*/ 555229 w 1010047"/>
                    <a:gd name="connsiteY96" fmla="*/ 850106 h 959605"/>
                    <a:gd name="connsiteX97" fmla="*/ 564754 w 1010047"/>
                    <a:gd name="connsiteY97" fmla="*/ 847725 h 959605"/>
                    <a:gd name="connsiteX98" fmla="*/ 586185 w 1010047"/>
                    <a:gd name="connsiteY98" fmla="*/ 831056 h 959605"/>
                    <a:gd name="connsiteX99" fmla="*/ 590947 w 1010047"/>
                    <a:gd name="connsiteY99" fmla="*/ 816769 h 959605"/>
                    <a:gd name="connsiteX100" fmla="*/ 595710 w 1010047"/>
                    <a:gd name="connsiteY100" fmla="*/ 807244 h 959605"/>
                    <a:gd name="connsiteX101" fmla="*/ 600472 w 1010047"/>
                    <a:gd name="connsiteY101" fmla="*/ 792956 h 959605"/>
                    <a:gd name="connsiteX102" fmla="*/ 629047 w 1010047"/>
                    <a:gd name="connsiteY102" fmla="*/ 790575 h 959605"/>
                    <a:gd name="connsiteX103" fmla="*/ 636191 w 1010047"/>
                    <a:gd name="connsiteY103" fmla="*/ 788194 h 959605"/>
                    <a:gd name="connsiteX104" fmla="*/ 648097 w 1010047"/>
                    <a:gd name="connsiteY104" fmla="*/ 778669 h 959605"/>
                    <a:gd name="connsiteX105" fmla="*/ 655241 w 1010047"/>
                    <a:gd name="connsiteY105" fmla="*/ 773906 h 959605"/>
                    <a:gd name="connsiteX106" fmla="*/ 686197 w 1010047"/>
                    <a:gd name="connsiteY106" fmla="*/ 766763 h 959605"/>
                    <a:gd name="connsiteX107" fmla="*/ 693341 w 1010047"/>
                    <a:gd name="connsiteY107" fmla="*/ 764381 h 959605"/>
                    <a:gd name="connsiteX108" fmla="*/ 717154 w 1010047"/>
                    <a:gd name="connsiteY108" fmla="*/ 766763 h 959605"/>
                    <a:gd name="connsiteX109" fmla="*/ 721916 w 1010047"/>
                    <a:gd name="connsiteY109" fmla="*/ 759619 h 959605"/>
                    <a:gd name="connsiteX110" fmla="*/ 726679 w 1010047"/>
                    <a:gd name="connsiteY110" fmla="*/ 745331 h 959605"/>
                    <a:gd name="connsiteX111" fmla="*/ 724297 w 1010047"/>
                    <a:gd name="connsiteY111" fmla="*/ 721519 h 959605"/>
                    <a:gd name="connsiteX112" fmla="*/ 721916 w 1010047"/>
                    <a:gd name="connsiteY112" fmla="*/ 711994 h 959605"/>
                    <a:gd name="connsiteX113" fmla="*/ 714772 w 1010047"/>
                    <a:gd name="connsiteY113" fmla="*/ 707231 h 959605"/>
                    <a:gd name="connsiteX114" fmla="*/ 762397 w 1010047"/>
                    <a:gd name="connsiteY114" fmla="*/ 711994 h 959605"/>
                    <a:gd name="connsiteX115" fmla="*/ 774304 w 1010047"/>
                    <a:gd name="connsiteY115" fmla="*/ 754856 h 959605"/>
                    <a:gd name="connsiteX116" fmla="*/ 786210 w 1010047"/>
                    <a:gd name="connsiteY116" fmla="*/ 757238 h 959605"/>
                    <a:gd name="connsiteX117" fmla="*/ 795735 w 1010047"/>
                    <a:gd name="connsiteY117" fmla="*/ 704850 h 959605"/>
                    <a:gd name="connsiteX118" fmla="*/ 810022 w 1010047"/>
                    <a:gd name="connsiteY118" fmla="*/ 697706 h 959605"/>
                    <a:gd name="connsiteX119" fmla="*/ 869554 w 1010047"/>
                    <a:gd name="connsiteY119" fmla="*/ 702469 h 959605"/>
                    <a:gd name="connsiteX120" fmla="*/ 883841 w 1010047"/>
                    <a:gd name="connsiteY120" fmla="*/ 707231 h 959605"/>
                    <a:gd name="connsiteX121" fmla="*/ 893366 w 1010047"/>
                    <a:gd name="connsiteY121" fmla="*/ 709613 h 959605"/>
                    <a:gd name="connsiteX122" fmla="*/ 914797 w 1010047"/>
                    <a:gd name="connsiteY122" fmla="*/ 707231 h 959605"/>
                    <a:gd name="connsiteX123" fmla="*/ 919560 w 1010047"/>
                    <a:gd name="connsiteY123" fmla="*/ 700088 h 959605"/>
                    <a:gd name="connsiteX124" fmla="*/ 926704 w 1010047"/>
                    <a:gd name="connsiteY124" fmla="*/ 692944 h 959605"/>
                    <a:gd name="connsiteX125" fmla="*/ 926704 w 1010047"/>
                    <a:gd name="connsiteY125" fmla="*/ 631031 h 959605"/>
                    <a:gd name="connsiteX126" fmla="*/ 929085 w 1010047"/>
                    <a:gd name="connsiteY126" fmla="*/ 623888 h 959605"/>
                    <a:gd name="connsiteX127" fmla="*/ 943372 w 1010047"/>
                    <a:gd name="connsiteY127" fmla="*/ 621506 h 959605"/>
                    <a:gd name="connsiteX128" fmla="*/ 948135 w 1010047"/>
                    <a:gd name="connsiteY128" fmla="*/ 611981 h 959605"/>
                    <a:gd name="connsiteX129" fmla="*/ 952897 w 1010047"/>
                    <a:gd name="connsiteY129" fmla="*/ 604838 h 959605"/>
                    <a:gd name="connsiteX130" fmla="*/ 955279 w 1010047"/>
                    <a:gd name="connsiteY130" fmla="*/ 597694 h 959605"/>
                    <a:gd name="connsiteX131" fmla="*/ 950516 w 1010047"/>
                    <a:gd name="connsiteY131" fmla="*/ 557213 h 959605"/>
                    <a:gd name="connsiteX132" fmla="*/ 943372 w 1010047"/>
                    <a:gd name="connsiteY132" fmla="*/ 535781 h 959605"/>
                    <a:gd name="connsiteX133" fmla="*/ 936229 w 1010047"/>
                    <a:gd name="connsiteY133" fmla="*/ 521494 h 959605"/>
                    <a:gd name="connsiteX134" fmla="*/ 929085 w 1010047"/>
                    <a:gd name="connsiteY134" fmla="*/ 516731 h 959605"/>
                    <a:gd name="connsiteX135" fmla="*/ 924322 w 1010047"/>
                    <a:gd name="connsiteY135" fmla="*/ 509588 h 959605"/>
                    <a:gd name="connsiteX136" fmla="*/ 921941 w 1010047"/>
                    <a:gd name="connsiteY136" fmla="*/ 502444 h 959605"/>
                    <a:gd name="connsiteX137" fmla="*/ 917179 w 1010047"/>
                    <a:gd name="connsiteY137" fmla="*/ 483394 h 959605"/>
                    <a:gd name="connsiteX138" fmla="*/ 907654 w 1010047"/>
                    <a:gd name="connsiteY138" fmla="*/ 423863 h 959605"/>
                    <a:gd name="connsiteX139" fmla="*/ 898129 w 1010047"/>
                    <a:gd name="connsiteY139" fmla="*/ 421481 h 959605"/>
                    <a:gd name="connsiteX140" fmla="*/ 886222 w 1010047"/>
                    <a:gd name="connsiteY140" fmla="*/ 414338 h 959605"/>
                    <a:gd name="connsiteX141" fmla="*/ 867172 w 1010047"/>
                    <a:gd name="connsiteY141" fmla="*/ 409575 h 959605"/>
                    <a:gd name="connsiteX142" fmla="*/ 850504 w 1010047"/>
                    <a:gd name="connsiteY142" fmla="*/ 402431 h 959605"/>
                    <a:gd name="connsiteX143" fmla="*/ 836216 w 1010047"/>
                    <a:gd name="connsiteY143" fmla="*/ 390525 h 959605"/>
                    <a:gd name="connsiteX144" fmla="*/ 833835 w 1010047"/>
                    <a:gd name="connsiteY144" fmla="*/ 381000 h 959605"/>
                    <a:gd name="connsiteX145" fmla="*/ 855266 w 1010047"/>
                    <a:gd name="connsiteY145" fmla="*/ 369094 h 959605"/>
                    <a:gd name="connsiteX146" fmla="*/ 898129 w 1010047"/>
                    <a:gd name="connsiteY146" fmla="*/ 366713 h 959605"/>
                    <a:gd name="connsiteX147" fmla="*/ 900510 w 1010047"/>
                    <a:gd name="connsiteY147" fmla="*/ 359569 h 959605"/>
                    <a:gd name="connsiteX148" fmla="*/ 957660 w 1010047"/>
                    <a:gd name="connsiteY148" fmla="*/ 347663 h 959605"/>
                    <a:gd name="connsiteX149" fmla="*/ 964804 w 1010047"/>
                    <a:gd name="connsiteY149" fmla="*/ 340519 h 959605"/>
                    <a:gd name="connsiteX150" fmla="*/ 974329 w 1010047"/>
                    <a:gd name="connsiteY150" fmla="*/ 326231 h 959605"/>
                    <a:gd name="connsiteX151" fmla="*/ 976710 w 1010047"/>
                    <a:gd name="connsiteY151" fmla="*/ 316706 h 959605"/>
                    <a:gd name="connsiteX152" fmla="*/ 986235 w 1010047"/>
                    <a:gd name="connsiteY152" fmla="*/ 311944 h 959605"/>
                    <a:gd name="connsiteX153" fmla="*/ 993379 w 1010047"/>
                    <a:gd name="connsiteY153" fmla="*/ 304800 h 959605"/>
                    <a:gd name="connsiteX154" fmla="*/ 1002904 w 1010047"/>
                    <a:gd name="connsiteY154" fmla="*/ 297656 h 959605"/>
                    <a:gd name="connsiteX155" fmla="*/ 1007666 w 1010047"/>
                    <a:gd name="connsiteY155" fmla="*/ 283369 h 959605"/>
                    <a:gd name="connsiteX156" fmla="*/ 1010047 w 1010047"/>
                    <a:gd name="connsiteY156" fmla="*/ 276225 h 959605"/>
                    <a:gd name="connsiteX157" fmla="*/ 1007666 w 1010047"/>
                    <a:gd name="connsiteY157" fmla="*/ 259556 h 959605"/>
                    <a:gd name="connsiteX158" fmla="*/ 1000522 w 1010047"/>
                    <a:gd name="connsiteY158" fmla="*/ 252413 h 959605"/>
                    <a:gd name="connsiteX159" fmla="*/ 995760 w 1010047"/>
                    <a:gd name="connsiteY159" fmla="*/ 245269 h 959605"/>
                    <a:gd name="connsiteX160" fmla="*/ 990997 w 1010047"/>
                    <a:gd name="connsiteY160" fmla="*/ 235744 h 959605"/>
                    <a:gd name="connsiteX161" fmla="*/ 983854 w 1010047"/>
                    <a:gd name="connsiteY161" fmla="*/ 230981 h 959605"/>
                    <a:gd name="connsiteX162" fmla="*/ 981472 w 1010047"/>
                    <a:gd name="connsiteY162" fmla="*/ 223838 h 959605"/>
                    <a:gd name="connsiteX163" fmla="*/ 955279 w 1010047"/>
                    <a:gd name="connsiteY163" fmla="*/ 219075 h 959605"/>
                    <a:gd name="connsiteX164" fmla="*/ 948135 w 1010047"/>
                    <a:gd name="connsiteY164" fmla="*/ 221456 h 959605"/>
                    <a:gd name="connsiteX165" fmla="*/ 940991 w 1010047"/>
                    <a:gd name="connsiteY165" fmla="*/ 219075 h 959605"/>
                    <a:gd name="connsiteX166" fmla="*/ 921941 w 1010047"/>
                    <a:gd name="connsiteY166" fmla="*/ 214313 h 959605"/>
                    <a:gd name="connsiteX167" fmla="*/ 900510 w 1010047"/>
                    <a:gd name="connsiteY167" fmla="*/ 216694 h 959605"/>
                    <a:gd name="connsiteX168" fmla="*/ 886222 w 1010047"/>
                    <a:gd name="connsiteY168" fmla="*/ 221456 h 959605"/>
                    <a:gd name="connsiteX169" fmla="*/ 879079 w 1010047"/>
                    <a:gd name="connsiteY169" fmla="*/ 226219 h 959605"/>
                    <a:gd name="connsiteX170" fmla="*/ 864791 w 1010047"/>
                    <a:gd name="connsiteY170" fmla="*/ 228600 h 959605"/>
                    <a:gd name="connsiteX171" fmla="*/ 855266 w 1010047"/>
                    <a:gd name="connsiteY171" fmla="*/ 230981 h 959605"/>
                    <a:gd name="connsiteX172" fmla="*/ 824310 w 1010047"/>
                    <a:gd name="connsiteY172" fmla="*/ 228600 h 959605"/>
                    <a:gd name="connsiteX173" fmla="*/ 810022 w 1010047"/>
                    <a:gd name="connsiteY173" fmla="*/ 211931 h 959605"/>
                    <a:gd name="connsiteX174" fmla="*/ 802879 w 1010047"/>
                    <a:gd name="connsiteY174" fmla="*/ 202406 h 959605"/>
                    <a:gd name="connsiteX175" fmla="*/ 800497 w 1010047"/>
                    <a:gd name="connsiteY175" fmla="*/ 157163 h 959605"/>
                    <a:gd name="connsiteX176" fmla="*/ 790972 w 1010047"/>
                    <a:gd name="connsiteY176" fmla="*/ 150019 h 959605"/>
                    <a:gd name="connsiteX177" fmla="*/ 769541 w 1010047"/>
                    <a:gd name="connsiteY177" fmla="*/ 142875 h 959605"/>
                    <a:gd name="connsiteX178" fmla="*/ 764779 w 1010047"/>
                    <a:gd name="connsiteY178" fmla="*/ 128588 h 959605"/>
                    <a:gd name="connsiteX179" fmla="*/ 760016 w 1010047"/>
                    <a:gd name="connsiteY179" fmla="*/ 90488 h 959605"/>
                    <a:gd name="connsiteX180" fmla="*/ 748110 w 1010047"/>
                    <a:gd name="connsiteY180" fmla="*/ 73819 h 959605"/>
                    <a:gd name="connsiteX181" fmla="*/ 740966 w 1010047"/>
                    <a:gd name="connsiteY181" fmla="*/ 71438 h 959605"/>
                    <a:gd name="connsiteX182" fmla="*/ 712391 w 1010047"/>
                    <a:gd name="connsiteY182" fmla="*/ 76200 h 959605"/>
                    <a:gd name="connsiteX183" fmla="*/ 702866 w 1010047"/>
                    <a:gd name="connsiteY183" fmla="*/ 83344 h 959605"/>
                    <a:gd name="connsiteX184" fmla="*/ 698104 w 1010047"/>
                    <a:gd name="connsiteY184" fmla="*/ 90488 h 959605"/>
                    <a:gd name="connsiteX185" fmla="*/ 681435 w 1010047"/>
                    <a:gd name="connsiteY185" fmla="*/ 80963 h 959605"/>
                    <a:gd name="connsiteX186" fmla="*/ 686197 w 1010047"/>
                    <a:gd name="connsiteY186" fmla="*/ 66675 h 959605"/>
                    <a:gd name="connsiteX187" fmla="*/ 688579 w 1010047"/>
                    <a:gd name="connsiteY187" fmla="*/ 57150 h 959605"/>
                    <a:gd name="connsiteX188" fmla="*/ 693341 w 1010047"/>
                    <a:gd name="connsiteY188" fmla="*/ 47625 h 959605"/>
                    <a:gd name="connsiteX189" fmla="*/ 690960 w 1010047"/>
                    <a:gd name="connsiteY189" fmla="*/ 28575 h 959605"/>
                    <a:gd name="connsiteX190" fmla="*/ 679054 w 1010047"/>
                    <a:gd name="connsiteY190" fmla="*/ 16669 h 959605"/>
                    <a:gd name="connsiteX191" fmla="*/ 662385 w 1010047"/>
                    <a:gd name="connsiteY191" fmla="*/ 4763 h 959605"/>
                    <a:gd name="connsiteX192" fmla="*/ 645716 w 1010047"/>
                    <a:gd name="connsiteY192" fmla="*/ 0 h 959605"/>
                    <a:gd name="connsiteX193" fmla="*/ 609997 w 1010047"/>
                    <a:gd name="connsiteY193" fmla="*/ 2381 h 959605"/>
                    <a:gd name="connsiteX194" fmla="*/ 602854 w 1010047"/>
                    <a:gd name="connsiteY194" fmla="*/ 7144 h 959605"/>
                    <a:gd name="connsiteX195" fmla="*/ 595710 w 1010047"/>
                    <a:gd name="connsiteY195" fmla="*/ 9525 h 959605"/>
                    <a:gd name="connsiteX196" fmla="*/ 590947 w 1010047"/>
                    <a:gd name="connsiteY196" fmla="*/ 16669 h 959605"/>
                    <a:gd name="connsiteX197" fmla="*/ 574279 w 1010047"/>
                    <a:gd name="connsiteY197" fmla="*/ 38100 h 959605"/>
                    <a:gd name="connsiteX198" fmla="*/ 571897 w 1010047"/>
                    <a:gd name="connsiteY198" fmla="*/ 45244 h 959605"/>
                    <a:gd name="connsiteX199" fmla="*/ 569516 w 1010047"/>
                    <a:gd name="connsiteY199" fmla="*/ 54769 h 959605"/>
                    <a:gd name="connsiteX200" fmla="*/ 562372 w 1010047"/>
                    <a:gd name="connsiteY200" fmla="*/ 61913 h 959605"/>
                    <a:gd name="connsiteX201" fmla="*/ 559991 w 1010047"/>
                    <a:gd name="connsiteY201" fmla="*/ 109538 h 959605"/>
                    <a:gd name="connsiteX202" fmla="*/ 555229 w 1010047"/>
                    <a:gd name="connsiteY202" fmla="*/ 116681 h 959605"/>
                    <a:gd name="connsiteX203" fmla="*/ 545704 w 1010047"/>
                    <a:gd name="connsiteY203" fmla="*/ 130969 h 959605"/>
                    <a:gd name="connsiteX204" fmla="*/ 543322 w 1010047"/>
                    <a:gd name="connsiteY204" fmla="*/ 140494 h 959605"/>
                    <a:gd name="connsiteX205" fmla="*/ 540941 w 1010047"/>
                    <a:gd name="connsiteY205" fmla="*/ 152400 h 959605"/>
                    <a:gd name="connsiteX206" fmla="*/ 536179 w 1010047"/>
                    <a:gd name="connsiteY206" fmla="*/ 166688 h 959605"/>
                    <a:gd name="connsiteX207" fmla="*/ 533797 w 1010047"/>
                    <a:gd name="connsiteY207" fmla="*/ 176213 h 959605"/>
                    <a:gd name="connsiteX208" fmla="*/ 526654 w 1010047"/>
                    <a:gd name="connsiteY208" fmla="*/ 178594 h 959605"/>
                    <a:gd name="connsiteX209" fmla="*/ 519510 w 1010047"/>
                    <a:gd name="connsiteY209" fmla="*/ 176213 h 959605"/>
                    <a:gd name="connsiteX210" fmla="*/ 502841 w 1010047"/>
                    <a:gd name="connsiteY210" fmla="*/ 169069 h 959605"/>
                    <a:gd name="connsiteX211" fmla="*/ 486172 w 1010047"/>
                    <a:gd name="connsiteY211" fmla="*/ 178594 h 959605"/>
                    <a:gd name="connsiteX212" fmla="*/ 481410 w 1010047"/>
                    <a:gd name="connsiteY212" fmla="*/ 192881 h 959605"/>
                    <a:gd name="connsiteX213" fmla="*/ 479029 w 1010047"/>
                    <a:gd name="connsiteY213" fmla="*/ 207169 h 959605"/>
                    <a:gd name="connsiteX214" fmla="*/ 474266 w 1010047"/>
                    <a:gd name="connsiteY214" fmla="*/ 214313 h 959605"/>
                    <a:gd name="connsiteX215" fmla="*/ 471885 w 1010047"/>
                    <a:gd name="connsiteY215" fmla="*/ 221456 h 959605"/>
                    <a:gd name="connsiteX216" fmla="*/ 409972 w 1010047"/>
                    <a:gd name="connsiteY216" fmla="*/ 209550 h 959605"/>
                    <a:gd name="connsiteX217" fmla="*/ 405210 w 1010047"/>
                    <a:gd name="connsiteY217" fmla="*/ 202406 h 959605"/>
                    <a:gd name="connsiteX218" fmla="*/ 407591 w 1010047"/>
                    <a:gd name="connsiteY218" fmla="*/ 180975 h 959605"/>
                    <a:gd name="connsiteX219" fmla="*/ 409972 w 1010047"/>
                    <a:gd name="connsiteY219" fmla="*/ 173831 h 959605"/>
                    <a:gd name="connsiteX220" fmla="*/ 405210 w 1010047"/>
                    <a:gd name="connsiteY220" fmla="*/ 161925 h 959605"/>
                    <a:gd name="connsiteX221" fmla="*/ 402829 w 1010047"/>
                    <a:gd name="connsiteY221" fmla="*/ 154781 h 959605"/>
                    <a:gd name="connsiteX222" fmla="*/ 393304 w 1010047"/>
                    <a:gd name="connsiteY222" fmla="*/ 150019 h 959605"/>
                    <a:gd name="connsiteX223" fmla="*/ 379016 w 1010047"/>
                    <a:gd name="connsiteY223" fmla="*/ 138113 h 959605"/>
                    <a:gd name="connsiteX224" fmla="*/ 371872 w 1010047"/>
                    <a:gd name="connsiteY224" fmla="*/ 135731 h 959605"/>
                    <a:gd name="connsiteX225" fmla="*/ 331391 w 1010047"/>
                    <a:gd name="connsiteY225" fmla="*/ 130969 h 959605"/>
                    <a:gd name="connsiteX226" fmla="*/ 324247 w 1010047"/>
                    <a:gd name="connsiteY226" fmla="*/ 128588 h 959605"/>
                    <a:gd name="connsiteX227" fmla="*/ 309960 w 1010047"/>
                    <a:gd name="connsiteY227" fmla="*/ 133350 h 959605"/>
                    <a:gd name="connsiteX228" fmla="*/ 307579 w 1010047"/>
                    <a:gd name="connsiteY228" fmla="*/ 147638 h 959605"/>
                    <a:gd name="connsiteX229" fmla="*/ 305197 w 1010047"/>
                    <a:gd name="connsiteY229" fmla="*/ 173831 h 959605"/>
                    <a:gd name="connsiteX230" fmla="*/ 302816 w 1010047"/>
                    <a:gd name="connsiteY230" fmla="*/ 180975 h 959605"/>
                    <a:gd name="connsiteX231" fmla="*/ 298054 w 1010047"/>
                    <a:gd name="connsiteY231" fmla="*/ 197644 h 959605"/>
                    <a:gd name="connsiteX232" fmla="*/ 305197 w 1010047"/>
                    <a:gd name="connsiteY232" fmla="*/ 216694 h 959605"/>
                    <a:gd name="connsiteX233" fmla="*/ 319485 w 1010047"/>
                    <a:gd name="connsiteY233" fmla="*/ 219075 h 959605"/>
                    <a:gd name="connsiteX234" fmla="*/ 312341 w 1010047"/>
                    <a:gd name="connsiteY234" fmla="*/ 240506 h 959605"/>
                    <a:gd name="connsiteX235" fmla="*/ 305197 w 1010047"/>
                    <a:gd name="connsiteY235" fmla="*/ 242888 h 959605"/>
                    <a:gd name="connsiteX236" fmla="*/ 288529 w 1010047"/>
                    <a:gd name="connsiteY236" fmla="*/ 240506 h 959605"/>
                    <a:gd name="connsiteX237" fmla="*/ 281385 w 1010047"/>
                    <a:gd name="connsiteY237" fmla="*/ 238125 h 959605"/>
                    <a:gd name="connsiteX238" fmla="*/ 262335 w 1010047"/>
                    <a:gd name="connsiteY238" fmla="*/ 240506 h 959605"/>
                    <a:gd name="connsiteX239" fmla="*/ 255191 w 1010047"/>
                    <a:gd name="connsiteY239" fmla="*/ 245269 h 959605"/>
                    <a:gd name="connsiteX240" fmla="*/ 250429 w 1010047"/>
                    <a:gd name="connsiteY240" fmla="*/ 259556 h 959605"/>
                    <a:gd name="connsiteX241" fmla="*/ 248047 w 1010047"/>
                    <a:gd name="connsiteY241" fmla="*/ 266700 h 959605"/>
                    <a:gd name="connsiteX242" fmla="*/ 236141 w 1010047"/>
                    <a:gd name="connsiteY242" fmla="*/ 280988 h 959605"/>
                    <a:gd name="connsiteX243" fmla="*/ 219472 w 1010047"/>
                    <a:gd name="connsiteY243" fmla="*/ 302419 h 959605"/>
                    <a:gd name="connsiteX244" fmla="*/ 209947 w 1010047"/>
                    <a:gd name="connsiteY244" fmla="*/ 300038 h 959605"/>
                    <a:gd name="connsiteX245" fmla="*/ 193279 w 1010047"/>
                    <a:gd name="connsiteY245" fmla="*/ 288131 h 959605"/>
                    <a:gd name="connsiteX246" fmla="*/ 176610 w 1010047"/>
                    <a:gd name="connsiteY246" fmla="*/ 276225 h 959605"/>
                    <a:gd name="connsiteX247" fmla="*/ 174229 w 1010047"/>
                    <a:gd name="connsiteY247" fmla="*/ 235744 h 959605"/>
                    <a:gd name="connsiteX248" fmla="*/ 150416 w 1010047"/>
                    <a:gd name="connsiteY248" fmla="*/ 233363 h 959605"/>
                    <a:gd name="connsiteX249" fmla="*/ 140891 w 1010047"/>
                    <a:gd name="connsiteY249" fmla="*/ 228600 h 959605"/>
                    <a:gd name="connsiteX250" fmla="*/ 128985 w 1010047"/>
                    <a:gd name="connsiteY250" fmla="*/ 226219 h 959605"/>
                    <a:gd name="connsiteX251" fmla="*/ 109935 w 1010047"/>
                    <a:gd name="connsiteY251" fmla="*/ 228600 h 959605"/>
                    <a:gd name="connsiteX252" fmla="*/ 105172 w 1010047"/>
                    <a:gd name="connsiteY252" fmla="*/ 238125 h 959605"/>
                    <a:gd name="connsiteX253" fmla="*/ 102791 w 1010047"/>
                    <a:gd name="connsiteY253" fmla="*/ 280988 h 959605"/>
                    <a:gd name="connsiteX254" fmla="*/ 95647 w 1010047"/>
                    <a:gd name="connsiteY254" fmla="*/ 288131 h 959605"/>
                    <a:gd name="connsiteX255" fmla="*/ 86122 w 1010047"/>
                    <a:gd name="connsiteY255" fmla="*/ 292894 h 959605"/>
                    <a:gd name="connsiteX256" fmla="*/ 64691 w 1010047"/>
                    <a:gd name="connsiteY256" fmla="*/ 300038 h 959605"/>
                    <a:gd name="connsiteX257" fmla="*/ 57547 w 1010047"/>
                    <a:gd name="connsiteY257" fmla="*/ 302419 h 959605"/>
                    <a:gd name="connsiteX258" fmla="*/ 50404 w 1010047"/>
                    <a:gd name="connsiteY258" fmla="*/ 304800 h 959605"/>
                    <a:gd name="connsiteX259" fmla="*/ 21829 w 1010047"/>
                    <a:gd name="connsiteY259" fmla="*/ 302419 h 959605"/>
                    <a:gd name="connsiteX260" fmla="*/ 12304 w 1010047"/>
                    <a:gd name="connsiteY260" fmla="*/ 288131 h 959605"/>
                    <a:gd name="connsiteX261" fmla="*/ 5160 w 1010047"/>
                    <a:gd name="connsiteY261" fmla="*/ 280988 h 959605"/>
                    <a:gd name="connsiteX262" fmla="*/ 397 w 1010047"/>
                    <a:gd name="connsiteY262" fmla="*/ 283369 h 959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</a:cxnLst>
                  <a:rect l="l" t="t" r="r" b="b"/>
                  <a:pathLst>
                    <a:path w="1010047" h="959605">
                      <a:moveTo>
                        <a:pt x="397" y="283369"/>
                      </a:moveTo>
                      <a:cubicBezTo>
                        <a:pt x="0" y="284956"/>
                        <a:pt x="2529" y="288015"/>
                        <a:pt x="2779" y="290513"/>
                      </a:cubicBezTo>
                      <a:cubicBezTo>
                        <a:pt x="3038" y="293105"/>
                        <a:pt x="1307" y="325672"/>
                        <a:pt x="7541" y="338138"/>
                      </a:cubicBezTo>
                      <a:cubicBezTo>
                        <a:pt x="8821" y="340698"/>
                        <a:pt x="10280" y="343257"/>
                        <a:pt x="12304" y="345281"/>
                      </a:cubicBezTo>
                      <a:cubicBezTo>
                        <a:pt x="14328" y="347305"/>
                        <a:pt x="16887" y="348764"/>
                        <a:pt x="19447" y="350044"/>
                      </a:cubicBezTo>
                      <a:cubicBezTo>
                        <a:pt x="21692" y="351167"/>
                        <a:pt x="24103" y="352093"/>
                        <a:pt x="26591" y="352425"/>
                      </a:cubicBezTo>
                      <a:cubicBezTo>
                        <a:pt x="36065" y="353688"/>
                        <a:pt x="45641" y="354012"/>
                        <a:pt x="55166" y="354806"/>
                      </a:cubicBezTo>
                      <a:cubicBezTo>
                        <a:pt x="57547" y="357187"/>
                        <a:pt x="59508" y="360082"/>
                        <a:pt x="62310" y="361950"/>
                      </a:cubicBezTo>
                      <a:cubicBezTo>
                        <a:pt x="64399" y="363342"/>
                        <a:pt x="67209" y="363208"/>
                        <a:pt x="69454" y="364331"/>
                      </a:cubicBezTo>
                      <a:cubicBezTo>
                        <a:pt x="72014" y="365611"/>
                        <a:pt x="74216" y="367506"/>
                        <a:pt x="76597" y="369094"/>
                      </a:cubicBezTo>
                      <a:cubicBezTo>
                        <a:pt x="77391" y="371475"/>
                        <a:pt x="76565" y="375548"/>
                        <a:pt x="78979" y="376238"/>
                      </a:cubicBezTo>
                      <a:cubicBezTo>
                        <a:pt x="87960" y="378804"/>
                        <a:pt x="94067" y="373322"/>
                        <a:pt x="100410" y="369094"/>
                      </a:cubicBezTo>
                      <a:cubicBezTo>
                        <a:pt x="101881" y="366887"/>
                        <a:pt x="106564" y="356693"/>
                        <a:pt x="112316" y="359569"/>
                      </a:cubicBezTo>
                      <a:cubicBezTo>
                        <a:pt x="114561" y="360692"/>
                        <a:pt x="113903" y="364332"/>
                        <a:pt x="114697" y="366713"/>
                      </a:cubicBezTo>
                      <a:cubicBezTo>
                        <a:pt x="109820" y="386222"/>
                        <a:pt x="107718" y="384889"/>
                        <a:pt x="112316" y="404813"/>
                      </a:cubicBezTo>
                      <a:cubicBezTo>
                        <a:pt x="113277" y="408978"/>
                        <a:pt x="115167" y="412896"/>
                        <a:pt x="117079" y="416719"/>
                      </a:cubicBezTo>
                      <a:cubicBezTo>
                        <a:pt x="118359" y="419279"/>
                        <a:pt x="119642" y="422031"/>
                        <a:pt x="121841" y="423863"/>
                      </a:cubicBezTo>
                      <a:cubicBezTo>
                        <a:pt x="124568" y="426135"/>
                        <a:pt x="128191" y="427038"/>
                        <a:pt x="131366" y="428625"/>
                      </a:cubicBezTo>
                      <a:cubicBezTo>
                        <a:pt x="132954" y="431006"/>
                        <a:pt x="134849" y="433209"/>
                        <a:pt x="136129" y="435769"/>
                      </a:cubicBezTo>
                      <a:cubicBezTo>
                        <a:pt x="139851" y="443213"/>
                        <a:pt x="137078" y="445006"/>
                        <a:pt x="143272" y="452438"/>
                      </a:cubicBezTo>
                      <a:cubicBezTo>
                        <a:pt x="145104" y="454637"/>
                        <a:pt x="148217" y="455368"/>
                        <a:pt x="150416" y="457200"/>
                      </a:cubicBezTo>
                      <a:cubicBezTo>
                        <a:pt x="153003" y="459356"/>
                        <a:pt x="155179" y="461963"/>
                        <a:pt x="157560" y="464344"/>
                      </a:cubicBezTo>
                      <a:cubicBezTo>
                        <a:pt x="163702" y="463786"/>
                        <a:pt x="185463" y="465016"/>
                        <a:pt x="193279" y="457200"/>
                      </a:cubicBezTo>
                      <a:cubicBezTo>
                        <a:pt x="197326" y="453153"/>
                        <a:pt x="202804" y="442913"/>
                        <a:pt x="202804" y="442913"/>
                      </a:cubicBezTo>
                      <a:cubicBezTo>
                        <a:pt x="204391" y="438150"/>
                        <a:pt x="204016" y="425075"/>
                        <a:pt x="207566" y="428625"/>
                      </a:cubicBezTo>
                      <a:cubicBezTo>
                        <a:pt x="212329" y="433388"/>
                        <a:pt x="218118" y="437309"/>
                        <a:pt x="221854" y="442913"/>
                      </a:cubicBezTo>
                      <a:cubicBezTo>
                        <a:pt x="224559" y="446970"/>
                        <a:pt x="230806" y="456627"/>
                        <a:pt x="233760" y="459581"/>
                      </a:cubicBezTo>
                      <a:cubicBezTo>
                        <a:pt x="235784" y="461605"/>
                        <a:pt x="238419" y="462924"/>
                        <a:pt x="240904" y="464344"/>
                      </a:cubicBezTo>
                      <a:cubicBezTo>
                        <a:pt x="243986" y="466105"/>
                        <a:pt x="247105" y="467860"/>
                        <a:pt x="250429" y="469106"/>
                      </a:cubicBezTo>
                      <a:cubicBezTo>
                        <a:pt x="259481" y="472501"/>
                        <a:pt x="269771" y="472138"/>
                        <a:pt x="279004" y="473869"/>
                      </a:cubicBezTo>
                      <a:cubicBezTo>
                        <a:pt x="324944" y="482482"/>
                        <a:pt x="264153" y="476209"/>
                        <a:pt x="331391" y="481013"/>
                      </a:cubicBezTo>
                      <a:cubicBezTo>
                        <a:pt x="335087" y="492100"/>
                        <a:pt x="337862" y="497178"/>
                        <a:pt x="331391" y="511969"/>
                      </a:cubicBezTo>
                      <a:cubicBezTo>
                        <a:pt x="328692" y="518139"/>
                        <a:pt x="317104" y="526256"/>
                        <a:pt x="317104" y="526256"/>
                      </a:cubicBezTo>
                      <a:cubicBezTo>
                        <a:pt x="311151" y="544111"/>
                        <a:pt x="310782" y="542269"/>
                        <a:pt x="317104" y="573881"/>
                      </a:cubicBezTo>
                      <a:cubicBezTo>
                        <a:pt x="317764" y="577183"/>
                        <a:pt x="321866" y="578644"/>
                        <a:pt x="324247" y="581025"/>
                      </a:cubicBezTo>
                      <a:cubicBezTo>
                        <a:pt x="325041" y="584200"/>
                        <a:pt x="327844" y="587511"/>
                        <a:pt x="326629" y="590550"/>
                      </a:cubicBezTo>
                      <a:cubicBezTo>
                        <a:pt x="325697" y="592881"/>
                        <a:pt x="321792" y="591942"/>
                        <a:pt x="319485" y="592931"/>
                      </a:cubicBezTo>
                      <a:cubicBezTo>
                        <a:pt x="298887" y="601759"/>
                        <a:pt x="319570" y="594491"/>
                        <a:pt x="302816" y="600075"/>
                      </a:cubicBezTo>
                      <a:cubicBezTo>
                        <a:pt x="300435" y="601663"/>
                        <a:pt x="297696" y="602814"/>
                        <a:pt x="295672" y="604838"/>
                      </a:cubicBezTo>
                      <a:cubicBezTo>
                        <a:pt x="293649" y="606861"/>
                        <a:pt x="288886" y="609958"/>
                        <a:pt x="290910" y="611981"/>
                      </a:cubicBezTo>
                      <a:cubicBezTo>
                        <a:pt x="294996" y="616067"/>
                        <a:pt x="301929" y="615533"/>
                        <a:pt x="307579" y="616744"/>
                      </a:cubicBezTo>
                      <a:cubicBezTo>
                        <a:pt x="323820" y="620224"/>
                        <a:pt x="351902" y="620752"/>
                        <a:pt x="364729" y="621506"/>
                      </a:cubicBezTo>
                      <a:cubicBezTo>
                        <a:pt x="375042" y="636976"/>
                        <a:pt x="378903" y="636131"/>
                        <a:pt x="371872" y="657225"/>
                      </a:cubicBezTo>
                      <a:cubicBezTo>
                        <a:pt x="370807" y="660420"/>
                        <a:pt x="367110" y="661988"/>
                        <a:pt x="364729" y="664369"/>
                      </a:cubicBezTo>
                      <a:cubicBezTo>
                        <a:pt x="357585" y="663575"/>
                        <a:pt x="350387" y="663170"/>
                        <a:pt x="343297" y="661988"/>
                      </a:cubicBezTo>
                      <a:cubicBezTo>
                        <a:pt x="340821" y="661575"/>
                        <a:pt x="338567" y="660296"/>
                        <a:pt x="336154" y="659606"/>
                      </a:cubicBezTo>
                      <a:cubicBezTo>
                        <a:pt x="333007" y="658707"/>
                        <a:pt x="329804" y="658019"/>
                        <a:pt x="326629" y="657225"/>
                      </a:cubicBezTo>
                      <a:cubicBezTo>
                        <a:pt x="322660" y="658019"/>
                        <a:pt x="318236" y="657598"/>
                        <a:pt x="314722" y="659606"/>
                      </a:cubicBezTo>
                      <a:cubicBezTo>
                        <a:pt x="307421" y="663778"/>
                        <a:pt x="308056" y="682463"/>
                        <a:pt x="307579" y="685800"/>
                      </a:cubicBezTo>
                      <a:cubicBezTo>
                        <a:pt x="305484" y="700465"/>
                        <a:pt x="306360" y="696598"/>
                        <a:pt x="302816" y="707231"/>
                      </a:cubicBezTo>
                      <a:cubicBezTo>
                        <a:pt x="302022" y="712787"/>
                        <a:pt x="300967" y="718313"/>
                        <a:pt x="300435" y="723900"/>
                      </a:cubicBezTo>
                      <a:cubicBezTo>
                        <a:pt x="299379" y="734991"/>
                        <a:pt x="299356" y="746173"/>
                        <a:pt x="298054" y="757238"/>
                      </a:cubicBezTo>
                      <a:cubicBezTo>
                        <a:pt x="297761" y="759731"/>
                        <a:pt x="297064" y="762293"/>
                        <a:pt x="295672" y="764381"/>
                      </a:cubicBezTo>
                      <a:cubicBezTo>
                        <a:pt x="293804" y="767183"/>
                        <a:pt x="291116" y="769369"/>
                        <a:pt x="288529" y="771525"/>
                      </a:cubicBezTo>
                      <a:cubicBezTo>
                        <a:pt x="286330" y="773357"/>
                        <a:pt x="284100" y="775383"/>
                        <a:pt x="281385" y="776288"/>
                      </a:cubicBezTo>
                      <a:cubicBezTo>
                        <a:pt x="276804" y="777815"/>
                        <a:pt x="271860" y="777875"/>
                        <a:pt x="267097" y="778669"/>
                      </a:cubicBezTo>
                      <a:cubicBezTo>
                        <a:pt x="267891" y="784225"/>
                        <a:pt x="268378" y="789834"/>
                        <a:pt x="269479" y="795338"/>
                      </a:cubicBezTo>
                      <a:cubicBezTo>
                        <a:pt x="269971" y="797799"/>
                        <a:pt x="271171" y="800068"/>
                        <a:pt x="271860" y="802481"/>
                      </a:cubicBezTo>
                      <a:cubicBezTo>
                        <a:pt x="272759" y="805628"/>
                        <a:pt x="273447" y="808831"/>
                        <a:pt x="274241" y="812006"/>
                      </a:cubicBezTo>
                      <a:cubicBezTo>
                        <a:pt x="271860" y="813594"/>
                        <a:pt x="269812" y="815864"/>
                        <a:pt x="267097" y="816769"/>
                      </a:cubicBezTo>
                      <a:cubicBezTo>
                        <a:pt x="262517" y="818296"/>
                        <a:pt x="257002" y="816755"/>
                        <a:pt x="252810" y="819150"/>
                      </a:cubicBezTo>
                      <a:cubicBezTo>
                        <a:pt x="250631" y="820395"/>
                        <a:pt x="251223" y="823913"/>
                        <a:pt x="250429" y="826294"/>
                      </a:cubicBezTo>
                      <a:cubicBezTo>
                        <a:pt x="251223" y="830263"/>
                        <a:pt x="251530" y="834360"/>
                        <a:pt x="252810" y="838200"/>
                      </a:cubicBezTo>
                      <a:cubicBezTo>
                        <a:pt x="253932" y="841568"/>
                        <a:pt x="258695" y="844357"/>
                        <a:pt x="257572" y="847725"/>
                      </a:cubicBezTo>
                      <a:cubicBezTo>
                        <a:pt x="256449" y="851093"/>
                        <a:pt x="251222" y="850900"/>
                        <a:pt x="248047" y="852488"/>
                      </a:cubicBezTo>
                      <a:cubicBezTo>
                        <a:pt x="240169" y="876122"/>
                        <a:pt x="253388" y="840015"/>
                        <a:pt x="238522" y="866775"/>
                      </a:cubicBezTo>
                      <a:cubicBezTo>
                        <a:pt x="236084" y="871164"/>
                        <a:pt x="234745" y="876140"/>
                        <a:pt x="233760" y="881063"/>
                      </a:cubicBezTo>
                      <a:cubicBezTo>
                        <a:pt x="232172" y="889000"/>
                        <a:pt x="231556" y="897196"/>
                        <a:pt x="228997" y="904875"/>
                      </a:cubicBezTo>
                      <a:cubicBezTo>
                        <a:pt x="228203" y="907256"/>
                        <a:pt x="227738" y="909774"/>
                        <a:pt x="226616" y="912019"/>
                      </a:cubicBezTo>
                      <a:cubicBezTo>
                        <a:pt x="225336" y="914579"/>
                        <a:pt x="223441" y="916782"/>
                        <a:pt x="221854" y="919163"/>
                      </a:cubicBezTo>
                      <a:cubicBezTo>
                        <a:pt x="222979" y="923663"/>
                        <a:pt x="224125" y="932786"/>
                        <a:pt x="228997" y="935831"/>
                      </a:cubicBezTo>
                      <a:cubicBezTo>
                        <a:pt x="233254" y="938492"/>
                        <a:pt x="239108" y="937809"/>
                        <a:pt x="243285" y="940594"/>
                      </a:cubicBezTo>
                      <a:cubicBezTo>
                        <a:pt x="249726" y="944888"/>
                        <a:pt x="252405" y="947099"/>
                        <a:pt x="259954" y="950119"/>
                      </a:cubicBezTo>
                      <a:cubicBezTo>
                        <a:pt x="264615" y="951983"/>
                        <a:pt x="269479" y="953294"/>
                        <a:pt x="274241" y="954881"/>
                      </a:cubicBezTo>
                      <a:lnTo>
                        <a:pt x="281385" y="957263"/>
                      </a:lnTo>
                      <a:cubicBezTo>
                        <a:pt x="302816" y="956469"/>
                        <a:pt x="324760" y="959605"/>
                        <a:pt x="345679" y="954881"/>
                      </a:cubicBezTo>
                      <a:cubicBezTo>
                        <a:pt x="351262" y="953620"/>
                        <a:pt x="351157" y="944642"/>
                        <a:pt x="355204" y="940594"/>
                      </a:cubicBezTo>
                      <a:cubicBezTo>
                        <a:pt x="364371" y="931426"/>
                        <a:pt x="359545" y="935318"/>
                        <a:pt x="369491" y="928688"/>
                      </a:cubicBezTo>
                      <a:cubicBezTo>
                        <a:pt x="370285" y="925513"/>
                        <a:pt x="370583" y="922171"/>
                        <a:pt x="371872" y="919163"/>
                      </a:cubicBezTo>
                      <a:cubicBezTo>
                        <a:pt x="378189" y="904423"/>
                        <a:pt x="383922" y="912681"/>
                        <a:pt x="402829" y="914400"/>
                      </a:cubicBezTo>
                      <a:cubicBezTo>
                        <a:pt x="408385" y="913606"/>
                        <a:pt x="414477" y="914529"/>
                        <a:pt x="419497" y="912019"/>
                      </a:cubicBezTo>
                      <a:cubicBezTo>
                        <a:pt x="421742" y="910896"/>
                        <a:pt x="420756" y="907120"/>
                        <a:pt x="421879" y="904875"/>
                      </a:cubicBezTo>
                      <a:cubicBezTo>
                        <a:pt x="426188" y="896257"/>
                        <a:pt x="425545" y="898096"/>
                        <a:pt x="433785" y="895350"/>
                      </a:cubicBezTo>
                      <a:cubicBezTo>
                        <a:pt x="442516" y="896144"/>
                        <a:pt x="451382" y="896012"/>
                        <a:pt x="459979" y="897731"/>
                      </a:cubicBezTo>
                      <a:cubicBezTo>
                        <a:pt x="463460" y="898427"/>
                        <a:pt x="466329" y="904082"/>
                        <a:pt x="469504" y="902494"/>
                      </a:cubicBezTo>
                      <a:cubicBezTo>
                        <a:pt x="474624" y="899934"/>
                        <a:pt x="474266" y="891381"/>
                        <a:pt x="479029" y="888206"/>
                      </a:cubicBezTo>
                      <a:lnTo>
                        <a:pt x="486172" y="883444"/>
                      </a:lnTo>
                      <a:cubicBezTo>
                        <a:pt x="487760" y="881063"/>
                        <a:pt x="490530" y="879133"/>
                        <a:pt x="490935" y="876300"/>
                      </a:cubicBezTo>
                      <a:cubicBezTo>
                        <a:pt x="492959" y="862134"/>
                        <a:pt x="491959" y="847683"/>
                        <a:pt x="493316" y="833438"/>
                      </a:cubicBezTo>
                      <a:cubicBezTo>
                        <a:pt x="493554" y="830939"/>
                        <a:pt x="493922" y="828069"/>
                        <a:pt x="495697" y="826294"/>
                      </a:cubicBezTo>
                      <a:cubicBezTo>
                        <a:pt x="497472" y="824519"/>
                        <a:pt x="500460" y="824707"/>
                        <a:pt x="502841" y="823913"/>
                      </a:cubicBezTo>
                      <a:cubicBezTo>
                        <a:pt x="519217" y="812996"/>
                        <a:pt x="515319" y="808958"/>
                        <a:pt x="519510" y="821531"/>
                      </a:cubicBezTo>
                      <a:cubicBezTo>
                        <a:pt x="523337" y="859810"/>
                        <a:pt x="518992" y="834010"/>
                        <a:pt x="524272" y="852488"/>
                      </a:cubicBezTo>
                      <a:cubicBezTo>
                        <a:pt x="525171" y="855635"/>
                        <a:pt x="524609" y="859457"/>
                        <a:pt x="526654" y="862013"/>
                      </a:cubicBezTo>
                      <a:cubicBezTo>
                        <a:pt x="528222" y="863973"/>
                        <a:pt x="531416" y="863600"/>
                        <a:pt x="533797" y="864394"/>
                      </a:cubicBezTo>
                      <a:lnTo>
                        <a:pt x="548085" y="854869"/>
                      </a:lnTo>
                      <a:cubicBezTo>
                        <a:pt x="550466" y="853281"/>
                        <a:pt x="552452" y="850800"/>
                        <a:pt x="555229" y="850106"/>
                      </a:cubicBezTo>
                      <a:lnTo>
                        <a:pt x="564754" y="847725"/>
                      </a:lnTo>
                      <a:cubicBezTo>
                        <a:pt x="581843" y="836332"/>
                        <a:pt x="574994" y="842247"/>
                        <a:pt x="586185" y="831056"/>
                      </a:cubicBezTo>
                      <a:cubicBezTo>
                        <a:pt x="587772" y="826294"/>
                        <a:pt x="588702" y="821259"/>
                        <a:pt x="590947" y="816769"/>
                      </a:cubicBezTo>
                      <a:cubicBezTo>
                        <a:pt x="592535" y="813594"/>
                        <a:pt x="594392" y="810540"/>
                        <a:pt x="595710" y="807244"/>
                      </a:cubicBezTo>
                      <a:cubicBezTo>
                        <a:pt x="597574" y="802583"/>
                        <a:pt x="595982" y="795201"/>
                        <a:pt x="600472" y="792956"/>
                      </a:cubicBezTo>
                      <a:cubicBezTo>
                        <a:pt x="609021" y="788681"/>
                        <a:pt x="619522" y="791369"/>
                        <a:pt x="629047" y="790575"/>
                      </a:cubicBezTo>
                      <a:cubicBezTo>
                        <a:pt x="631428" y="789781"/>
                        <a:pt x="634231" y="789762"/>
                        <a:pt x="636191" y="788194"/>
                      </a:cubicBezTo>
                      <a:cubicBezTo>
                        <a:pt x="651579" y="775884"/>
                        <a:pt x="630142" y="784654"/>
                        <a:pt x="648097" y="778669"/>
                      </a:cubicBezTo>
                      <a:cubicBezTo>
                        <a:pt x="650478" y="777081"/>
                        <a:pt x="652626" y="775068"/>
                        <a:pt x="655241" y="773906"/>
                      </a:cubicBezTo>
                      <a:cubicBezTo>
                        <a:pt x="667626" y="768402"/>
                        <a:pt x="672640" y="768700"/>
                        <a:pt x="686197" y="766763"/>
                      </a:cubicBezTo>
                      <a:cubicBezTo>
                        <a:pt x="688578" y="765969"/>
                        <a:pt x="690831" y="764381"/>
                        <a:pt x="693341" y="764381"/>
                      </a:cubicBezTo>
                      <a:cubicBezTo>
                        <a:pt x="701318" y="764381"/>
                        <a:pt x="709285" y="768074"/>
                        <a:pt x="717154" y="766763"/>
                      </a:cubicBezTo>
                      <a:cubicBezTo>
                        <a:pt x="719977" y="766293"/>
                        <a:pt x="720754" y="762234"/>
                        <a:pt x="721916" y="759619"/>
                      </a:cubicBezTo>
                      <a:cubicBezTo>
                        <a:pt x="723955" y="755031"/>
                        <a:pt x="726679" y="745331"/>
                        <a:pt x="726679" y="745331"/>
                      </a:cubicBezTo>
                      <a:cubicBezTo>
                        <a:pt x="725885" y="737394"/>
                        <a:pt x="725425" y="729416"/>
                        <a:pt x="724297" y="721519"/>
                      </a:cubicBezTo>
                      <a:cubicBezTo>
                        <a:pt x="723834" y="718279"/>
                        <a:pt x="723731" y="714717"/>
                        <a:pt x="721916" y="711994"/>
                      </a:cubicBezTo>
                      <a:cubicBezTo>
                        <a:pt x="720328" y="709613"/>
                        <a:pt x="711910" y="707231"/>
                        <a:pt x="714772" y="707231"/>
                      </a:cubicBezTo>
                      <a:cubicBezTo>
                        <a:pt x="730726" y="707231"/>
                        <a:pt x="762397" y="711994"/>
                        <a:pt x="762397" y="711994"/>
                      </a:cubicBezTo>
                      <a:cubicBezTo>
                        <a:pt x="764472" y="728591"/>
                        <a:pt x="757191" y="748438"/>
                        <a:pt x="774304" y="754856"/>
                      </a:cubicBezTo>
                      <a:cubicBezTo>
                        <a:pt x="778094" y="756277"/>
                        <a:pt x="782241" y="756444"/>
                        <a:pt x="786210" y="757238"/>
                      </a:cubicBezTo>
                      <a:cubicBezTo>
                        <a:pt x="810244" y="749224"/>
                        <a:pt x="786194" y="759711"/>
                        <a:pt x="795735" y="704850"/>
                      </a:cubicBezTo>
                      <a:cubicBezTo>
                        <a:pt x="796303" y="701585"/>
                        <a:pt x="807763" y="698459"/>
                        <a:pt x="810022" y="697706"/>
                      </a:cubicBezTo>
                      <a:cubicBezTo>
                        <a:pt x="819039" y="698207"/>
                        <a:pt x="854193" y="698924"/>
                        <a:pt x="869554" y="702469"/>
                      </a:cubicBezTo>
                      <a:cubicBezTo>
                        <a:pt x="874445" y="703598"/>
                        <a:pt x="878971" y="706013"/>
                        <a:pt x="883841" y="707231"/>
                      </a:cubicBezTo>
                      <a:lnTo>
                        <a:pt x="893366" y="709613"/>
                      </a:lnTo>
                      <a:cubicBezTo>
                        <a:pt x="900510" y="708819"/>
                        <a:pt x="908042" y="709687"/>
                        <a:pt x="914797" y="707231"/>
                      </a:cubicBezTo>
                      <a:cubicBezTo>
                        <a:pt x="917486" y="706253"/>
                        <a:pt x="917728" y="702286"/>
                        <a:pt x="919560" y="700088"/>
                      </a:cubicBezTo>
                      <a:cubicBezTo>
                        <a:pt x="921716" y="697501"/>
                        <a:pt x="924323" y="695325"/>
                        <a:pt x="926704" y="692944"/>
                      </a:cubicBezTo>
                      <a:cubicBezTo>
                        <a:pt x="935205" y="667438"/>
                        <a:pt x="926704" y="695779"/>
                        <a:pt x="926704" y="631031"/>
                      </a:cubicBezTo>
                      <a:cubicBezTo>
                        <a:pt x="926704" y="628521"/>
                        <a:pt x="926906" y="625133"/>
                        <a:pt x="929085" y="623888"/>
                      </a:cubicBezTo>
                      <a:cubicBezTo>
                        <a:pt x="933277" y="621493"/>
                        <a:pt x="938610" y="622300"/>
                        <a:pt x="943372" y="621506"/>
                      </a:cubicBezTo>
                      <a:cubicBezTo>
                        <a:pt x="944960" y="618331"/>
                        <a:pt x="946374" y="615063"/>
                        <a:pt x="948135" y="611981"/>
                      </a:cubicBezTo>
                      <a:cubicBezTo>
                        <a:pt x="949555" y="609496"/>
                        <a:pt x="951617" y="607397"/>
                        <a:pt x="952897" y="604838"/>
                      </a:cubicBezTo>
                      <a:cubicBezTo>
                        <a:pt x="954020" y="602593"/>
                        <a:pt x="954485" y="600075"/>
                        <a:pt x="955279" y="597694"/>
                      </a:cubicBezTo>
                      <a:cubicBezTo>
                        <a:pt x="954031" y="586468"/>
                        <a:pt x="952149" y="568646"/>
                        <a:pt x="950516" y="557213"/>
                      </a:cubicBezTo>
                      <a:cubicBezTo>
                        <a:pt x="948183" y="540879"/>
                        <a:pt x="950506" y="546481"/>
                        <a:pt x="943372" y="535781"/>
                      </a:cubicBezTo>
                      <a:cubicBezTo>
                        <a:pt x="941436" y="529972"/>
                        <a:pt x="940844" y="526109"/>
                        <a:pt x="936229" y="521494"/>
                      </a:cubicBezTo>
                      <a:cubicBezTo>
                        <a:pt x="934205" y="519470"/>
                        <a:pt x="931466" y="518319"/>
                        <a:pt x="929085" y="516731"/>
                      </a:cubicBezTo>
                      <a:cubicBezTo>
                        <a:pt x="927497" y="514350"/>
                        <a:pt x="925602" y="512148"/>
                        <a:pt x="924322" y="509588"/>
                      </a:cubicBezTo>
                      <a:cubicBezTo>
                        <a:pt x="923199" y="507343"/>
                        <a:pt x="922601" y="504866"/>
                        <a:pt x="921941" y="502444"/>
                      </a:cubicBezTo>
                      <a:cubicBezTo>
                        <a:pt x="920219" y="496129"/>
                        <a:pt x="918766" y="489744"/>
                        <a:pt x="917179" y="483394"/>
                      </a:cubicBezTo>
                      <a:cubicBezTo>
                        <a:pt x="916670" y="472191"/>
                        <a:pt x="926768" y="434786"/>
                        <a:pt x="907654" y="423863"/>
                      </a:cubicBezTo>
                      <a:cubicBezTo>
                        <a:pt x="904812" y="422239"/>
                        <a:pt x="901304" y="422275"/>
                        <a:pt x="898129" y="421481"/>
                      </a:cubicBezTo>
                      <a:cubicBezTo>
                        <a:pt x="894160" y="419100"/>
                        <a:pt x="890362" y="416408"/>
                        <a:pt x="886222" y="414338"/>
                      </a:cubicBezTo>
                      <a:cubicBezTo>
                        <a:pt x="881335" y="411894"/>
                        <a:pt x="871710" y="410482"/>
                        <a:pt x="867172" y="409575"/>
                      </a:cubicBezTo>
                      <a:cubicBezTo>
                        <a:pt x="849242" y="397622"/>
                        <a:pt x="872028" y="411656"/>
                        <a:pt x="850504" y="402431"/>
                      </a:cubicBezTo>
                      <a:cubicBezTo>
                        <a:pt x="844700" y="399944"/>
                        <a:pt x="840509" y="394818"/>
                        <a:pt x="836216" y="390525"/>
                      </a:cubicBezTo>
                      <a:cubicBezTo>
                        <a:pt x="835422" y="387350"/>
                        <a:pt x="832101" y="383775"/>
                        <a:pt x="833835" y="381000"/>
                      </a:cubicBezTo>
                      <a:cubicBezTo>
                        <a:pt x="835518" y="378307"/>
                        <a:pt x="849135" y="369678"/>
                        <a:pt x="855266" y="369094"/>
                      </a:cubicBezTo>
                      <a:cubicBezTo>
                        <a:pt x="869511" y="367737"/>
                        <a:pt x="883841" y="367507"/>
                        <a:pt x="898129" y="366713"/>
                      </a:cubicBezTo>
                      <a:cubicBezTo>
                        <a:pt x="898923" y="364332"/>
                        <a:pt x="899820" y="361983"/>
                        <a:pt x="900510" y="359569"/>
                      </a:cubicBezTo>
                      <a:cubicBezTo>
                        <a:pt x="908308" y="332273"/>
                        <a:pt x="894120" y="350425"/>
                        <a:pt x="957660" y="347663"/>
                      </a:cubicBezTo>
                      <a:cubicBezTo>
                        <a:pt x="960041" y="345282"/>
                        <a:pt x="963133" y="343443"/>
                        <a:pt x="964804" y="340519"/>
                      </a:cubicBezTo>
                      <a:cubicBezTo>
                        <a:pt x="974267" y="323958"/>
                        <a:pt x="958876" y="336534"/>
                        <a:pt x="974329" y="326231"/>
                      </a:cubicBezTo>
                      <a:cubicBezTo>
                        <a:pt x="975123" y="323056"/>
                        <a:pt x="974615" y="319220"/>
                        <a:pt x="976710" y="316706"/>
                      </a:cubicBezTo>
                      <a:cubicBezTo>
                        <a:pt x="978982" y="313979"/>
                        <a:pt x="983346" y="314007"/>
                        <a:pt x="986235" y="311944"/>
                      </a:cubicBezTo>
                      <a:cubicBezTo>
                        <a:pt x="988975" y="309987"/>
                        <a:pt x="990822" y="306992"/>
                        <a:pt x="993379" y="304800"/>
                      </a:cubicBezTo>
                      <a:cubicBezTo>
                        <a:pt x="996392" y="302217"/>
                        <a:pt x="999729" y="300037"/>
                        <a:pt x="1002904" y="297656"/>
                      </a:cubicBezTo>
                      <a:lnTo>
                        <a:pt x="1007666" y="283369"/>
                      </a:lnTo>
                      <a:lnTo>
                        <a:pt x="1010047" y="276225"/>
                      </a:lnTo>
                      <a:cubicBezTo>
                        <a:pt x="1009253" y="270669"/>
                        <a:pt x="1009751" y="264767"/>
                        <a:pt x="1007666" y="259556"/>
                      </a:cubicBezTo>
                      <a:cubicBezTo>
                        <a:pt x="1006415" y="256429"/>
                        <a:pt x="1002678" y="255000"/>
                        <a:pt x="1000522" y="252413"/>
                      </a:cubicBezTo>
                      <a:cubicBezTo>
                        <a:pt x="998690" y="250214"/>
                        <a:pt x="997180" y="247754"/>
                        <a:pt x="995760" y="245269"/>
                      </a:cubicBezTo>
                      <a:cubicBezTo>
                        <a:pt x="993999" y="242187"/>
                        <a:pt x="993269" y="238471"/>
                        <a:pt x="990997" y="235744"/>
                      </a:cubicBezTo>
                      <a:cubicBezTo>
                        <a:pt x="989165" y="233545"/>
                        <a:pt x="986235" y="232569"/>
                        <a:pt x="983854" y="230981"/>
                      </a:cubicBezTo>
                      <a:cubicBezTo>
                        <a:pt x="983060" y="228600"/>
                        <a:pt x="982595" y="226083"/>
                        <a:pt x="981472" y="223838"/>
                      </a:cubicBezTo>
                      <a:cubicBezTo>
                        <a:pt x="974794" y="210483"/>
                        <a:pt x="974354" y="216956"/>
                        <a:pt x="955279" y="219075"/>
                      </a:cubicBezTo>
                      <a:cubicBezTo>
                        <a:pt x="952898" y="219869"/>
                        <a:pt x="950645" y="221456"/>
                        <a:pt x="948135" y="221456"/>
                      </a:cubicBezTo>
                      <a:cubicBezTo>
                        <a:pt x="945625" y="221456"/>
                        <a:pt x="943426" y="219684"/>
                        <a:pt x="940991" y="219075"/>
                      </a:cubicBezTo>
                      <a:lnTo>
                        <a:pt x="921941" y="214313"/>
                      </a:lnTo>
                      <a:cubicBezTo>
                        <a:pt x="914797" y="215107"/>
                        <a:pt x="907558" y="215285"/>
                        <a:pt x="900510" y="216694"/>
                      </a:cubicBezTo>
                      <a:cubicBezTo>
                        <a:pt x="895587" y="217678"/>
                        <a:pt x="886222" y="221456"/>
                        <a:pt x="886222" y="221456"/>
                      </a:cubicBezTo>
                      <a:cubicBezTo>
                        <a:pt x="883841" y="223044"/>
                        <a:pt x="881794" y="225314"/>
                        <a:pt x="879079" y="226219"/>
                      </a:cubicBezTo>
                      <a:cubicBezTo>
                        <a:pt x="874498" y="227746"/>
                        <a:pt x="869526" y="227653"/>
                        <a:pt x="864791" y="228600"/>
                      </a:cubicBezTo>
                      <a:cubicBezTo>
                        <a:pt x="861582" y="229242"/>
                        <a:pt x="858441" y="230187"/>
                        <a:pt x="855266" y="230981"/>
                      </a:cubicBezTo>
                      <a:cubicBezTo>
                        <a:pt x="844947" y="230187"/>
                        <a:pt x="834384" y="230970"/>
                        <a:pt x="824310" y="228600"/>
                      </a:cubicBezTo>
                      <a:cubicBezTo>
                        <a:pt x="814468" y="226284"/>
                        <a:pt x="814304" y="218782"/>
                        <a:pt x="810022" y="211931"/>
                      </a:cubicBezTo>
                      <a:cubicBezTo>
                        <a:pt x="807919" y="208566"/>
                        <a:pt x="805260" y="205581"/>
                        <a:pt x="802879" y="202406"/>
                      </a:cubicBezTo>
                      <a:cubicBezTo>
                        <a:pt x="802085" y="187325"/>
                        <a:pt x="803844" y="171889"/>
                        <a:pt x="800497" y="157163"/>
                      </a:cubicBezTo>
                      <a:cubicBezTo>
                        <a:pt x="799617" y="153293"/>
                        <a:pt x="794337" y="152123"/>
                        <a:pt x="790972" y="150019"/>
                      </a:cubicBezTo>
                      <a:cubicBezTo>
                        <a:pt x="781692" y="144219"/>
                        <a:pt x="780521" y="145071"/>
                        <a:pt x="769541" y="142875"/>
                      </a:cubicBezTo>
                      <a:cubicBezTo>
                        <a:pt x="767954" y="138113"/>
                        <a:pt x="765196" y="133591"/>
                        <a:pt x="764779" y="128588"/>
                      </a:cubicBezTo>
                      <a:cubicBezTo>
                        <a:pt x="764087" y="120283"/>
                        <a:pt x="764043" y="101229"/>
                        <a:pt x="760016" y="90488"/>
                      </a:cubicBezTo>
                      <a:cubicBezTo>
                        <a:pt x="757533" y="83866"/>
                        <a:pt x="754173" y="77861"/>
                        <a:pt x="748110" y="73819"/>
                      </a:cubicBezTo>
                      <a:cubicBezTo>
                        <a:pt x="746021" y="72427"/>
                        <a:pt x="743347" y="72232"/>
                        <a:pt x="740966" y="71438"/>
                      </a:cubicBezTo>
                      <a:cubicBezTo>
                        <a:pt x="739860" y="71596"/>
                        <a:pt x="715689" y="74734"/>
                        <a:pt x="712391" y="76200"/>
                      </a:cubicBezTo>
                      <a:cubicBezTo>
                        <a:pt x="708764" y="77812"/>
                        <a:pt x="706041" y="80963"/>
                        <a:pt x="702866" y="83344"/>
                      </a:cubicBezTo>
                      <a:cubicBezTo>
                        <a:pt x="701279" y="85725"/>
                        <a:pt x="700819" y="89583"/>
                        <a:pt x="698104" y="90488"/>
                      </a:cubicBezTo>
                      <a:cubicBezTo>
                        <a:pt x="690910" y="92886"/>
                        <a:pt x="685134" y="84661"/>
                        <a:pt x="681435" y="80963"/>
                      </a:cubicBezTo>
                      <a:cubicBezTo>
                        <a:pt x="683022" y="76200"/>
                        <a:pt x="684979" y="71545"/>
                        <a:pt x="686197" y="66675"/>
                      </a:cubicBezTo>
                      <a:cubicBezTo>
                        <a:pt x="686991" y="63500"/>
                        <a:pt x="687430" y="60214"/>
                        <a:pt x="688579" y="57150"/>
                      </a:cubicBezTo>
                      <a:cubicBezTo>
                        <a:pt x="689825" y="53826"/>
                        <a:pt x="691754" y="50800"/>
                        <a:pt x="693341" y="47625"/>
                      </a:cubicBezTo>
                      <a:cubicBezTo>
                        <a:pt x="692547" y="41275"/>
                        <a:pt x="692644" y="34749"/>
                        <a:pt x="690960" y="28575"/>
                      </a:cubicBezTo>
                      <a:cubicBezTo>
                        <a:pt x="689116" y="21816"/>
                        <a:pt x="684072" y="20254"/>
                        <a:pt x="679054" y="16669"/>
                      </a:cubicBezTo>
                      <a:cubicBezTo>
                        <a:pt x="676530" y="14866"/>
                        <a:pt x="666132" y="6636"/>
                        <a:pt x="662385" y="4763"/>
                      </a:cubicBezTo>
                      <a:cubicBezTo>
                        <a:pt x="658964" y="3053"/>
                        <a:pt x="648774" y="765"/>
                        <a:pt x="645716" y="0"/>
                      </a:cubicBezTo>
                      <a:cubicBezTo>
                        <a:pt x="633810" y="794"/>
                        <a:pt x="621767" y="419"/>
                        <a:pt x="609997" y="2381"/>
                      </a:cubicBezTo>
                      <a:cubicBezTo>
                        <a:pt x="607174" y="2851"/>
                        <a:pt x="605414" y="5864"/>
                        <a:pt x="602854" y="7144"/>
                      </a:cubicBezTo>
                      <a:cubicBezTo>
                        <a:pt x="600609" y="8267"/>
                        <a:pt x="598091" y="8731"/>
                        <a:pt x="595710" y="9525"/>
                      </a:cubicBezTo>
                      <a:cubicBezTo>
                        <a:pt x="594122" y="11906"/>
                        <a:pt x="592779" y="14470"/>
                        <a:pt x="590947" y="16669"/>
                      </a:cubicBezTo>
                      <a:cubicBezTo>
                        <a:pt x="584099" y="24887"/>
                        <a:pt x="578292" y="26066"/>
                        <a:pt x="574279" y="38100"/>
                      </a:cubicBezTo>
                      <a:cubicBezTo>
                        <a:pt x="573485" y="40481"/>
                        <a:pt x="572587" y="42830"/>
                        <a:pt x="571897" y="45244"/>
                      </a:cubicBezTo>
                      <a:cubicBezTo>
                        <a:pt x="570998" y="48391"/>
                        <a:pt x="571140" y="51927"/>
                        <a:pt x="569516" y="54769"/>
                      </a:cubicBezTo>
                      <a:cubicBezTo>
                        <a:pt x="567845" y="57693"/>
                        <a:pt x="564753" y="59532"/>
                        <a:pt x="562372" y="61913"/>
                      </a:cubicBezTo>
                      <a:cubicBezTo>
                        <a:pt x="561578" y="77788"/>
                        <a:pt x="562047" y="93777"/>
                        <a:pt x="559991" y="109538"/>
                      </a:cubicBezTo>
                      <a:cubicBezTo>
                        <a:pt x="559621" y="112376"/>
                        <a:pt x="556509" y="114122"/>
                        <a:pt x="555229" y="116681"/>
                      </a:cubicBezTo>
                      <a:cubicBezTo>
                        <a:pt x="548336" y="130466"/>
                        <a:pt x="559244" y="117427"/>
                        <a:pt x="545704" y="130969"/>
                      </a:cubicBezTo>
                      <a:cubicBezTo>
                        <a:pt x="544910" y="134144"/>
                        <a:pt x="544032" y="137299"/>
                        <a:pt x="543322" y="140494"/>
                      </a:cubicBezTo>
                      <a:cubicBezTo>
                        <a:pt x="542444" y="144445"/>
                        <a:pt x="542006" y="148495"/>
                        <a:pt x="540941" y="152400"/>
                      </a:cubicBezTo>
                      <a:cubicBezTo>
                        <a:pt x="539620" y="157243"/>
                        <a:pt x="537397" y="161818"/>
                        <a:pt x="536179" y="166688"/>
                      </a:cubicBezTo>
                      <a:cubicBezTo>
                        <a:pt x="535385" y="169863"/>
                        <a:pt x="535842" y="173657"/>
                        <a:pt x="533797" y="176213"/>
                      </a:cubicBezTo>
                      <a:cubicBezTo>
                        <a:pt x="532229" y="178173"/>
                        <a:pt x="529035" y="177800"/>
                        <a:pt x="526654" y="178594"/>
                      </a:cubicBezTo>
                      <a:cubicBezTo>
                        <a:pt x="524273" y="177800"/>
                        <a:pt x="521817" y="177202"/>
                        <a:pt x="519510" y="176213"/>
                      </a:cubicBezTo>
                      <a:cubicBezTo>
                        <a:pt x="498912" y="167385"/>
                        <a:pt x="519595" y="174653"/>
                        <a:pt x="502841" y="169069"/>
                      </a:cubicBezTo>
                      <a:cubicBezTo>
                        <a:pt x="491755" y="171286"/>
                        <a:pt x="490616" y="168595"/>
                        <a:pt x="486172" y="178594"/>
                      </a:cubicBezTo>
                      <a:cubicBezTo>
                        <a:pt x="484133" y="183181"/>
                        <a:pt x="481410" y="192881"/>
                        <a:pt x="481410" y="192881"/>
                      </a:cubicBezTo>
                      <a:cubicBezTo>
                        <a:pt x="480616" y="197644"/>
                        <a:pt x="480556" y="202588"/>
                        <a:pt x="479029" y="207169"/>
                      </a:cubicBezTo>
                      <a:cubicBezTo>
                        <a:pt x="478124" y="209884"/>
                        <a:pt x="475546" y="211753"/>
                        <a:pt x="474266" y="214313"/>
                      </a:cubicBezTo>
                      <a:cubicBezTo>
                        <a:pt x="473144" y="216558"/>
                        <a:pt x="472679" y="219075"/>
                        <a:pt x="471885" y="221456"/>
                      </a:cubicBezTo>
                      <a:cubicBezTo>
                        <a:pt x="374035" y="213629"/>
                        <a:pt x="423167" y="235940"/>
                        <a:pt x="409972" y="209550"/>
                      </a:cubicBezTo>
                      <a:cubicBezTo>
                        <a:pt x="408692" y="206990"/>
                        <a:pt x="406797" y="204787"/>
                        <a:pt x="405210" y="202406"/>
                      </a:cubicBezTo>
                      <a:cubicBezTo>
                        <a:pt x="406004" y="195262"/>
                        <a:pt x="406409" y="188065"/>
                        <a:pt x="407591" y="180975"/>
                      </a:cubicBezTo>
                      <a:cubicBezTo>
                        <a:pt x="408004" y="178499"/>
                        <a:pt x="410283" y="176322"/>
                        <a:pt x="409972" y="173831"/>
                      </a:cubicBezTo>
                      <a:cubicBezTo>
                        <a:pt x="409442" y="169590"/>
                        <a:pt x="406711" y="165927"/>
                        <a:pt x="405210" y="161925"/>
                      </a:cubicBezTo>
                      <a:cubicBezTo>
                        <a:pt x="404329" y="159575"/>
                        <a:pt x="404604" y="156556"/>
                        <a:pt x="402829" y="154781"/>
                      </a:cubicBezTo>
                      <a:cubicBezTo>
                        <a:pt x="400319" y="152271"/>
                        <a:pt x="396386" y="151780"/>
                        <a:pt x="393304" y="150019"/>
                      </a:cubicBezTo>
                      <a:cubicBezTo>
                        <a:pt x="366045" y="134443"/>
                        <a:pt x="408555" y="157805"/>
                        <a:pt x="379016" y="138113"/>
                      </a:cubicBezTo>
                      <a:cubicBezTo>
                        <a:pt x="376927" y="136721"/>
                        <a:pt x="374307" y="136340"/>
                        <a:pt x="371872" y="135731"/>
                      </a:cubicBezTo>
                      <a:cubicBezTo>
                        <a:pt x="356981" y="132008"/>
                        <a:pt x="348914" y="132429"/>
                        <a:pt x="331391" y="130969"/>
                      </a:cubicBezTo>
                      <a:cubicBezTo>
                        <a:pt x="329010" y="130175"/>
                        <a:pt x="326742" y="128311"/>
                        <a:pt x="324247" y="128588"/>
                      </a:cubicBezTo>
                      <a:cubicBezTo>
                        <a:pt x="319258" y="129142"/>
                        <a:pt x="309960" y="133350"/>
                        <a:pt x="309960" y="133350"/>
                      </a:cubicBezTo>
                      <a:cubicBezTo>
                        <a:pt x="309166" y="138113"/>
                        <a:pt x="308143" y="142843"/>
                        <a:pt x="307579" y="147638"/>
                      </a:cubicBezTo>
                      <a:cubicBezTo>
                        <a:pt x="306555" y="156345"/>
                        <a:pt x="306437" y="165152"/>
                        <a:pt x="305197" y="173831"/>
                      </a:cubicBezTo>
                      <a:cubicBezTo>
                        <a:pt x="304842" y="176316"/>
                        <a:pt x="303506" y="178561"/>
                        <a:pt x="302816" y="180975"/>
                      </a:cubicBezTo>
                      <a:cubicBezTo>
                        <a:pt x="296837" y="201906"/>
                        <a:pt x="303763" y="180515"/>
                        <a:pt x="298054" y="197644"/>
                      </a:cubicBezTo>
                      <a:cubicBezTo>
                        <a:pt x="298794" y="201344"/>
                        <a:pt x="299747" y="213969"/>
                        <a:pt x="305197" y="216694"/>
                      </a:cubicBezTo>
                      <a:cubicBezTo>
                        <a:pt x="309516" y="218853"/>
                        <a:pt x="314722" y="218281"/>
                        <a:pt x="319485" y="219075"/>
                      </a:cubicBezTo>
                      <a:cubicBezTo>
                        <a:pt x="318323" y="226049"/>
                        <a:pt x="318781" y="235354"/>
                        <a:pt x="312341" y="240506"/>
                      </a:cubicBezTo>
                      <a:cubicBezTo>
                        <a:pt x="310381" y="242074"/>
                        <a:pt x="307578" y="242094"/>
                        <a:pt x="305197" y="242888"/>
                      </a:cubicBezTo>
                      <a:cubicBezTo>
                        <a:pt x="299641" y="242094"/>
                        <a:pt x="294032" y="241607"/>
                        <a:pt x="288529" y="240506"/>
                      </a:cubicBezTo>
                      <a:cubicBezTo>
                        <a:pt x="286068" y="240014"/>
                        <a:pt x="283895" y="238125"/>
                        <a:pt x="281385" y="238125"/>
                      </a:cubicBezTo>
                      <a:cubicBezTo>
                        <a:pt x="274986" y="238125"/>
                        <a:pt x="268685" y="239712"/>
                        <a:pt x="262335" y="240506"/>
                      </a:cubicBezTo>
                      <a:cubicBezTo>
                        <a:pt x="259954" y="242094"/>
                        <a:pt x="256708" y="242842"/>
                        <a:pt x="255191" y="245269"/>
                      </a:cubicBezTo>
                      <a:cubicBezTo>
                        <a:pt x="252530" y="249526"/>
                        <a:pt x="252016" y="254794"/>
                        <a:pt x="250429" y="259556"/>
                      </a:cubicBezTo>
                      <a:cubicBezTo>
                        <a:pt x="249635" y="261937"/>
                        <a:pt x="249439" y="264611"/>
                        <a:pt x="248047" y="266700"/>
                      </a:cubicBezTo>
                      <a:cubicBezTo>
                        <a:pt x="231043" y="292210"/>
                        <a:pt x="257517" y="253506"/>
                        <a:pt x="236141" y="280988"/>
                      </a:cubicBezTo>
                      <a:cubicBezTo>
                        <a:pt x="216203" y="306622"/>
                        <a:pt x="235691" y="286200"/>
                        <a:pt x="219472" y="302419"/>
                      </a:cubicBezTo>
                      <a:cubicBezTo>
                        <a:pt x="216297" y="301625"/>
                        <a:pt x="212955" y="301327"/>
                        <a:pt x="209947" y="300038"/>
                      </a:cubicBezTo>
                      <a:cubicBezTo>
                        <a:pt x="207145" y="298837"/>
                        <a:pt x="194494" y="288999"/>
                        <a:pt x="193279" y="288131"/>
                      </a:cubicBezTo>
                      <a:cubicBezTo>
                        <a:pt x="168905" y="270721"/>
                        <a:pt x="207740" y="299573"/>
                        <a:pt x="176610" y="276225"/>
                      </a:cubicBezTo>
                      <a:cubicBezTo>
                        <a:pt x="175816" y="262731"/>
                        <a:pt x="181278" y="247278"/>
                        <a:pt x="174229" y="235744"/>
                      </a:cubicBezTo>
                      <a:cubicBezTo>
                        <a:pt x="170069" y="228937"/>
                        <a:pt x="158216" y="235034"/>
                        <a:pt x="150416" y="233363"/>
                      </a:cubicBezTo>
                      <a:cubicBezTo>
                        <a:pt x="146945" y="232619"/>
                        <a:pt x="144259" y="229723"/>
                        <a:pt x="140891" y="228600"/>
                      </a:cubicBezTo>
                      <a:cubicBezTo>
                        <a:pt x="137051" y="227320"/>
                        <a:pt x="132954" y="227013"/>
                        <a:pt x="128985" y="226219"/>
                      </a:cubicBezTo>
                      <a:cubicBezTo>
                        <a:pt x="122635" y="227013"/>
                        <a:pt x="115659" y="225738"/>
                        <a:pt x="109935" y="228600"/>
                      </a:cubicBezTo>
                      <a:cubicBezTo>
                        <a:pt x="106760" y="230187"/>
                        <a:pt x="105652" y="234608"/>
                        <a:pt x="105172" y="238125"/>
                      </a:cubicBezTo>
                      <a:cubicBezTo>
                        <a:pt x="103239" y="252303"/>
                        <a:pt x="105469" y="266931"/>
                        <a:pt x="102791" y="280988"/>
                      </a:cubicBezTo>
                      <a:cubicBezTo>
                        <a:pt x="102161" y="284296"/>
                        <a:pt x="98387" y="286174"/>
                        <a:pt x="95647" y="288131"/>
                      </a:cubicBezTo>
                      <a:cubicBezTo>
                        <a:pt x="92758" y="290194"/>
                        <a:pt x="89418" y="291576"/>
                        <a:pt x="86122" y="292894"/>
                      </a:cubicBezTo>
                      <a:cubicBezTo>
                        <a:pt x="79130" y="295691"/>
                        <a:pt x="71835" y="297657"/>
                        <a:pt x="64691" y="300038"/>
                      </a:cubicBezTo>
                      <a:lnTo>
                        <a:pt x="57547" y="302419"/>
                      </a:lnTo>
                      <a:lnTo>
                        <a:pt x="50404" y="304800"/>
                      </a:lnTo>
                      <a:cubicBezTo>
                        <a:pt x="40879" y="304006"/>
                        <a:pt x="30586" y="306250"/>
                        <a:pt x="21829" y="302419"/>
                      </a:cubicBezTo>
                      <a:cubicBezTo>
                        <a:pt x="16585" y="300125"/>
                        <a:pt x="16352" y="292178"/>
                        <a:pt x="12304" y="288131"/>
                      </a:cubicBezTo>
                      <a:cubicBezTo>
                        <a:pt x="9923" y="285750"/>
                        <a:pt x="8048" y="282720"/>
                        <a:pt x="5160" y="280988"/>
                      </a:cubicBezTo>
                      <a:cubicBezTo>
                        <a:pt x="3799" y="280171"/>
                        <a:pt x="794" y="281782"/>
                        <a:pt x="397" y="283369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121910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333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Полилиния 71">
                  <a:extLst>
                    <a:ext uri="{FF2B5EF4-FFF2-40B4-BE49-F238E27FC236}">
                      <a16:creationId xmlns:a16="http://schemas.microsoft.com/office/drawing/2014/main" id="{D9F61C89-F47B-F22F-3F7F-4CBEC79DA644}"/>
                    </a:ext>
                  </a:extLst>
                </p:cNvPr>
                <p:cNvSpPr/>
                <p:nvPr/>
              </p:nvSpPr>
              <p:spPr>
                <a:xfrm>
                  <a:off x="3152606" y="1585664"/>
                  <a:ext cx="1261654" cy="767360"/>
                </a:xfrm>
                <a:custGeom>
                  <a:avLst/>
                  <a:gdLst>
                    <a:gd name="connsiteX0" fmla="*/ 27905 w 999362"/>
                    <a:gd name="connsiteY0" fmla="*/ 366712 h 761203"/>
                    <a:gd name="connsiteX1" fmla="*/ 49337 w 999362"/>
                    <a:gd name="connsiteY1" fmla="*/ 369093 h 761203"/>
                    <a:gd name="connsiteX2" fmla="*/ 56480 w 999362"/>
                    <a:gd name="connsiteY2" fmla="*/ 383381 h 761203"/>
                    <a:gd name="connsiteX3" fmla="*/ 63624 w 999362"/>
                    <a:gd name="connsiteY3" fmla="*/ 388143 h 761203"/>
                    <a:gd name="connsiteX4" fmla="*/ 68387 w 999362"/>
                    <a:gd name="connsiteY4" fmla="*/ 395287 h 761203"/>
                    <a:gd name="connsiteX5" fmla="*/ 75530 w 999362"/>
                    <a:gd name="connsiteY5" fmla="*/ 400050 h 761203"/>
                    <a:gd name="connsiteX6" fmla="*/ 73149 w 999362"/>
                    <a:gd name="connsiteY6" fmla="*/ 411956 h 761203"/>
                    <a:gd name="connsiteX7" fmla="*/ 66005 w 999362"/>
                    <a:gd name="connsiteY7" fmla="*/ 428625 h 761203"/>
                    <a:gd name="connsiteX8" fmla="*/ 61243 w 999362"/>
                    <a:gd name="connsiteY8" fmla="*/ 445293 h 761203"/>
                    <a:gd name="connsiteX9" fmla="*/ 63624 w 999362"/>
                    <a:gd name="connsiteY9" fmla="*/ 454818 h 761203"/>
                    <a:gd name="connsiteX10" fmla="*/ 77912 w 999362"/>
                    <a:gd name="connsiteY10" fmla="*/ 459581 h 761203"/>
                    <a:gd name="connsiteX11" fmla="*/ 89818 w 999362"/>
                    <a:gd name="connsiteY11" fmla="*/ 457200 h 761203"/>
                    <a:gd name="connsiteX12" fmla="*/ 104105 w 999362"/>
                    <a:gd name="connsiteY12" fmla="*/ 447675 h 761203"/>
                    <a:gd name="connsiteX13" fmla="*/ 137443 w 999362"/>
                    <a:gd name="connsiteY13" fmla="*/ 450056 h 761203"/>
                    <a:gd name="connsiteX14" fmla="*/ 139824 w 999362"/>
                    <a:gd name="connsiteY14" fmla="*/ 483393 h 761203"/>
                    <a:gd name="connsiteX15" fmla="*/ 144587 w 999362"/>
                    <a:gd name="connsiteY15" fmla="*/ 490537 h 761203"/>
                    <a:gd name="connsiteX16" fmla="*/ 149349 w 999362"/>
                    <a:gd name="connsiteY16" fmla="*/ 500062 h 761203"/>
                    <a:gd name="connsiteX17" fmla="*/ 151730 w 999362"/>
                    <a:gd name="connsiteY17" fmla="*/ 509587 h 761203"/>
                    <a:gd name="connsiteX18" fmla="*/ 161255 w 999362"/>
                    <a:gd name="connsiteY18" fmla="*/ 514350 h 761203"/>
                    <a:gd name="connsiteX19" fmla="*/ 175543 w 999362"/>
                    <a:gd name="connsiteY19" fmla="*/ 523875 h 761203"/>
                    <a:gd name="connsiteX20" fmla="*/ 180305 w 999362"/>
                    <a:gd name="connsiteY20" fmla="*/ 531018 h 761203"/>
                    <a:gd name="connsiteX21" fmla="*/ 185068 w 999362"/>
                    <a:gd name="connsiteY21" fmla="*/ 573881 h 761203"/>
                    <a:gd name="connsiteX22" fmla="*/ 194593 w 999362"/>
                    <a:gd name="connsiteY22" fmla="*/ 588168 h 761203"/>
                    <a:gd name="connsiteX23" fmla="*/ 206499 w 999362"/>
                    <a:gd name="connsiteY23" fmla="*/ 600075 h 761203"/>
                    <a:gd name="connsiteX24" fmla="*/ 256505 w 999362"/>
                    <a:gd name="connsiteY24" fmla="*/ 597693 h 761203"/>
                    <a:gd name="connsiteX25" fmla="*/ 270793 w 999362"/>
                    <a:gd name="connsiteY25" fmla="*/ 590550 h 761203"/>
                    <a:gd name="connsiteX26" fmla="*/ 342230 w 999362"/>
                    <a:gd name="connsiteY26" fmla="*/ 585787 h 761203"/>
                    <a:gd name="connsiteX27" fmla="*/ 358899 w 999362"/>
                    <a:gd name="connsiteY27" fmla="*/ 588168 h 761203"/>
                    <a:gd name="connsiteX28" fmla="*/ 366043 w 999362"/>
                    <a:gd name="connsiteY28" fmla="*/ 590550 h 761203"/>
                    <a:gd name="connsiteX29" fmla="*/ 370805 w 999362"/>
                    <a:gd name="connsiteY29" fmla="*/ 600075 h 761203"/>
                    <a:gd name="connsiteX30" fmla="*/ 375568 w 999362"/>
                    <a:gd name="connsiteY30" fmla="*/ 607218 h 761203"/>
                    <a:gd name="connsiteX31" fmla="*/ 377949 w 999362"/>
                    <a:gd name="connsiteY31" fmla="*/ 621506 h 761203"/>
                    <a:gd name="connsiteX32" fmla="*/ 387474 w 999362"/>
                    <a:gd name="connsiteY32" fmla="*/ 645318 h 761203"/>
                    <a:gd name="connsiteX33" fmla="*/ 382712 w 999362"/>
                    <a:gd name="connsiteY33" fmla="*/ 664368 h 761203"/>
                    <a:gd name="connsiteX34" fmla="*/ 375568 w 999362"/>
                    <a:gd name="connsiteY34" fmla="*/ 671512 h 761203"/>
                    <a:gd name="connsiteX35" fmla="*/ 370805 w 999362"/>
                    <a:gd name="connsiteY35" fmla="*/ 678656 h 761203"/>
                    <a:gd name="connsiteX36" fmla="*/ 413668 w 999362"/>
                    <a:gd name="connsiteY36" fmla="*/ 690562 h 761203"/>
                    <a:gd name="connsiteX37" fmla="*/ 423193 w 999362"/>
                    <a:gd name="connsiteY37" fmla="*/ 695325 h 761203"/>
                    <a:gd name="connsiteX38" fmla="*/ 430337 w 999362"/>
                    <a:gd name="connsiteY38" fmla="*/ 709612 h 761203"/>
                    <a:gd name="connsiteX39" fmla="*/ 435099 w 999362"/>
                    <a:gd name="connsiteY39" fmla="*/ 721518 h 761203"/>
                    <a:gd name="connsiteX40" fmla="*/ 442243 w 999362"/>
                    <a:gd name="connsiteY40" fmla="*/ 728662 h 761203"/>
                    <a:gd name="connsiteX41" fmla="*/ 451768 w 999362"/>
                    <a:gd name="connsiteY41" fmla="*/ 742950 h 761203"/>
                    <a:gd name="connsiteX42" fmla="*/ 473199 w 999362"/>
                    <a:gd name="connsiteY42" fmla="*/ 754856 h 761203"/>
                    <a:gd name="connsiteX43" fmla="*/ 511299 w 999362"/>
                    <a:gd name="connsiteY43" fmla="*/ 752475 h 761203"/>
                    <a:gd name="connsiteX44" fmla="*/ 516062 w 999362"/>
                    <a:gd name="connsiteY44" fmla="*/ 745331 h 761203"/>
                    <a:gd name="connsiteX45" fmla="*/ 513680 w 999362"/>
                    <a:gd name="connsiteY45" fmla="*/ 728662 h 761203"/>
                    <a:gd name="connsiteX46" fmla="*/ 520824 w 999362"/>
                    <a:gd name="connsiteY46" fmla="*/ 723900 h 761203"/>
                    <a:gd name="connsiteX47" fmla="*/ 527968 w 999362"/>
                    <a:gd name="connsiteY47" fmla="*/ 726281 h 761203"/>
                    <a:gd name="connsiteX48" fmla="*/ 542255 w 999362"/>
                    <a:gd name="connsiteY48" fmla="*/ 738187 h 761203"/>
                    <a:gd name="connsiteX49" fmla="*/ 549399 w 999362"/>
                    <a:gd name="connsiteY49" fmla="*/ 740568 h 761203"/>
                    <a:gd name="connsiteX50" fmla="*/ 616074 w 999362"/>
                    <a:gd name="connsiteY50" fmla="*/ 750093 h 761203"/>
                    <a:gd name="connsiteX51" fmla="*/ 749424 w 999362"/>
                    <a:gd name="connsiteY51" fmla="*/ 745331 h 761203"/>
                    <a:gd name="connsiteX52" fmla="*/ 825624 w 999362"/>
                    <a:gd name="connsiteY52" fmla="*/ 745331 h 761203"/>
                    <a:gd name="connsiteX53" fmla="*/ 849437 w 999362"/>
                    <a:gd name="connsiteY53" fmla="*/ 750093 h 761203"/>
                    <a:gd name="connsiteX54" fmla="*/ 863724 w 999362"/>
                    <a:gd name="connsiteY54" fmla="*/ 747712 h 761203"/>
                    <a:gd name="connsiteX55" fmla="*/ 873249 w 999362"/>
                    <a:gd name="connsiteY55" fmla="*/ 733425 h 761203"/>
                    <a:gd name="connsiteX56" fmla="*/ 882774 w 999362"/>
                    <a:gd name="connsiteY56" fmla="*/ 719137 h 761203"/>
                    <a:gd name="connsiteX57" fmla="*/ 887537 w 999362"/>
                    <a:gd name="connsiteY57" fmla="*/ 711993 h 761203"/>
                    <a:gd name="connsiteX58" fmla="*/ 892299 w 999362"/>
                    <a:gd name="connsiteY58" fmla="*/ 704850 h 761203"/>
                    <a:gd name="connsiteX59" fmla="*/ 894680 w 999362"/>
                    <a:gd name="connsiteY59" fmla="*/ 678656 h 761203"/>
                    <a:gd name="connsiteX60" fmla="*/ 901824 w 999362"/>
                    <a:gd name="connsiteY60" fmla="*/ 673893 h 761203"/>
                    <a:gd name="connsiteX61" fmla="*/ 932780 w 999362"/>
                    <a:gd name="connsiteY61" fmla="*/ 669131 h 761203"/>
                    <a:gd name="connsiteX62" fmla="*/ 954212 w 999362"/>
                    <a:gd name="connsiteY62" fmla="*/ 659606 h 761203"/>
                    <a:gd name="connsiteX63" fmla="*/ 956593 w 999362"/>
                    <a:gd name="connsiteY63" fmla="*/ 628650 h 761203"/>
                    <a:gd name="connsiteX64" fmla="*/ 997074 w 999362"/>
                    <a:gd name="connsiteY64" fmla="*/ 611981 h 761203"/>
                    <a:gd name="connsiteX65" fmla="*/ 994693 w 999362"/>
                    <a:gd name="connsiteY65" fmla="*/ 578643 h 761203"/>
                    <a:gd name="connsiteX66" fmla="*/ 982787 w 999362"/>
                    <a:gd name="connsiteY66" fmla="*/ 581025 h 761203"/>
                    <a:gd name="connsiteX67" fmla="*/ 968499 w 999362"/>
                    <a:gd name="connsiteY67" fmla="*/ 590550 h 761203"/>
                    <a:gd name="connsiteX68" fmla="*/ 961355 w 999362"/>
                    <a:gd name="connsiteY68" fmla="*/ 595312 h 761203"/>
                    <a:gd name="connsiteX69" fmla="*/ 954212 w 999362"/>
                    <a:gd name="connsiteY69" fmla="*/ 600075 h 761203"/>
                    <a:gd name="connsiteX70" fmla="*/ 947068 w 999362"/>
                    <a:gd name="connsiteY70" fmla="*/ 602456 h 761203"/>
                    <a:gd name="connsiteX71" fmla="*/ 935162 w 999362"/>
                    <a:gd name="connsiteY71" fmla="*/ 600075 h 761203"/>
                    <a:gd name="connsiteX72" fmla="*/ 923255 w 999362"/>
                    <a:gd name="connsiteY72" fmla="*/ 585787 h 761203"/>
                    <a:gd name="connsiteX73" fmla="*/ 908968 w 999362"/>
                    <a:gd name="connsiteY73" fmla="*/ 573881 h 761203"/>
                    <a:gd name="connsiteX74" fmla="*/ 897062 w 999362"/>
                    <a:gd name="connsiteY74" fmla="*/ 559593 h 761203"/>
                    <a:gd name="connsiteX75" fmla="*/ 889918 w 999362"/>
                    <a:gd name="connsiteY75" fmla="*/ 557212 h 761203"/>
                    <a:gd name="connsiteX76" fmla="*/ 875630 w 999362"/>
                    <a:gd name="connsiteY76" fmla="*/ 550068 h 761203"/>
                    <a:gd name="connsiteX77" fmla="*/ 863724 w 999362"/>
                    <a:gd name="connsiteY77" fmla="*/ 535781 h 761203"/>
                    <a:gd name="connsiteX78" fmla="*/ 866105 w 999362"/>
                    <a:gd name="connsiteY78" fmla="*/ 523875 h 761203"/>
                    <a:gd name="connsiteX79" fmla="*/ 868487 w 999362"/>
                    <a:gd name="connsiteY79" fmla="*/ 516731 h 761203"/>
                    <a:gd name="connsiteX80" fmla="*/ 882774 w 999362"/>
                    <a:gd name="connsiteY80" fmla="*/ 507206 h 761203"/>
                    <a:gd name="connsiteX81" fmla="*/ 885155 w 999362"/>
                    <a:gd name="connsiteY81" fmla="*/ 497681 h 761203"/>
                    <a:gd name="connsiteX82" fmla="*/ 892299 w 999362"/>
                    <a:gd name="connsiteY82" fmla="*/ 492918 h 761203"/>
                    <a:gd name="connsiteX83" fmla="*/ 894680 w 999362"/>
                    <a:gd name="connsiteY83" fmla="*/ 481012 h 761203"/>
                    <a:gd name="connsiteX84" fmla="*/ 899443 w 999362"/>
                    <a:gd name="connsiteY84" fmla="*/ 473868 h 761203"/>
                    <a:gd name="connsiteX85" fmla="*/ 906587 w 999362"/>
                    <a:gd name="connsiteY85" fmla="*/ 476250 h 761203"/>
                    <a:gd name="connsiteX86" fmla="*/ 911349 w 999362"/>
                    <a:gd name="connsiteY86" fmla="*/ 483393 h 761203"/>
                    <a:gd name="connsiteX87" fmla="*/ 920874 w 999362"/>
                    <a:gd name="connsiteY87" fmla="*/ 481012 h 761203"/>
                    <a:gd name="connsiteX88" fmla="*/ 928018 w 999362"/>
                    <a:gd name="connsiteY88" fmla="*/ 438150 h 761203"/>
                    <a:gd name="connsiteX89" fmla="*/ 932780 w 999362"/>
                    <a:gd name="connsiteY89" fmla="*/ 419100 h 761203"/>
                    <a:gd name="connsiteX90" fmla="*/ 937543 w 999362"/>
                    <a:gd name="connsiteY90" fmla="*/ 411956 h 761203"/>
                    <a:gd name="connsiteX91" fmla="*/ 942305 w 999362"/>
                    <a:gd name="connsiteY91" fmla="*/ 350043 h 761203"/>
                    <a:gd name="connsiteX92" fmla="*/ 944687 w 999362"/>
                    <a:gd name="connsiteY92" fmla="*/ 342900 h 761203"/>
                    <a:gd name="connsiteX93" fmla="*/ 939924 w 999362"/>
                    <a:gd name="connsiteY93" fmla="*/ 295275 h 761203"/>
                    <a:gd name="connsiteX94" fmla="*/ 935162 w 999362"/>
                    <a:gd name="connsiteY94" fmla="*/ 278606 h 761203"/>
                    <a:gd name="connsiteX95" fmla="*/ 925637 w 999362"/>
                    <a:gd name="connsiteY95" fmla="*/ 261937 h 761203"/>
                    <a:gd name="connsiteX96" fmla="*/ 916112 w 999362"/>
                    <a:gd name="connsiteY96" fmla="*/ 259556 h 761203"/>
                    <a:gd name="connsiteX97" fmla="*/ 911349 w 999362"/>
                    <a:gd name="connsiteY97" fmla="*/ 252412 h 761203"/>
                    <a:gd name="connsiteX98" fmla="*/ 904205 w 999362"/>
                    <a:gd name="connsiteY98" fmla="*/ 242887 h 761203"/>
                    <a:gd name="connsiteX99" fmla="*/ 894680 w 999362"/>
                    <a:gd name="connsiteY99" fmla="*/ 223837 h 761203"/>
                    <a:gd name="connsiteX100" fmla="*/ 892299 w 999362"/>
                    <a:gd name="connsiteY100" fmla="*/ 216693 h 761203"/>
                    <a:gd name="connsiteX101" fmla="*/ 882774 w 999362"/>
                    <a:gd name="connsiteY101" fmla="*/ 202406 h 761203"/>
                    <a:gd name="connsiteX102" fmla="*/ 878012 w 999362"/>
                    <a:gd name="connsiteY102" fmla="*/ 195262 h 761203"/>
                    <a:gd name="connsiteX103" fmla="*/ 870868 w 999362"/>
                    <a:gd name="connsiteY103" fmla="*/ 190500 h 761203"/>
                    <a:gd name="connsiteX104" fmla="*/ 858962 w 999362"/>
                    <a:gd name="connsiteY104" fmla="*/ 180975 h 761203"/>
                    <a:gd name="connsiteX105" fmla="*/ 851818 w 999362"/>
                    <a:gd name="connsiteY105" fmla="*/ 173831 h 761203"/>
                    <a:gd name="connsiteX106" fmla="*/ 847055 w 999362"/>
                    <a:gd name="connsiteY106" fmla="*/ 166687 h 761203"/>
                    <a:gd name="connsiteX107" fmla="*/ 839912 w 999362"/>
                    <a:gd name="connsiteY107" fmla="*/ 164306 h 761203"/>
                    <a:gd name="connsiteX108" fmla="*/ 837530 w 999362"/>
                    <a:gd name="connsiteY108" fmla="*/ 157162 h 761203"/>
                    <a:gd name="connsiteX109" fmla="*/ 832768 w 999362"/>
                    <a:gd name="connsiteY109" fmla="*/ 147637 h 761203"/>
                    <a:gd name="connsiteX110" fmla="*/ 830387 w 999362"/>
                    <a:gd name="connsiteY110" fmla="*/ 135731 h 761203"/>
                    <a:gd name="connsiteX111" fmla="*/ 816099 w 999362"/>
                    <a:gd name="connsiteY111" fmla="*/ 123825 h 761203"/>
                    <a:gd name="connsiteX112" fmla="*/ 794668 w 999362"/>
                    <a:gd name="connsiteY112" fmla="*/ 121443 h 761203"/>
                    <a:gd name="connsiteX113" fmla="*/ 777999 w 999362"/>
                    <a:gd name="connsiteY113" fmla="*/ 126206 h 761203"/>
                    <a:gd name="connsiteX114" fmla="*/ 770855 w 999362"/>
                    <a:gd name="connsiteY114" fmla="*/ 133350 h 761203"/>
                    <a:gd name="connsiteX115" fmla="*/ 766093 w 999362"/>
                    <a:gd name="connsiteY115" fmla="*/ 140493 h 761203"/>
                    <a:gd name="connsiteX116" fmla="*/ 758949 w 999362"/>
                    <a:gd name="connsiteY116" fmla="*/ 142875 h 761203"/>
                    <a:gd name="connsiteX117" fmla="*/ 756568 w 999362"/>
                    <a:gd name="connsiteY117" fmla="*/ 152400 h 761203"/>
                    <a:gd name="connsiteX118" fmla="*/ 742280 w 999362"/>
                    <a:gd name="connsiteY118" fmla="*/ 164306 h 761203"/>
                    <a:gd name="connsiteX119" fmla="*/ 725612 w 999362"/>
                    <a:gd name="connsiteY119" fmla="*/ 161925 h 761203"/>
                    <a:gd name="connsiteX120" fmla="*/ 716087 w 999362"/>
                    <a:gd name="connsiteY120" fmla="*/ 159543 h 761203"/>
                    <a:gd name="connsiteX121" fmla="*/ 713705 w 999362"/>
                    <a:gd name="connsiteY121" fmla="*/ 178593 h 761203"/>
                    <a:gd name="connsiteX122" fmla="*/ 699418 w 999362"/>
                    <a:gd name="connsiteY122" fmla="*/ 188118 h 761203"/>
                    <a:gd name="connsiteX123" fmla="*/ 661318 w 999362"/>
                    <a:gd name="connsiteY123" fmla="*/ 185737 h 761203"/>
                    <a:gd name="connsiteX124" fmla="*/ 639887 w 999362"/>
                    <a:gd name="connsiteY124" fmla="*/ 176212 h 761203"/>
                    <a:gd name="connsiteX125" fmla="*/ 592262 w 999362"/>
                    <a:gd name="connsiteY125" fmla="*/ 173831 h 761203"/>
                    <a:gd name="connsiteX126" fmla="*/ 587499 w 999362"/>
                    <a:gd name="connsiteY126" fmla="*/ 166687 h 761203"/>
                    <a:gd name="connsiteX127" fmla="*/ 585118 w 999362"/>
                    <a:gd name="connsiteY127" fmla="*/ 159543 h 761203"/>
                    <a:gd name="connsiteX128" fmla="*/ 577974 w 999362"/>
                    <a:gd name="connsiteY128" fmla="*/ 154781 h 761203"/>
                    <a:gd name="connsiteX129" fmla="*/ 568449 w 999362"/>
                    <a:gd name="connsiteY129" fmla="*/ 140493 h 761203"/>
                    <a:gd name="connsiteX130" fmla="*/ 566068 w 999362"/>
                    <a:gd name="connsiteY130" fmla="*/ 133350 h 761203"/>
                    <a:gd name="connsiteX131" fmla="*/ 558924 w 999362"/>
                    <a:gd name="connsiteY131" fmla="*/ 126206 h 761203"/>
                    <a:gd name="connsiteX132" fmla="*/ 556543 w 999362"/>
                    <a:gd name="connsiteY132" fmla="*/ 119062 h 761203"/>
                    <a:gd name="connsiteX133" fmla="*/ 542255 w 999362"/>
                    <a:gd name="connsiteY133" fmla="*/ 111918 h 761203"/>
                    <a:gd name="connsiteX134" fmla="*/ 537493 w 999362"/>
                    <a:gd name="connsiteY134" fmla="*/ 102393 h 761203"/>
                    <a:gd name="connsiteX135" fmla="*/ 532730 w 999362"/>
                    <a:gd name="connsiteY135" fmla="*/ 95250 h 761203"/>
                    <a:gd name="connsiteX136" fmla="*/ 530349 w 999362"/>
                    <a:gd name="connsiteY136" fmla="*/ 85725 h 761203"/>
                    <a:gd name="connsiteX137" fmla="*/ 527968 w 999362"/>
                    <a:gd name="connsiteY137" fmla="*/ 73818 h 761203"/>
                    <a:gd name="connsiteX138" fmla="*/ 520824 w 999362"/>
                    <a:gd name="connsiteY138" fmla="*/ 71437 h 761203"/>
                    <a:gd name="connsiteX139" fmla="*/ 501774 w 999362"/>
                    <a:gd name="connsiteY139" fmla="*/ 69056 h 761203"/>
                    <a:gd name="connsiteX140" fmla="*/ 489868 w 999362"/>
                    <a:gd name="connsiteY140" fmla="*/ 66675 h 761203"/>
                    <a:gd name="connsiteX141" fmla="*/ 489868 w 999362"/>
                    <a:gd name="connsiteY141" fmla="*/ 126206 h 761203"/>
                    <a:gd name="connsiteX142" fmla="*/ 485105 w 999362"/>
                    <a:gd name="connsiteY142" fmla="*/ 133350 h 761203"/>
                    <a:gd name="connsiteX143" fmla="*/ 473199 w 999362"/>
                    <a:gd name="connsiteY143" fmla="*/ 130968 h 761203"/>
                    <a:gd name="connsiteX144" fmla="*/ 466055 w 999362"/>
                    <a:gd name="connsiteY144" fmla="*/ 123825 h 761203"/>
                    <a:gd name="connsiteX145" fmla="*/ 439862 w 999362"/>
                    <a:gd name="connsiteY145" fmla="*/ 111918 h 761203"/>
                    <a:gd name="connsiteX146" fmla="*/ 430337 w 999362"/>
                    <a:gd name="connsiteY146" fmla="*/ 116681 h 761203"/>
                    <a:gd name="connsiteX147" fmla="*/ 416049 w 999362"/>
                    <a:gd name="connsiteY147" fmla="*/ 123825 h 761203"/>
                    <a:gd name="connsiteX148" fmla="*/ 396999 w 999362"/>
                    <a:gd name="connsiteY148" fmla="*/ 126206 h 761203"/>
                    <a:gd name="connsiteX149" fmla="*/ 377949 w 999362"/>
                    <a:gd name="connsiteY149" fmla="*/ 130968 h 761203"/>
                    <a:gd name="connsiteX150" fmla="*/ 370805 w 999362"/>
                    <a:gd name="connsiteY150" fmla="*/ 138112 h 761203"/>
                    <a:gd name="connsiteX151" fmla="*/ 346993 w 999362"/>
                    <a:gd name="connsiteY151" fmla="*/ 133350 h 761203"/>
                    <a:gd name="connsiteX152" fmla="*/ 342230 w 999362"/>
                    <a:gd name="connsiteY152" fmla="*/ 126206 h 761203"/>
                    <a:gd name="connsiteX153" fmla="*/ 327943 w 999362"/>
                    <a:gd name="connsiteY153" fmla="*/ 116681 h 761203"/>
                    <a:gd name="connsiteX154" fmla="*/ 311274 w 999362"/>
                    <a:gd name="connsiteY154" fmla="*/ 104775 h 761203"/>
                    <a:gd name="connsiteX155" fmla="*/ 301749 w 999362"/>
                    <a:gd name="connsiteY155" fmla="*/ 92868 h 761203"/>
                    <a:gd name="connsiteX156" fmla="*/ 292224 w 999362"/>
                    <a:gd name="connsiteY156" fmla="*/ 78581 h 761203"/>
                    <a:gd name="connsiteX157" fmla="*/ 287462 w 999362"/>
                    <a:gd name="connsiteY157" fmla="*/ 71437 h 761203"/>
                    <a:gd name="connsiteX158" fmla="*/ 256505 w 999362"/>
                    <a:gd name="connsiteY158" fmla="*/ 57150 h 761203"/>
                    <a:gd name="connsiteX159" fmla="*/ 239837 w 999362"/>
                    <a:gd name="connsiteY159" fmla="*/ 33337 h 761203"/>
                    <a:gd name="connsiteX160" fmla="*/ 237455 w 999362"/>
                    <a:gd name="connsiteY160" fmla="*/ 26193 h 761203"/>
                    <a:gd name="connsiteX161" fmla="*/ 220787 w 999362"/>
                    <a:gd name="connsiteY161" fmla="*/ 4762 h 761203"/>
                    <a:gd name="connsiteX162" fmla="*/ 211262 w 999362"/>
                    <a:gd name="connsiteY162" fmla="*/ 0 h 761203"/>
                    <a:gd name="connsiteX163" fmla="*/ 208880 w 999362"/>
                    <a:gd name="connsiteY163" fmla="*/ 19050 h 761203"/>
                    <a:gd name="connsiteX164" fmla="*/ 201737 w 999362"/>
                    <a:gd name="connsiteY164" fmla="*/ 21431 h 761203"/>
                    <a:gd name="connsiteX165" fmla="*/ 199355 w 999362"/>
                    <a:gd name="connsiteY165" fmla="*/ 28575 h 761203"/>
                    <a:gd name="connsiteX166" fmla="*/ 177924 w 999362"/>
                    <a:gd name="connsiteY166" fmla="*/ 26193 h 761203"/>
                    <a:gd name="connsiteX167" fmla="*/ 168399 w 999362"/>
                    <a:gd name="connsiteY167" fmla="*/ 23812 h 761203"/>
                    <a:gd name="connsiteX168" fmla="*/ 127918 w 999362"/>
                    <a:gd name="connsiteY168" fmla="*/ 28575 h 761203"/>
                    <a:gd name="connsiteX169" fmla="*/ 118393 w 999362"/>
                    <a:gd name="connsiteY169" fmla="*/ 50006 h 761203"/>
                    <a:gd name="connsiteX170" fmla="*/ 120774 w 999362"/>
                    <a:gd name="connsiteY170" fmla="*/ 71437 h 761203"/>
                    <a:gd name="connsiteX171" fmla="*/ 130299 w 999362"/>
                    <a:gd name="connsiteY171" fmla="*/ 76200 h 761203"/>
                    <a:gd name="connsiteX172" fmla="*/ 144587 w 999362"/>
                    <a:gd name="connsiteY172" fmla="*/ 85725 h 761203"/>
                    <a:gd name="connsiteX173" fmla="*/ 142205 w 999362"/>
                    <a:gd name="connsiteY173" fmla="*/ 102393 h 761203"/>
                    <a:gd name="connsiteX174" fmla="*/ 104105 w 999362"/>
                    <a:gd name="connsiteY174" fmla="*/ 97631 h 761203"/>
                    <a:gd name="connsiteX175" fmla="*/ 99343 w 999362"/>
                    <a:gd name="connsiteY175" fmla="*/ 90487 h 761203"/>
                    <a:gd name="connsiteX176" fmla="*/ 92199 w 999362"/>
                    <a:gd name="connsiteY176" fmla="*/ 80962 h 761203"/>
                    <a:gd name="connsiteX177" fmla="*/ 89818 w 999362"/>
                    <a:gd name="connsiteY177" fmla="*/ 66675 h 761203"/>
                    <a:gd name="connsiteX178" fmla="*/ 73149 w 999362"/>
                    <a:gd name="connsiteY178" fmla="*/ 69056 h 761203"/>
                    <a:gd name="connsiteX179" fmla="*/ 66005 w 999362"/>
                    <a:gd name="connsiteY179" fmla="*/ 71437 h 761203"/>
                    <a:gd name="connsiteX180" fmla="*/ 54099 w 999362"/>
                    <a:gd name="connsiteY180" fmla="*/ 83343 h 761203"/>
                    <a:gd name="connsiteX181" fmla="*/ 11237 w 999362"/>
                    <a:gd name="connsiteY181" fmla="*/ 90487 h 761203"/>
                    <a:gd name="connsiteX182" fmla="*/ 6474 w 999362"/>
                    <a:gd name="connsiteY182" fmla="*/ 107156 h 761203"/>
                    <a:gd name="connsiteX183" fmla="*/ 15999 w 999362"/>
                    <a:gd name="connsiteY183" fmla="*/ 121443 h 761203"/>
                    <a:gd name="connsiteX184" fmla="*/ 20762 w 999362"/>
                    <a:gd name="connsiteY184" fmla="*/ 135731 h 761203"/>
                    <a:gd name="connsiteX185" fmla="*/ 23143 w 999362"/>
                    <a:gd name="connsiteY185" fmla="*/ 142875 h 761203"/>
                    <a:gd name="connsiteX186" fmla="*/ 20762 w 999362"/>
                    <a:gd name="connsiteY186" fmla="*/ 180975 h 761203"/>
                    <a:gd name="connsiteX187" fmla="*/ 13618 w 999362"/>
                    <a:gd name="connsiteY187" fmla="*/ 188118 h 761203"/>
                    <a:gd name="connsiteX188" fmla="*/ 15999 w 999362"/>
                    <a:gd name="connsiteY188" fmla="*/ 195262 h 761203"/>
                    <a:gd name="connsiteX189" fmla="*/ 27905 w 999362"/>
                    <a:gd name="connsiteY189" fmla="*/ 204787 h 761203"/>
                    <a:gd name="connsiteX190" fmla="*/ 35049 w 999362"/>
                    <a:gd name="connsiteY190" fmla="*/ 209550 h 761203"/>
                    <a:gd name="connsiteX191" fmla="*/ 49337 w 999362"/>
                    <a:gd name="connsiteY191" fmla="*/ 211931 h 761203"/>
                    <a:gd name="connsiteX192" fmla="*/ 56480 w 999362"/>
                    <a:gd name="connsiteY192" fmla="*/ 214312 h 761203"/>
                    <a:gd name="connsiteX193" fmla="*/ 63624 w 999362"/>
                    <a:gd name="connsiteY193" fmla="*/ 219075 h 761203"/>
                    <a:gd name="connsiteX194" fmla="*/ 73149 w 999362"/>
                    <a:gd name="connsiteY194" fmla="*/ 221456 h 761203"/>
                    <a:gd name="connsiteX195" fmla="*/ 77912 w 999362"/>
                    <a:gd name="connsiteY195" fmla="*/ 228600 h 761203"/>
                    <a:gd name="connsiteX196" fmla="*/ 89818 w 999362"/>
                    <a:gd name="connsiteY196" fmla="*/ 230981 h 761203"/>
                    <a:gd name="connsiteX197" fmla="*/ 96962 w 999362"/>
                    <a:gd name="connsiteY197" fmla="*/ 233362 h 761203"/>
                    <a:gd name="connsiteX198" fmla="*/ 104105 w 999362"/>
                    <a:gd name="connsiteY198" fmla="*/ 238125 h 761203"/>
                    <a:gd name="connsiteX199" fmla="*/ 113630 w 999362"/>
                    <a:gd name="connsiteY199" fmla="*/ 240506 h 761203"/>
                    <a:gd name="connsiteX200" fmla="*/ 120774 w 999362"/>
                    <a:gd name="connsiteY200" fmla="*/ 242887 h 761203"/>
                    <a:gd name="connsiteX201" fmla="*/ 130299 w 999362"/>
                    <a:gd name="connsiteY201" fmla="*/ 259556 h 761203"/>
                    <a:gd name="connsiteX202" fmla="*/ 135062 w 999362"/>
                    <a:gd name="connsiteY202" fmla="*/ 273843 h 761203"/>
                    <a:gd name="connsiteX203" fmla="*/ 142205 w 999362"/>
                    <a:gd name="connsiteY203" fmla="*/ 290512 h 761203"/>
                    <a:gd name="connsiteX204" fmla="*/ 139824 w 999362"/>
                    <a:gd name="connsiteY204" fmla="*/ 304800 h 761203"/>
                    <a:gd name="connsiteX205" fmla="*/ 82674 w 999362"/>
                    <a:gd name="connsiteY205" fmla="*/ 300037 h 761203"/>
                    <a:gd name="connsiteX206" fmla="*/ 73149 w 999362"/>
                    <a:gd name="connsiteY206" fmla="*/ 297656 h 761203"/>
                    <a:gd name="connsiteX207" fmla="*/ 51718 w 999362"/>
                    <a:gd name="connsiteY207" fmla="*/ 292893 h 761203"/>
                    <a:gd name="connsiteX208" fmla="*/ 49337 w 999362"/>
                    <a:gd name="connsiteY208" fmla="*/ 300037 h 761203"/>
                    <a:gd name="connsiteX209" fmla="*/ 46955 w 999362"/>
                    <a:gd name="connsiteY209" fmla="*/ 342900 h 761203"/>
                    <a:gd name="connsiteX210" fmla="*/ 44574 w 999362"/>
                    <a:gd name="connsiteY210" fmla="*/ 350043 h 761203"/>
                    <a:gd name="connsiteX211" fmla="*/ 37430 w 999362"/>
                    <a:gd name="connsiteY211" fmla="*/ 357187 h 761203"/>
                    <a:gd name="connsiteX212" fmla="*/ 27905 w 999362"/>
                    <a:gd name="connsiteY212" fmla="*/ 366712 h 761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</a:cxnLst>
                  <a:rect l="l" t="t" r="r" b="b"/>
                  <a:pathLst>
                    <a:path w="999362" h="761203">
                      <a:moveTo>
                        <a:pt x="27905" y="366712"/>
                      </a:moveTo>
                      <a:cubicBezTo>
                        <a:pt x="29890" y="368696"/>
                        <a:pt x="42582" y="366637"/>
                        <a:pt x="49337" y="369093"/>
                      </a:cubicBezTo>
                      <a:cubicBezTo>
                        <a:pt x="54998" y="371152"/>
                        <a:pt x="53626" y="379814"/>
                        <a:pt x="56480" y="383381"/>
                      </a:cubicBezTo>
                      <a:cubicBezTo>
                        <a:pt x="58268" y="385616"/>
                        <a:pt x="61243" y="386556"/>
                        <a:pt x="63624" y="388143"/>
                      </a:cubicBezTo>
                      <a:cubicBezTo>
                        <a:pt x="65212" y="390524"/>
                        <a:pt x="66363" y="393263"/>
                        <a:pt x="68387" y="395287"/>
                      </a:cubicBezTo>
                      <a:cubicBezTo>
                        <a:pt x="70411" y="397311"/>
                        <a:pt x="74744" y="397298"/>
                        <a:pt x="75530" y="400050"/>
                      </a:cubicBezTo>
                      <a:cubicBezTo>
                        <a:pt x="76642" y="403942"/>
                        <a:pt x="74131" y="408030"/>
                        <a:pt x="73149" y="411956"/>
                      </a:cubicBezTo>
                      <a:cubicBezTo>
                        <a:pt x="70915" y="420894"/>
                        <a:pt x="70096" y="419081"/>
                        <a:pt x="66005" y="428625"/>
                      </a:cubicBezTo>
                      <a:cubicBezTo>
                        <a:pt x="63955" y="433407"/>
                        <a:pt x="62451" y="440460"/>
                        <a:pt x="61243" y="445293"/>
                      </a:cubicBezTo>
                      <a:cubicBezTo>
                        <a:pt x="62037" y="448468"/>
                        <a:pt x="61139" y="452688"/>
                        <a:pt x="63624" y="454818"/>
                      </a:cubicBezTo>
                      <a:cubicBezTo>
                        <a:pt x="67436" y="458085"/>
                        <a:pt x="77912" y="459581"/>
                        <a:pt x="77912" y="459581"/>
                      </a:cubicBezTo>
                      <a:cubicBezTo>
                        <a:pt x="81881" y="458787"/>
                        <a:pt x="86134" y="458875"/>
                        <a:pt x="89818" y="457200"/>
                      </a:cubicBezTo>
                      <a:cubicBezTo>
                        <a:pt x="95029" y="454832"/>
                        <a:pt x="104105" y="447675"/>
                        <a:pt x="104105" y="447675"/>
                      </a:cubicBezTo>
                      <a:cubicBezTo>
                        <a:pt x="115218" y="448469"/>
                        <a:pt x="129565" y="442178"/>
                        <a:pt x="137443" y="450056"/>
                      </a:cubicBezTo>
                      <a:cubicBezTo>
                        <a:pt x="145321" y="457934"/>
                        <a:pt x="137888" y="472422"/>
                        <a:pt x="139824" y="483393"/>
                      </a:cubicBezTo>
                      <a:cubicBezTo>
                        <a:pt x="140321" y="486212"/>
                        <a:pt x="143167" y="488052"/>
                        <a:pt x="144587" y="490537"/>
                      </a:cubicBezTo>
                      <a:cubicBezTo>
                        <a:pt x="146348" y="493619"/>
                        <a:pt x="148103" y="496738"/>
                        <a:pt x="149349" y="500062"/>
                      </a:cubicBezTo>
                      <a:cubicBezTo>
                        <a:pt x="150498" y="503126"/>
                        <a:pt x="149635" y="507073"/>
                        <a:pt x="151730" y="509587"/>
                      </a:cubicBezTo>
                      <a:cubicBezTo>
                        <a:pt x="154002" y="512314"/>
                        <a:pt x="158211" y="512524"/>
                        <a:pt x="161255" y="514350"/>
                      </a:cubicBezTo>
                      <a:cubicBezTo>
                        <a:pt x="166163" y="517295"/>
                        <a:pt x="175543" y="523875"/>
                        <a:pt x="175543" y="523875"/>
                      </a:cubicBezTo>
                      <a:cubicBezTo>
                        <a:pt x="177130" y="526256"/>
                        <a:pt x="179025" y="528459"/>
                        <a:pt x="180305" y="531018"/>
                      </a:cubicBezTo>
                      <a:cubicBezTo>
                        <a:pt x="186297" y="543001"/>
                        <a:pt x="183303" y="566469"/>
                        <a:pt x="185068" y="573881"/>
                      </a:cubicBezTo>
                      <a:cubicBezTo>
                        <a:pt x="186394" y="579449"/>
                        <a:pt x="192034" y="583048"/>
                        <a:pt x="194593" y="588168"/>
                      </a:cubicBezTo>
                      <a:cubicBezTo>
                        <a:pt x="200478" y="599938"/>
                        <a:pt x="195988" y="596570"/>
                        <a:pt x="206499" y="600075"/>
                      </a:cubicBezTo>
                      <a:cubicBezTo>
                        <a:pt x="223168" y="599281"/>
                        <a:pt x="239875" y="599079"/>
                        <a:pt x="256505" y="597693"/>
                      </a:cubicBezTo>
                      <a:cubicBezTo>
                        <a:pt x="277627" y="595933"/>
                        <a:pt x="248719" y="594965"/>
                        <a:pt x="270793" y="590550"/>
                      </a:cubicBezTo>
                      <a:cubicBezTo>
                        <a:pt x="279039" y="588901"/>
                        <a:pt x="341608" y="585822"/>
                        <a:pt x="342230" y="585787"/>
                      </a:cubicBezTo>
                      <a:cubicBezTo>
                        <a:pt x="347786" y="586581"/>
                        <a:pt x="353395" y="587067"/>
                        <a:pt x="358899" y="588168"/>
                      </a:cubicBezTo>
                      <a:cubicBezTo>
                        <a:pt x="361360" y="588660"/>
                        <a:pt x="364268" y="588775"/>
                        <a:pt x="366043" y="590550"/>
                      </a:cubicBezTo>
                      <a:cubicBezTo>
                        <a:pt x="368553" y="593060"/>
                        <a:pt x="369044" y="596993"/>
                        <a:pt x="370805" y="600075"/>
                      </a:cubicBezTo>
                      <a:cubicBezTo>
                        <a:pt x="372225" y="602560"/>
                        <a:pt x="373980" y="604837"/>
                        <a:pt x="375568" y="607218"/>
                      </a:cubicBezTo>
                      <a:cubicBezTo>
                        <a:pt x="376362" y="611981"/>
                        <a:pt x="376778" y="616822"/>
                        <a:pt x="377949" y="621506"/>
                      </a:cubicBezTo>
                      <a:cubicBezTo>
                        <a:pt x="380890" y="633272"/>
                        <a:pt x="382549" y="635467"/>
                        <a:pt x="387474" y="645318"/>
                      </a:cubicBezTo>
                      <a:cubicBezTo>
                        <a:pt x="387131" y="647035"/>
                        <a:pt x="384804" y="661230"/>
                        <a:pt x="382712" y="664368"/>
                      </a:cubicBezTo>
                      <a:cubicBezTo>
                        <a:pt x="380844" y="667170"/>
                        <a:pt x="377724" y="668925"/>
                        <a:pt x="375568" y="671512"/>
                      </a:cubicBezTo>
                      <a:cubicBezTo>
                        <a:pt x="373736" y="673711"/>
                        <a:pt x="372393" y="676275"/>
                        <a:pt x="370805" y="678656"/>
                      </a:cubicBezTo>
                      <a:cubicBezTo>
                        <a:pt x="377690" y="699307"/>
                        <a:pt x="369579" y="682164"/>
                        <a:pt x="413668" y="690562"/>
                      </a:cubicBezTo>
                      <a:cubicBezTo>
                        <a:pt x="417155" y="691226"/>
                        <a:pt x="420018" y="693737"/>
                        <a:pt x="423193" y="695325"/>
                      </a:cubicBezTo>
                      <a:cubicBezTo>
                        <a:pt x="429178" y="713281"/>
                        <a:pt x="421103" y="691145"/>
                        <a:pt x="430337" y="709612"/>
                      </a:cubicBezTo>
                      <a:cubicBezTo>
                        <a:pt x="432249" y="713435"/>
                        <a:pt x="432834" y="717893"/>
                        <a:pt x="435099" y="721518"/>
                      </a:cubicBezTo>
                      <a:cubicBezTo>
                        <a:pt x="436884" y="724374"/>
                        <a:pt x="440175" y="726004"/>
                        <a:pt x="442243" y="728662"/>
                      </a:cubicBezTo>
                      <a:cubicBezTo>
                        <a:pt x="445757" y="733180"/>
                        <a:pt x="447005" y="739775"/>
                        <a:pt x="451768" y="742950"/>
                      </a:cubicBezTo>
                      <a:cubicBezTo>
                        <a:pt x="468144" y="753867"/>
                        <a:pt x="460625" y="750665"/>
                        <a:pt x="473199" y="754856"/>
                      </a:cubicBezTo>
                      <a:cubicBezTo>
                        <a:pt x="485899" y="754062"/>
                        <a:pt x="498877" y="755235"/>
                        <a:pt x="511299" y="752475"/>
                      </a:cubicBezTo>
                      <a:cubicBezTo>
                        <a:pt x="514093" y="751854"/>
                        <a:pt x="515777" y="748179"/>
                        <a:pt x="516062" y="745331"/>
                      </a:cubicBezTo>
                      <a:cubicBezTo>
                        <a:pt x="516620" y="739746"/>
                        <a:pt x="514474" y="734218"/>
                        <a:pt x="513680" y="728662"/>
                      </a:cubicBezTo>
                      <a:cubicBezTo>
                        <a:pt x="516061" y="727075"/>
                        <a:pt x="518001" y="724370"/>
                        <a:pt x="520824" y="723900"/>
                      </a:cubicBezTo>
                      <a:cubicBezTo>
                        <a:pt x="523300" y="723487"/>
                        <a:pt x="525723" y="725159"/>
                        <a:pt x="527968" y="726281"/>
                      </a:cubicBezTo>
                      <a:cubicBezTo>
                        <a:pt x="543552" y="734072"/>
                        <a:pt x="526454" y="727653"/>
                        <a:pt x="542255" y="738187"/>
                      </a:cubicBezTo>
                      <a:cubicBezTo>
                        <a:pt x="544344" y="739579"/>
                        <a:pt x="547018" y="739774"/>
                        <a:pt x="549399" y="740568"/>
                      </a:cubicBezTo>
                      <a:cubicBezTo>
                        <a:pt x="570034" y="761203"/>
                        <a:pt x="556430" y="750829"/>
                        <a:pt x="616074" y="750093"/>
                      </a:cubicBezTo>
                      <a:cubicBezTo>
                        <a:pt x="660549" y="749544"/>
                        <a:pt x="704974" y="746918"/>
                        <a:pt x="749424" y="745331"/>
                      </a:cubicBezTo>
                      <a:cubicBezTo>
                        <a:pt x="777966" y="735818"/>
                        <a:pt x="758212" y="741479"/>
                        <a:pt x="825624" y="745331"/>
                      </a:cubicBezTo>
                      <a:cubicBezTo>
                        <a:pt x="833193" y="745763"/>
                        <a:pt x="841970" y="748226"/>
                        <a:pt x="849437" y="750093"/>
                      </a:cubicBezTo>
                      <a:cubicBezTo>
                        <a:pt x="854199" y="749299"/>
                        <a:pt x="859312" y="749673"/>
                        <a:pt x="863724" y="747712"/>
                      </a:cubicBezTo>
                      <a:cubicBezTo>
                        <a:pt x="873081" y="743553"/>
                        <a:pt x="869477" y="740215"/>
                        <a:pt x="873249" y="733425"/>
                      </a:cubicBezTo>
                      <a:cubicBezTo>
                        <a:pt x="876029" y="728421"/>
                        <a:pt x="879599" y="723900"/>
                        <a:pt x="882774" y="719137"/>
                      </a:cubicBezTo>
                      <a:lnTo>
                        <a:pt x="887537" y="711993"/>
                      </a:lnTo>
                      <a:lnTo>
                        <a:pt x="892299" y="704850"/>
                      </a:lnTo>
                      <a:cubicBezTo>
                        <a:pt x="893093" y="696119"/>
                        <a:pt x="892102" y="687036"/>
                        <a:pt x="894680" y="678656"/>
                      </a:cubicBezTo>
                      <a:cubicBezTo>
                        <a:pt x="895522" y="675920"/>
                        <a:pt x="899193" y="675020"/>
                        <a:pt x="901824" y="673893"/>
                      </a:cubicBezTo>
                      <a:cubicBezTo>
                        <a:pt x="909041" y="670800"/>
                        <a:pt x="928481" y="669609"/>
                        <a:pt x="932780" y="669131"/>
                      </a:cubicBezTo>
                      <a:cubicBezTo>
                        <a:pt x="949783" y="663463"/>
                        <a:pt x="942891" y="667153"/>
                        <a:pt x="954212" y="659606"/>
                      </a:cubicBezTo>
                      <a:cubicBezTo>
                        <a:pt x="955006" y="649287"/>
                        <a:pt x="954979" y="638873"/>
                        <a:pt x="956593" y="628650"/>
                      </a:cubicBezTo>
                      <a:cubicBezTo>
                        <a:pt x="960588" y="603344"/>
                        <a:pt x="967137" y="613977"/>
                        <a:pt x="997074" y="611981"/>
                      </a:cubicBezTo>
                      <a:cubicBezTo>
                        <a:pt x="996280" y="600868"/>
                        <a:pt x="999362" y="588759"/>
                        <a:pt x="994693" y="578643"/>
                      </a:cubicBezTo>
                      <a:cubicBezTo>
                        <a:pt x="992997" y="574968"/>
                        <a:pt x="986472" y="579350"/>
                        <a:pt x="982787" y="581025"/>
                      </a:cubicBezTo>
                      <a:cubicBezTo>
                        <a:pt x="977576" y="583394"/>
                        <a:pt x="973262" y="587375"/>
                        <a:pt x="968499" y="590550"/>
                      </a:cubicBezTo>
                      <a:lnTo>
                        <a:pt x="961355" y="595312"/>
                      </a:lnTo>
                      <a:cubicBezTo>
                        <a:pt x="958974" y="596899"/>
                        <a:pt x="956927" y="599170"/>
                        <a:pt x="954212" y="600075"/>
                      </a:cubicBezTo>
                      <a:lnTo>
                        <a:pt x="947068" y="602456"/>
                      </a:lnTo>
                      <a:cubicBezTo>
                        <a:pt x="943099" y="601662"/>
                        <a:pt x="938782" y="601885"/>
                        <a:pt x="935162" y="600075"/>
                      </a:cubicBezTo>
                      <a:cubicBezTo>
                        <a:pt x="929200" y="597094"/>
                        <a:pt x="927162" y="590475"/>
                        <a:pt x="923255" y="585787"/>
                      </a:cubicBezTo>
                      <a:cubicBezTo>
                        <a:pt x="917524" y="578909"/>
                        <a:pt x="915995" y="578565"/>
                        <a:pt x="908968" y="573881"/>
                      </a:cubicBezTo>
                      <a:cubicBezTo>
                        <a:pt x="905455" y="568612"/>
                        <a:pt x="902560" y="563259"/>
                        <a:pt x="897062" y="559593"/>
                      </a:cubicBezTo>
                      <a:cubicBezTo>
                        <a:pt x="894973" y="558201"/>
                        <a:pt x="892163" y="558334"/>
                        <a:pt x="889918" y="557212"/>
                      </a:cubicBezTo>
                      <a:cubicBezTo>
                        <a:pt x="871445" y="547977"/>
                        <a:pt x="893594" y="556058"/>
                        <a:pt x="875630" y="550068"/>
                      </a:cubicBezTo>
                      <a:cubicBezTo>
                        <a:pt x="873707" y="548145"/>
                        <a:pt x="864198" y="539569"/>
                        <a:pt x="863724" y="535781"/>
                      </a:cubicBezTo>
                      <a:cubicBezTo>
                        <a:pt x="863222" y="531765"/>
                        <a:pt x="865123" y="527801"/>
                        <a:pt x="866105" y="523875"/>
                      </a:cubicBezTo>
                      <a:cubicBezTo>
                        <a:pt x="866714" y="521440"/>
                        <a:pt x="866712" y="518506"/>
                        <a:pt x="868487" y="516731"/>
                      </a:cubicBezTo>
                      <a:cubicBezTo>
                        <a:pt x="872534" y="512684"/>
                        <a:pt x="882774" y="507206"/>
                        <a:pt x="882774" y="507206"/>
                      </a:cubicBezTo>
                      <a:cubicBezTo>
                        <a:pt x="883568" y="504031"/>
                        <a:pt x="883340" y="500404"/>
                        <a:pt x="885155" y="497681"/>
                      </a:cubicBezTo>
                      <a:cubicBezTo>
                        <a:pt x="886743" y="495300"/>
                        <a:pt x="890879" y="495403"/>
                        <a:pt x="892299" y="492918"/>
                      </a:cubicBezTo>
                      <a:cubicBezTo>
                        <a:pt x="894307" y="489404"/>
                        <a:pt x="893259" y="484802"/>
                        <a:pt x="894680" y="481012"/>
                      </a:cubicBezTo>
                      <a:cubicBezTo>
                        <a:pt x="895685" y="478332"/>
                        <a:pt x="897855" y="476249"/>
                        <a:pt x="899443" y="473868"/>
                      </a:cubicBezTo>
                      <a:cubicBezTo>
                        <a:pt x="901824" y="474662"/>
                        <a:pt x="904627" y="474682"/>
                        <a:pt x="906587" y="476250"/>
                      </a:cubicBezTo>
                      <a:cubicBezTo>
                        <a:pt x="908822" y="478038"/>
                        <a:pt x="908634" y="482488"/>
                        <a:pt x="911349" y="483393"/>
                      </a:cubicBezTo>
                      <a:cubicBezTo>
                        <a:pt x="914454" y="484428"/>
                        <a:pt x="917699" y="481806"/>
                        <a:pt x="920874" y="481012"/>
                      </a:cubicBezTo>
                      <a:cubicBezTo>
                        <a:pt x="932619" y="463396"/>
                        <a:pt x="923934" y="478992"/>
                        <a:pt x="928018" y="438150"/>
                      </a:cubicBezTo>
                      <a:cubicBezTo>
                        <a:pt x="928358" y="434754"/>
                        <a:pt x="930690" y="423280"/>
                        <a:pt x="932780" y="419100"/>
                      </a:cubicBezTo>
                      <a:cubicBezTo>
                        <a:pt x="934060" y="416540"/>
                        <a:pt x="935955" y="414337"/>
                        <a:pt x="937543" y="411956"/>
                      </a:cubicBezTo>
                      <a:cubicBezTo>
                        <a:pt x="946044" y="386449"/>
                        <a:pt x="937323" y="414795"/>
                        <a:pt x="942305" y="350043"/>
                      </a:cubicBezTo>
                      <a:cubicBezTo>
                        <a:pt x="942498" y="347540"/>
                        <a:pt x="943893" y="345281"/>
                        <a:pt x="944687" y="342900"/>
                      </a:cubicBezTo>
                      <a:cubicBezTo>
                        <a:pt x="944299" y="338638"/>
                        <a:pt x="941104" y="301571"/>
                        <a:pt x="939924" y="295275"/>
                      </a:cubicBezTo>
                      <a:cubicBezTo>
                        <a:pt x="938859" y="289595"/>
                        <a:pt x="936822" y="284141"/>
                        <a:pt x="935162" y="278606"/>
                      </a:cubicBezTo>
                      <a:cubicBezTo>
                        <a:pt x="933282" y="272340"/>
                        <a:pt x="931508" y="266130"/>
                        <a:pt x="925637" y="261937"/>
                      </a:cubicBezTo>
                      <a:cubicBezTo>
                        <a:pt x="922974" y="260035"/>
                        <a:pt x="919287" y="260350"/>
                        <a:pt x="916112" y="259556"/>
                      </a:cubicBezTo>
                      <a:cubicBezTo>
                        <a:pt x="914524" y="257175"/>
                        <a:pt x="913013" y="254741"/>
                        <a:pt x="911349" y="252412"/>
                      </a:cubicBezTo>
                      <a:cubicBezTo>
                        <a:pt x="909042" y="249183"/>
                        <a:pt x="906205" y="246315"/>
                        <a:pt x="904205" y="242887"/>
                      </a:cubicBezTo>
                      <a:cubicBezTo>
                        <a:pt x="900628" y="236755"/>
                        <a:pt x="897855" y="230187"/>
                        <a:pt x="894680" y="223837"/>
                      </a:cubicBezTo>
                      <a:cubicBezTo>
                        <a:pt x="893557" y="221592"/>
                        <a:pt x="893518" y="218887"/>
                        <a:pt x="892299" y="216693"/>
                      </a:cubicBezTo>
                      <a:cubicBezTo>
                        <a:pt x="889519" y="211690"/>
                        <a:pt x="885949" y="207168"/>
                        <a:pt x="882774" y="202406"/>
                      </a:cubicBezTo>
                      <a:cubicBezTo>
                        <a:pt x="881187" y="200025"/>
                        <a:pt x="880393" y="196849"/>
                        <a:pt x="878012" y="195262"/>
                      </a:cubicBezTo>
                      <a:lnTo>
                        <a:pt x="870868" y="190500"/>
                      </a:lnTo>
                      <a:cubicBezTo>
                        <a:pt x="860215" y="174522"/>
                        <a:pt x="872764" y="190177"/>
                        <a:pt x="858962" y="180975"/>
                      </a:cubicBezTo>
                      <a:cubicBezTo>
                        <a:pt x="856160" y="179107"/>
                        <a:pt x="853974" y="176418"/>
                        <a:pt x="851818" y="173831"/>
                      </a:cubicBezTo>
                      <a:cubicBezTo>
                        <a:pt x="849986" y="171632"/>
                        <a:pt x="849290" y="168475"/>
                        <a:pt x="847055" y="166687"/>
                      </a:cubicBezTo>
                      <a:cubicBezTo>
                        <a:pt x="845095" y="165119"/>
                        <a:pt x="842293" y="165100"/>
                        <a:pt x="839912" y="164306"/>
                      </a:cubicBezTo>
                      <a:cubicBezTo>
                        <a:pt x="839118" y="161925"/>
                        <a:pt x="838519" y="159469"/>
                        <a:pt x="837530" y="157162"/>
                      </a:cubicBezTo>
                      <a:cubicBezTo>
                        <a:pt x="836132" y="153899"/>
                        <a:pt x="833890" y="151005"/>
                        <a:pt x="832768" y="147637"/>
                      </a:cubicBezTo>
                      <a:cubicBezTo>
                        <a:pt x="831488" y="143797"/>
                        <a:pt x="832197" y="139351"/>
                        <a:pt x="830387" y="135731"/>
                      </a:cubicBezTo>
                      <a:cubicBezTo>
                        <a:pt x="829244" y="133445"/>
                        <a:pt x="819226" y="124607"/>
                        <a:pt x="816099" y="123825"/>
                      </a:cubicBezTo>
                      <a:cubicBezTo>
                        <a:pt x="809126" y="122082"/>
                        <a:pt x="801812" y="122237"/>
                        <a:pt x="794668" y="121443"/>
                      </a:cubicBezTo>
                      <a:cubicBezTo>
                        <a:pt x="793402" y="121760"/>
                        <a:pt x="780046" y="124841"/>
                        <a:pt x="777999" y="126206"/>
                      </a:cubicBezTo>
                      <a:cubicBezTo>
                        <a:pt x="775197" y="128074"/>
                        <a:pt x="773011" y="130763"/>
                        <a:pt x="770855" y="133350"/>
                      </a:cubicBezTo>
                      <a:cubicBezTo>
                        <a:pt x="769023" y="135548"/>
                        <a:pt x="768328" y="138705"/>
                        <a:pt x="766093" y="140493"/>
                      </a:cubicBezTo>
                      <a:cubicBezTo>
                        <a:pt x="764133" y="142061"/>
                        <a:pt x="761330" y="142081"/>
                        <a:pt x="758949" y="142875"/>
                      </a:cubicBezTo>
                      <a:cubicBezTo>
                        <a:pt x="758155" y="146050"/>
                        <a:pt x="758192" y="149559"/>
                        <a:pt x="756568" y="152400"/>
                      </a:cubicBezTo>
                      <a:cubicBezTo>
                        <a:pt x="753748" y="157334"/>
                        <a:pt x="746830" y="161272"/>
                        <a:pt x="742280" y="164306"/>
                      </a:cubicBezTo>
                      <a:cubicBezTo>
                        <a:pt x="736724" y="163512"/>
                        <a:pt x="731134" y="162929"/>
                        <a:pt x="725612" y="161925"/>
                      </a:cubicBezTo>
                      <a:cubicBezTo>
                        <a:pt x="722392" y="161339"/>
                        <a:pt x="717989" y="156880"/>
                        <a:pt x="716087" y="159543"/>
                      </a:cubicBezTo>
                      <a:cubicBezTo>
                        <a:pt x="712367" y="164750"/>
                        <a:pt x="715892" y="172579"/>
                        <a:pt x="713705" y="178593"/>
                      </a:cubicBezTo>
                      <a:cubicBezTo>
                        <a:pt x="711244" y="185360"/>
                        <a:pt x="704944" y="186276"/>
                        <a:pt x="699418" y="188118"/>
                      </a:cubicBezTo>
                      <a:cubicBezTo>
                        <a:pt x="686718" y="187324"/>
                        <a:pt x="673973" y="187069"/>
                        <a:pt x="661318" y="185737"/>
                      </a:cubicBezTo>
                      <a:cubicBezTo>
                        <a:pt x="652703" y="184830"/>
                        <a:pt x="648460" y="176957"/>
                        <a:pt x="639887" y="176212"/>
                      </a:cubicBezTo>
                      <a:cubicBezTo>
                        <a:pt x="624052" y="174835"/>
                        <a:pt x="608137" y="174625"/>
                        <a:pt x="592262" y="173831"/>
                      </a:cubicBezTo>
                      <a:cubicBezTo>
                        <a:pt x="590674" y="171450"/>
                        <a:pt x="588779" y="169247"/>
                        <a:pt x="587499" y="166687"/>
                      </a:cubicBezTo>
                      <a:cubicBezTo>
                        <a:pt x="586376" y="164442"/>
                        <a:pt x="586686" y="161503"/>
                        <a:pt x="585118" y="159543"/>
                      </a:cubicBezTo>
                      <a:cubicBezTo>
                        <a:pt x="583330" y="157308"/>
                        <a:pt x="580355" y="156368"/>
                        <a:pt x="577974" y="154781"/>
                      </a:cubicBezTo>
                      <a:cubicBezTo>
                        <a:pt x="574799" y="150018"/>
                        <a:pt x="570259" y="145923"/>
                        <a:pt x="568449" y="140493"/>
                      </a:cubicBezTo>
                      <a:cubicBezTo>
                        <a:pt x="567655" y="138112"/>
                        <a:pt x="567460" y="135438"/>
                        <a:pt x="566068" y="133350"/>
                      </a:cubicBezTo>
                      <a:cubicBezTo>
                        <a:pt x="564200" y="130548"/>
                        <a:pt x="561305" y="128587"/>
                        <a:pt x="558924" y="126206"/>
                      </a:cubicBezTo>
                      <a:cubicBezTo>
                        <a:pt x="558130" y="123825"/>
                        <a:pt x="558111" y="121022"/>
                        <a:pt x="556543" y="119062"/>
                      </a:cubicBezTo>
                      <a:cubicBezTo>
                        <a:pt x="553187" y="114867"/>
                        <a:pt x="546959" y="113487"/>
                        <a:pt x="542255" y="111918"/>
                      </a:cubicBezTo>
                      <a:cubicBezTo>
                        <a:pt x="540668" y="108743"/>
                        <a:pt x="539254" y="105475"/>
                        <a:pt x="537493" y="102393"/>
                      </a:cubicBezTo>
                      <a:cubicBezTo>
                        <a:pt x="536073" y="99908"/>
                        <a:pt x="533857" y="97880"/>
                        <a:pt x="532730" y="95250"/>
                      </a:cubicBezTo>
                      <a:cubicBezTo>
                        <a:pt x="531441" y="92242"/>
                        <a:pt x="531059" y="88920"/>
                        <a:pt x="530349" y="85725"/>
                      </a:cubicBezTo>
                      <a:cubicBezTo>
                        <a:pt x="529471" y="81774"/>
                        <a:pt x="530213" y="77186"/>
                        <a:pt x="527968" y="73818"/>
                      </a:cubicBezTo>
                      <a:cubicBezTo>
                        <a:pt x="526576" y="71729"/>
                        <a:pt x="523294" y="71886"/>
                        <a:pt x="520824" y="71437"/>
                      </a:cubicBezTo>
                      <a:cubicBezTo>
                        <a:pt x="514528" y="70292"/>
                        <a:pt x="508099" y="70029"/>
                        <a:pt x="501774" y="69056"/>
                      </a:cubicBezTo>
                      <a:cubicBezTo>
                        <a:pt x="497774" y="68441"/>
                        <a:pt x="493837" y="67469"/>
                        <a:pt x="489868" y="66675"/>
                      </a:cubicBezTo>
                      <a:cubicBezTo>
                        <a:pt x="492341" y="91410"/>
                        <a:pt x="494418" y="98909"/>
                        <a:pt x="489868" y="126206"/>
                      </a:cubicBezTo>
                      <a:cubicBezTo>
                        <a:pt x="489397" y="129029"/>
                        <a:pt x="486693" y="130969"/>
                        <a:pt x="485105" y="133350"/>
                      </a:cubicBezTo>
                      <a:cubicBezTo>
                        <a:pt x="481136" y="132556"/>
                        <a:pt x="476819" y="132778"/>
                        <a:pt x="473199" y="130968"/>
                      </a:cubicBezTo>
                      <a:cubicBezTo>
                        <a:pt x="470187" y="129462"/>
                        <a:pt x="468713" y="125892"/>
                        <a:pt x="466055" y="123825"/>
                      </a:cubicBezTo>
                      <a:cubicBezTo>
                        <a:pt x="451795" y="112734"/>
                        <a:pt x="454980" y="114943"/>
                        <a:pt x="439862" y="111918"/>
                      </a:cubicBezTo>
                      <a:cubicBezTo>
                        <a:pt x="436687" y="113506"/>
                        <a:pt x="433419" y="114920"/>
                        <a:pt x="430337" y="116681"/>
                      </a:cubicBezTo>
                      <a:cubicBezTo>
                        <a:pt x="423223" y="120746"/>
                        <a:pt x="424050" y="122370"/>
                        <a:pt x="416049" y="123825"/>
                      </a:cubicBezTo>
                      <a:cubicBezTo>
                        <a:pt x="409753" y="124970"/>
                        <a:pt x="403289" y="125027"/>
                        <a:pt x="396999" y="126206"/>
                      </a:cubicBezTo>
                      <a:cubicBezTo>
                        <a:pt x="390566" y="127412"/>
                        <a:pt x="377949" y="130968"/>
                        <a:pt x="377949" y="130968"/>
                      </a:cubicBezTo>
                      <a:cubicBezTo>
                        <a:pt x="375568" y="133349"/>
                        <a:pt x="374163" y="137854"/>
                        <a:pt x="370805" y="138112"/>
                      </a:cubicBezTo>
                      <a:cubicBezTo>
                        <a:pt x="362734" y="138733"/>
                        <a:pt x="354465" y="136463"/>
                        <a:pt x="346993" y="133350"/>
                      </a:cubicBezTo>
                      <a:cubicBezTo>
                        <a:pt x="344351" y="132249"/>
                        <a:pt x="344062" y="128405"/>
                        <a:pt x="342230" y="126206"/>
                      </a:cubicBezTo>
                      <a:cubicBezTo>
                        <a:pt x="335369" y="117973"/>
                        <a:pt x="336748" y="119616"/>
                        <a:pt x="327943" y="116681"/>
                      </a:cubicBezTo>
                      <a:cubicBezTo>
                        <a:pt x="324688" y="114511"/>
                        <a:pt x="313117" y="106987"/>
                        <a:pt x="311274" y="104775"/>
                      </a:cubicBezTo>
                      <a:cubicBezTo>
                        <a:pt x="296894" y="87519"/>
                        <a:pt x="323631" y="107457"/>
                        <a:pt x="301749" y="92868"/>
                      </a:cubicBezTo>
                      <a:lnTo>
                        <a:pt x="292224" y="78581"/>
                      </a:lnTo>
                      <a:cubicBezTo>
                        <a:pt x="290637" y="76200"/>
                        <a:pt x="290022" y="72717"/>
                        <a:pt x="287462" y="71437"/>
                      </a:cubicBezTo>
                      <a:cubicBezTo>
                        <a:pt x="264589" y="60000"/>
                        <a:pt x="275004" y="64548"/>
                        <a:pt x="256505" y="57150"/>
                      </a:cubicBezTo>
                      <a:cubicBezTo>
                        <a:pt x="244779" y="39560"/>
                        <a:pt x="250414" y="47441"/>
                        <a:pt x="239837" y="33337"/>
                      </a:cubicBezTo>
                      <a:cubicBezTo>
                        <a:pt x="239043" y="30956"/>
                        <a:pt x="238674" y="28387"/>
                        <a:pt x="237455" y="26193"/>
                      </a:cubicBezTo>
                      <a:cubicBezTo>
                        <a:pt x="234218" y="20366"/>
                        <a:pt x="227179" y="9328"/>
                        <a:pt x="220787" y="4762"/>
                      </a:cubicBezTo>
                      <a:cubicBezTo>
                        <a:pt x="217899" y="2699"/>
                        <a:pt x="214437" y="1587"/>
                        <a:pt x="211262" y="0"/>
                      </a:cubicBezTo>
                      <a:cubicBezTo>
                        <a:pt x="210468" y="6350"/>
                        <a:pt x="211479" y="13202"/>
                        <a:pt x="208880" y="19050"/>
                      </a:cubicBezTo>
                      <a:cubicBezTo>
                        <a:pt x="207861" y="21343"/>
                        <a:pt x="203512" y="19656"/>
                        <a:pt x="201737" y="21431"/>
                      </a:cubicBezTo>
                      <a:cubicBezTo>
                        <a:pt x="199962" y="23206"/>
                        <a:pt x="200149" y="26194"/>
                        <a:pt x="199355" y="28575"/>
                      </a:cubicBezTo>
                      <a:cubicBezTo>
                        <a:pt x="192211" y="27781"/>
                        <a:pt x="185028" y="27286"/>
                        <a:pt x="177924" y="26193"/>
                      </a:cubicBezTo>
                      <a:cubicBezTo>
                        <a:pt x="174689" y="25695"/>
                        <a:pt x="171672" y="23812"/>
                        <a:pt x="168399" y="23812"/>
                      </a:cubicBezTo>
                      <a:cubicBezTo>
                        <a:pt x="159572" y="23812"/>
                        <a:pt x="138010" y="27133"/>
                        <a:pt x="127918" y="28575"/>
                      </a:cubicBezTo>
                      <a:cubicBezTo>
                        <a:pt x="122250" y="45577"/>
                        <a:pt x="125939" y="38685"/>
                        <a:pt x="118393" y="50006"/>
                      </a:cubicBezTo>
                      <a:cubicBezTo>
                        <a:pt x="119187" y="57150"/>
                        <a:pt x="117800" y="64894"/>
                        <a:pt x="120774" y="71437"/>
                      </a:cubicBezTo>
                      <a:cubicBezTo>
                        <a:pt x="122243" y="74669"/>
                        <a:pt x="127410" y="74137"/>
                        <a:pt x="130299" y="76200"/>
                      </a:cubicBezTo>
                      <a:cubicBezTo>
                        <a:pt x="145907" y="87348"/>
                        <a:pt x="129262" y="80615"/>
                        <a:pt x="144587" y="85725"/>
                      </a:cubicBezTo>
                      <a:cubicBezTo>
                        <a:pt x="143793" y="91281"/>
                        <a:pt x="147364" y="100182"/>
                        <a:pt x="142205" y="102393"/>
                      </a:cubicBezTo>
                      <a:cubicBezTo>
                        <a:pt x="130946" y="107218"/>
                        <a:pt x="115683" y="101490"/>
                        <a:pt x="104105" y="97631"/>
                      </a:cubicBezTo>
                      <a:cubicBezTo>
                        <a:pt x="102518" y="95250"/>
                        <a:pt x="101006" y="92816"/>
                        <a:pt x="99343" y="90487"/>
                      </a:cubicBezTo>
                      <a:cubicBezTo>
                        <a:pt x="97036" y="87257"/>
                        <a:pt x="93673" y="84647"/>
                        <a:pt x="92199" y="80962"/>
                      </a:cubicBezTo>
                      <a:cubicBezTo>
                        <a:pt x="90406" y="76479"/>
                        <a:pt x="90612" y="71437"/>
                        <a:pt x="89818" y="66675"/>
                      </a:cubicBezTo>
                      <a:cubicBezTo>
                        <a:pt x="84262" y="67469"/>
                        <a:pt x="78653" y="67955"/>
                        <a:pt x="73149" y="69056"/>
                      </a:cubicBezTo>
                      <a:cubicBezTo>
                        <a:pt x="70688" y="69548"/>
                        <a:pt x="67965" y="69869"/>
                        <a:pt x="66005" y="71437"/>
                      </a:cubicBezTo>
                      <a:cubicBezTo>
                        <a:pt x="53103" y="81759"/>
                        <a:pt x="70177" y="76197"/>
                        <a:pt x="54099" y="83343"/>
                      </a:cubicBezTo>
                      <a:cubicBezTo>
                        <a:pt x="37928" y="90530"/>
                        <a:pt x="31138" y="88829"/>
                        <a:pt x="11237" y="90487"/>
                      </a:cubicBezTo>
                      <a:cubicBezTo>
                        <a:pt x="1426" y="93757"/>
                        <a:pt x="0" y="91619"/>
                        <a:pt x="6474" y="107156"/>
                      </a:cubicBezTo>
                      <a:cubicBezTo>
                        <a:pt x="8675" y="112439"/>
                        <a:pt x="15999" y="121443"/>
                        <a:pt x="15999" y="121443"/>
                      </a:cubicBezTo>
                      <a:lnTo>
                        <a:pt x="20762" y="135731"/>
                      </a:lnTo>
                      <a:lnTo>
                        <a:pt x="23143" y="142875"/>
                      </a:lnTo>
                      <a:cubicBezTo>
                        <a:pt x="22349" y="155575"/>
                        <a:pt x="23383" y="168523"/>
                        <a:pt x="20762" y="180975"/>
                      </a:cubicBezTo>
                      <a:cubicBezTo>
                        <a:pt x="20068" y="184270"/>
                        <a:pt x="14683" y="184923"/>
                        <a:pt x="13618" y="188118"/>
                      </a:cubicBezTo>
                      <a:cubicBezTo>
                        <a:pt x="12824" y="190499"/>
                        <a:pt x="14876" y="193017"/>
                        <a:pt x="15999" y="195262"/>
                      </a:cubicBezTo>
                      <a:cubicBezTo>
                        <a:pt x="20307" y="203879"/>
                        <a:pt x="19666" y="202041"/>
                        <a:pt x="27905" y="204787"/>
                      </a:cubicBezTo>
                      <a:cubicBezTo>
                        <a:pt x="30286" y="206375"/>
                        <a:pt x="32334" y="208645"/>
                        <a:pt x="35049" y="209550"/>
                      </a:cubicBezTo>
                      <a:cubicBezTo>
                        <a:pt x="39630" y="211077"/>
                        <a:pt x="44624" y="210884"/>
                        <a:pt x="49337" y="211931"/>
                      </a:cubicBezTo>
                      <a:cubicBezTo>
                        <a:pt x="51787" y="212475"/>
                        <a:pt x="54099" y="213518"/>
                        <a:pt x="56480" y="214312"/>
                      </a:cubicBezTo>
                      <a:cubicBezTo>
                        <a:pt x="58861" y="215900"/>
                        <a:pt x="60993" y="217948"/>
                        <a:pt x="63624" y="219075"/>
                      </a:cubicBezTo>
                      <a:cubicBezTo>
                        <a:pt x="66632" y="220364"/>
                        <a:pt x="70426" y="219641"/>
                        <a:pt x="73149" y="221456"/>
                      </a:cubicBezTo>
                      <a:cubicBezTo>
                        <a:pt x="75530" y="223044"/>
                        <a:pt x="75427" y="227180"/>
                        <a:pt x="77912" y="228600"/>
                      </a:cubicBezTo>
                      <a:cubicBezTo>
                        <a:pt x="81426" y="230608"/>
                        <a:pt x="85892" y="229999"/>
                        <a:pt x="89818" y="230981"/>
                      </a:cubicBezTo>
                      <a:cubicBezTo>
                        <a:pt x="92253" y="231590"/>
                        <a:pt x="94581" y="232568"/>
                        <a:pt x="96962" y="233362"/>
                      </a:cubicBezTo>
                      <a:cubicBezTo>
                        <a:pt x="99343" y="234950"/>
                        <a:pt x="101475" y="236998"/>
                        <a:pt x="104105" y="238125"/>
                      </a:cubicBezTo>
                      <a:cubicBezTo>
                        <a:pt x="107113" y="239414"/>
                        <a:pt x="110483" y="239607"/>
                        <a:pt x="113630" y="240506"/>
                      </a:cubicBezTo>
                      <a:cubicBezTo>
                        <a:pt x="116044" y="241196"/>
                        <a:pt x="118393" y="242093"/>
                        <a:pt x="120774" y="242887"/>
                      </a:cubicBezTo>
                      <a:cubicBezTo>
                        <a:pt x="128054" y="264731"/>
                        <a:pt x="115887" y="230734"/>
                        <a:pt x="130299" y="259556"/>
                      </a:cubicBezTo>
                      <a:cubicBezTo>
                        <a:pt x="132544" y="264046"/>
                        <a:pt x="132817" y="269353"/>
                        <a:pt x="135062" y="273843"/>
                      </a:cubicBezTo>
                      <a:cubicBezTo>
                        <a:pt x="140946" y="285613"/>
                        <a:pt x="138702" y="280000"/>
                        <a:pt x="142205" y="290512"/>
                      </a:cubicBezTo>
                      <a:cubicBezTo>
                        <a:pt x="141411" y="295275"/>
                        <a:pt x="144532" y="303730"/>
                        <a:pt x="139824" y="304800"/>
                      </a:cubicBezTo>
                      <a:cubicBezTo>
                        <a:pt x="101278" y="313560"/>
                        <a:pt x="103549" y="306000"/>
                        <a:pt x="82674" y="300037"/>
                      </a:cubicBezTo>
                      <a:cubicBezTo>
                        <a:pt x="79527" y="299138"/>
                        <a:pt x="76324" y="298450"/>
                        <a:pt x="73149" y="297656"/>
                      </a:cubicBezTo>
                      <a:cubicBezTo>
                        <a:pt x="65755" y="290262"/>
                        <a:pt x="64791" y="285422"/>
                        <a:pt x="51718" y="292893"/>
                      </a:cubicBezTo>
                      <a:cubicBezTo>
                        <a:pt x="49539" y="294138"/>
                        <a:pt x="50131" y="297656"/>
                        <a:pt x="49337" y="300037"/>
                      </a:cubicBezTo>
                      <a:cubicBezTo>
                        <a:pt x="48543" y="314325"/>
                        <a:pt x="48312" y="328655"/>
                        <a:pt x="46955" y="342900"/>
                      </a:cubicBezTo>
                      <a:cubicBezTo>
                        <a:pt x="46717" y="345398"/>
                        <a:pt x="45966" y="347955"/>
                        <a:pt x="44574" y="350043"/>
                      </a:cubicBezTo>
                      <a:cubicBezTo>
                        <a:pt x="42706" y="352845"/>
                        <a:pt x="39811" y="354806"/>
                        <a:pt x="37430" y="357187"/>
                      </a:cubicBezTo>
                      <a:cubicBezTo>
                        <a:pt x="34694" y="365396"/>
                        <a:pt x="25921" y="364728"/>
                        <a:pt x="27905" y="366712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121910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333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Полилиния 72">
                  <a:extLst>
                    <a:ext uri="{FF2B5EF4-FFF2-40B4-BE49-F238E27FC236}">
                      <a16:creationId xmlns:a16="http://schemas.microsoft.com/office/drawing/2014/main" id="{CC605982-3593-CAB2-D73B-DC13530C9BDE}"/>
                    </a:ext>
                  </a:extLst>
                </p:cNvPr>
                <p:cNvSpPr/>
                <p:nvPr/>
              </p:nvSpPr>
              <p:spPr>
                <a:xfrm>
                  <a:off x="2794540" y="2643169"/>
                  <a:ext cx="983602" cy="836579"/>
                </a:xfrm>
                <a:custGeom>
                  <a:avLst/>
                  <a:gdLst>
                    <a:gd name="connsiteX0" fmla="*/ 514797 w 779116"/>
                    <a:gd name="connsiteY0" fmla="*/ 5953 h 829866"/>
                    <a:gd name="connsiteX1" fmla="*/ 469554 w 779116"/>
                    <a:gd name="connsiteY1" fmla="*/ 10716 h 829866"/>
                    <a:gd name="connsiteX2" fmla="*/ 460029 w 779116"/>
                    <a:gd name="connsiteY2" fmla="*/ 15478 h 829866"/>
                    <a:gd name="connsiteX3" fmla="*/ 457647 w 779116"/>
                    <a:gd name="connsiteY3" fmla="*/ 65485 h 829866"/>
                    <a:gd name="connsiteX4" fmla="*/ 433835 w 779116"/>
                    <a:gd name="connsiteY4" fmla="*/ 63103 h 829866"/>
                    <a:gd name="connsiteX5" fmla="*/ 431454 w 779116"/>
                    <a:gd name="connsiteY5" fmla="*/ 53578 h 829866"/>
                    <a:gd name="connsiteX6" fmla="*/ 426691 w 779116"/>
                    <a:gd name="connsiteY6" fmla="*/ 27385 h 829866"/>
                    <a:gd name="connsiteX7" fmla="*/ 424310 w 779116"/>
                    <a:gd name="connsiteY7" fmla="*/ 20241 h 829866"/>
                    <a:gd name="connsiteX8" fmla="*/ 398116 w 779116"/>
                    <a:gd name="connsiteY8" fmla="*/ 17860 h 829866"/>
                    <a:gd name="connsiteX9" fmla="*/ 381447 w 779116"/>
                    <a:gd name="connsiteY9" fmla="*/ 17860 h 829866"/>
                    <a:gd name="connsiteX10" fmla="*/ 383829 w 779116"/>
                    <a:gd name="connsiteY10" fmla="*/ 32147 h 829866"/>
                    <a:gd name="connsiteX11" fmla="*/ 390972 w 779116"/>
                    <a:gd name="connsiteY11" fmla="*/ 36910 h 829866"/>
                    <a:gd name="connsiteX12" fmla="*/ 388591 w 779116"/>
                    <a:gd name="connsiteY12" fmla="*/ 70247 h 829866"/>
                    <a:gd name="connsiteX13" fmla="*/ 381447 w 779116"/>
                    <a:gd name="connsiteY13" fmla="*/ 75010 h 829866"/>
                    <a:gd name="connsiteX14" fmla="*/ 357635 w 779116"/>
                    <a:gd name="connsiteY14" fmla="*/ 72628 h 829866"/>
                    <a:gd name="connsiteX15" fmla="*/ 343347 w 779116"/>
                    <a:gd name="connsiteY15" fmla="*/ 77391 h 829866"/>
                    <a:gd name="connsiteX16" fmla="*/ 336204 w 779116"/>
                    <a:gd name="connsiteY16" fmla="*/ 82153 h 829866"/>
                    <a:gd name="connsiteX17" fmla="*/ 317154 w 779116"/>
                    <a:gd name="connsiteY17" fmla="*/ 84535 h 829866"/>
                    <a:gd name="connsiteX18" fmla="*/ 302866 w 779116"/>
                    <a:gd name="connsiteY18" fmla="*/ 89297 h 829866"/>
                    <a:gd name="connsiteX19" fmla="*/ 286197 w 779116"/>
                    <a:gd name="connsiteY19" fmla="*/ 98822 h 829866"/>
                    <a:gd name="connsiteX20" fmla="*/ 279054 w 779116"/>
                    <a:gd name="connsiteY20" fmla="*/ 103585 h 829866"/>
                    <a:gd name="connsiteX21" fmla="*/ 264766 w 779116"/>
                    <a:gd name="connsiteY21" fmla="*/ 105966 h 829866"/>
                    <a:gd name="connsiteX22" fmla="*/ 260004 w 779116"/>
                    <a:gd name="connsiteY22" fmla="*/ 115491 h 829866"/>
                    <a:gd name="connsiteX23" fmla="*/ 255241 w 779116"/>
                    <a:gd name="connsiteY23" fmla="*/ 122635 h 829866"/>
                    <a:gd name="connsiteX24" fmla="*/ 250479 w 779116"/>
                    <a:gd name="connsiteY24" fmla="*/ 139303 h 829866"/>
                    <a:gd name="connsiteX25" fmla="*/ 245716 w 779116"/>
                    <a:gd name="connsiteY25" fmla="*/ 146447 h 829866"/>
                    <a:gd name="connsiteX26" fmla="*/ 231429 w 779116"/>
                    <a:gd name="connsiteY26" fmla="*/ 155972 h 829866"/>
                    <a:gd name="connsiteX27" fmla="*/ 226666 w 779116"/>
                    <a:gd name="connsiteY27" fmla="*/ 163116 h 829866"/>
                    <a:gd name="connsiteX28" fmla="*/ 214760 w 779116"/>
                    <a:gd name="connsiteY28" fmla="*/ 165497 h 829866"/>
                    <a:gd name="connsiteX29" fmla="*/ 207616 w 779116"/>
                    <a:gd name="connsiteY29" fmla="*/ 167878 h 829866"/>
                    <a:gd name="connsiteX30" fmla="*/ 186185 w 779116"/>
                    <a:gd name="connsiteY30" fmla="*/ 165497 h 829866"/>
                    <a:gd name="connsiteX31" fmla="*/ 174279 w 779116"/>
                    <a:gd name="connsiteY31" fmla="*/ 127397 h 829866"/>
                    <a:gd name="connsiteX32" fmla="*/ 167135 w 779116"/>
                    <a:gd name="connsiteY32" fmla="*/ 129778 h 829866"/>
                    <a:gd name="connsiteX33" fmla="*/ 162372 w 779116"/>
                    <a:gd name="connsiteY33" fmla="*/ 136922 h 829866"/>
                    <a:gd name="connsiteX34" fmla="*/ 157610 w 779116"/>
                    <a:gd name="connsiteY34" fmla="*/ 153591 h 829866"/>
                    <a:gd name="connsiteX35" fmla="*/ 155229 w 779116"/>
                    <a:gd name="connsiteY35" fmla="*/ 182166 h 829866"/>
                    <a:gd name="connsiteX36" fmla="*/ 152847 w 779116"/>
                    <a:gd name="connsiteY36" fmla="*/ 191691 h 829866"/>
                    <a:gd name="connsiteX37" fmla="*/ 145704 w 779116"/>
                    <a:gd name="connsiteY37" fmla="*/ 198835 h 829866"/>
                    <a:gd name="connsiteX38" fmla="*/ 140941 w 779116"/>
                    <a:gd name="connsiteY38" fmla="*/ 205978 h 829866"/>
                    <a:gd name="connsiteX39" fmla="*/ 114747 w 779116"/>
                    <a:gd name="connsiteY39" fmla="*/ 203597 h 829866"/>
                    <a:gd name="connsiteX40" fmla="*/ 107604 w 779116"/>
                    <a:gd name="connsiteY40" fmla="*/ 198835 h 829866"/>
                    <a:gd name="connsiteX41" fmla="*/ 88554 w 779116"/>
                    <a:gd name="connsiteY41" fmla="*/ 201216 h 829866"/>
                    <a:gd name="connsiteX42" fmla="*/ 81410 w 779116"/>
                    <a:gd name="connsiteY42" fmla="*/ 203597 h 829866"/>
                    <a:gd name="connsiteX43" fmla="*/ 76647 w 779116"/>
                    <a:gd name="connsiteY43" fmla="*/ 220266 h 829866"/>
                    <a:gd name="connsiteX44" fmla="*/ 69504 w 779116"/>
                    <a:gd name="connsiteY44" fmla="*/ 225028 h 829866"/>
                    <a:gd name="connsiteX45" fmla="*/ 52835 w 779116"/>
                    <a:gd name="connsiteY45" fmla="*/ 222647 h 829866"/>
                    <a:gd name="connsiteX46" fmla="*/ 45691 w 779116"/>
                    <a:gd name="connsiteY46" fmla="*/ 220266 h 829866"/>
                    <a:gd name="connsiteX47" fmla="*/ 36166 w 779116"/>
                    <a:gd name="connsiteY47" fmla="*/ 222647 h 829866"/>
                    <a:gd name="connsiteX48" fmla="*/ 29022 w 779116"/>
                    <a:gd name="connsiteY48" fmla="*/ 227410 h 829866"/>
                    <a:gd name="connsiteX49" fmla="*/ 21879 w 779116"/>
                    <a:gd name="connsiteY49" fmla="*/ 251222 h 829866"/>
                    <a:gd name="connsiteX50" fmla="*/ 14735 w 779116"/>
                    <a:gd name="connsiteY50" fmla="*/ 255985 h 829866"/>
                    <a:gd name="connsiteX51" fmla="*/ 5210 w 779116"/>
                    <a:gd name="connsiteY51" fmla="*/ 263128 h 829866"/>
                    <a:gd name="connsiteX52" fmla="*/ 447 w 779116"/>
                    <a:gd name="connsiteY52" fmla="*/ 270272 h 829866"/>
                    <a:gd name="connsiteX53" fmla="*/ 7591 w 779116"/>
                    <a:gd name="connsiteY53" fmla="*/ 294085 h 829866"/>
                    <a:gd name="connsiteX54" fmla="*/ 17116 w 779116"/>
                    <a:gd name="connsiteY54" fmla="*/ 296466 h 829866"/>
                    <a:gd name="connsiteX55" fmla="*/ 21879 w 779116"/>
                    <a:gd name="connsiteY55" fmla="*/ 303610 h 829866"/>
                    <a:gd name="connsiteX56" fmla="*/ 29022 w 779116"/>
                    <a:gd name="connsiteY56" fmla="*/ 305991 h 829866"/>
                    <a:gd name="connsiteX57" fmla="*/ 36166 w 779116"/>
                    <a:gd name="connsiteY57" fmla="*/ 310753 h 829866"/>
                    <a:gd name="connsiteX58" fmla="*/ 45691 w 779116"/>
                    <a:gd name="connsiteY58" fmla="*/ 315516 h 829866"/>
                    <a:gd name="connsiteX59" fmla="*/ 62360 w 779116"/>
                    <a:gd name="connsiteY59" fmla="*/ 329803 h 829866"/>
                    <a:gd name="connsiteX60" fmla="*/ 76647 w 779116"/>
                    <a:gd name="connsiteY60" fmla="*/ 334566 h 829866"/>
                    <a:gd name="connsiteX61" fmla="*/ 83791 w 779116"/>
                    <a:gd name="connsiteY61" fmla="*/ 336947 h 829866"/>
                    <a:gd name="connsiteX62" fmla="*/ 100460 w 779116"/>
                    <a:gd name="connsiteY62" fmla="*/ 346472 h 829866"/>
                    <a:gd name="connsiteX63" fmla="*/ 102841 w 779116"/>
                    <a:gd name="connsiteY63" fmla="*/ 353616 h 829866"/>
                    <a:gd name="connsiteX64" fmla="*/ 95697 w 779116"/>
                    <a:gd name="connsiteY64" fmla="*/ 391716 h 829866"/>
                    <a:gd name="connsiteX65" fmla="*/ 90935 w 779116"/>
                    <a:gd name="connsiteY65" fmla="*/ 398860 h 829866"/>
                    <a:gd name="connsiteX66" fmla="*/ 98079 w 779116"/>
                    <a:gd name="connsiteY66" fmla="*/ 425053 h 829866"/>
                    <a:gd name="connsiteX67" fmla="*/ 112366 w 779116"/>
                    <a:gd name="connsiteY67" fmla="*/ 429816 h 829866"/>
                    <a:gd name="connsiteX68" fmla="*/ 119510 w 779116"/>
                    <a:gd name="connsiteY68" fmla="*/ 434578 h 829866"/>
                    <a:gd name="connsiteX69" fmla="*/ 136179 w 779116"/>
                    <a:gd name="connsiteY69" fmla="*/ 441722 h 829866"/>
                    <a:gd name="connsiteX70" fmla="*/ 145704 w 779116"/>
                    <a:gd name="connsiteY70" fmla="*/ 448866 h 829866"/>
                    <a:gd name="connsiteX71" fmla="*/ 145704 w 779116"/>
                    <a:gd name="connsiteY71" fmla="*/ 491728 h 829866"/>
                    <a:gd name="connsiteX72" fmla="*/ 152847 w 779116"/>
                    <a:gd name="connsiteY72" fmla="*/ 494110 h 829866"/>
                    <a:gd name="connsiteX73" fmla="*/ 169516 w 779116"/>
                    <a:gd name="connsiteY73" fmla="*/ 491728 h 829866"/>
                    <a:gd name="connsiteX74" fmla="*/ 176660 w 779116"/>
                    <a:gd name="connsiteY74" fmla="*/ 489347 h 829866"/>
                    <a:gd name="connsiteX75" fmla="*/ 186185 w 779116"/>
                    <a:gd name="connsiteY75" fmla="*/ 486966 h 829866"/>
                    <a:gd name="connsiteX76" fmla="*/ 193329 w 779116"/>
                    <a:gd name="connsiteY76" fmla="*/ 496491 h 829866"/>
                    <a:gd name="connsiteX77" fmla="*/ 200472 w 779116"/>
                    <a:gd name="connsiteY77" fmla="*/ 503635 h 829866"/>
                    <a:gd name="connsiteX78" fmla="*/ 205235 w 779116"/>
                    <a:gd name="connsiteY78" fmla="*/ 522685 h 829866"/>
                    <a:gd name="connsiteX79" fmla="*/ 207616 w 779116"/>
                    <a:gd name="connsiteY79" fmla="*/ 529828 h 829866"/>
                    <a:gd name="connsiteX80" fmla="*/ 209997 w 779116"/>
                    <a:gd name="connsiteY80" fmla="*/ 539353 h 829866"/>
                    <a:gd name="connsiteX81" fmla="*/ 224285 w 779116"/>
                    <a:gd name="connsiteY81" fmla="*/ 558403 h 829866"/>
                    <a:gd name="connsiteX82" fmla="*/ 224285 w 779116"/>
                    <a:gd name="connsiteY82" fmla="*/ 589360 h 829866"/>
                    <a:gd name="connsiteX83" fmla="*/ 219522 w 779116"/>
                    <a:gd name="connsiteY83" fmla="*/ 603647 h 829866"/>
                    <a:gd name="connsiteX84" fmla="*/ 212379 w 779116"/>
                    <a:gd name="connsiteY84" fmla="*/ 625078 h 829866"/>
                    <a:gd name="connsiteX85" fmla="*/ 214760 w 779116"/>
                    <a:gd name="connsiteY85" fmla="*/ 648891 h 829866"/>
                    <a:gd name="connsiteX86" fmla="*/ 224285 w 779116"/>
                    <a:gd name="connsiteY86" fmla="*/ 653653 h 829866"/>
                    <a:gd name="connsiteX87" fmla="*/ 229047 w 779116"/>
                    <a:gd name="connsiteY87" fmla="*/ 660797 h 829866"/>
                    <a:gd name="connsiteX88" fmla="*/ 243335 w 779116"/>
                    <a:gd name="connsiteY88" fmla="*/ 675085 h 829866"/>
                    <a:gd name="connsiteX89" fmla="*/ 260004 w 779116"/>
                    <a:gd name="connsiteY89" fmla="*/ 696516 h 829866"/>
                    <a:gd name="connsiteX90" fmla="*/ 262385 w 779116"/>
                    <a:gd name="connsiteY90" fmla="*/ 703660 h 829866"/>
                    <a:gd name="connsiteX91" fmla="*/ 279054 w 779116"/>
                    <a:gd name="connsiteY91" fmla="*/ 708422 h 829866"/>
                    <a:gd name="connsiteX92" fmla="*/ 283816 w 779116"/>
                    <a:gd name="connsiteY92" fmla="*/ 739378 h 829866"/>
                    <a:gd name="connsiteX93" fmla="*/ 281435 w 779116"/>
                    <a:gd name="connsiteY93" fmla="*/ 777478 h 829866"/>
                    <a:gd name="connsiteX94" fmla="*/ 276672 w 779116"/>
                    <a:gd name="connsiteY94" fmla="*/ 791766 h 829866"/>
                    <a:gd name="connsiteX95" fmla="*/ 267147 w 779116"/>
                    <a:gd name="connsiteY95" fmla="*/ 803672 h 829866"/>
                    <a:gd name="connsiteX96" fmla="*/ 262385 w 779116"/>
                    <a:gd name="connsiteY96" fmla="*/ 810816 h 829866"/>
                    <a:gd name="connsiteX97" fmla="*/ 271910 w 779116"/>
                    <a:gd name="connsiteY97" fmla="*/ 817960 h 829866"/>
                    <a:gd name="connsiteX98" fmla="*/ 279054 w 779116"/>
                    <a:gd name="connsiteY98" fmla="*/ 820341 h 829866"/>
                    <a:gd name="connsiteX99" fmla="*/ 290960 w 779116"/>
                    <a:gd name="connsiteY99" fmla="*/ 825103 h 829866"/>
                    <a:gd name="connsiteX100" fmla="*/ 300485 w 779116"/>
                    <a:gd name="connsiteY100" fmla="*/ 827485 h 829866"/>
                    <a:gd name="connsiteX101" fmla="*/ 307629 w 779116"/>
                    <a:gd name="connsiteY101" fmla="*/ 829866 h 829866"/>
                    <a:gd name="connsiteX102" fmla="*/ 381447 w 779116"/>
                    <a:gd name="connsiteY102" fmla="*/ 822722 h 829866"/>
                    <a:gd name="connsiteX103" fmla="*/ 393354 w 779116"/>
                    <a:gd name="connsiteY103" fmla="*/ 820341 h 829866"/>
                    <a:gd name="connsiteX104" fmla="*/ 400497 w 779116"/>
                    <a:gd name="connsiteY104" fmla="*/ 817960 h 829866"/>
                    <a:gd name="connsiteX105" fmla="*/ 410022 w 779116"/>
                    <a:gd name="connsiteY105" fmla="*/ 815578 h 829866"/>
                    <a:gd name="connsiteX106" fmla="*/ 417166 w 779116"/>
                    <a:gd name="connsiteY106" fmla="*/ 810816 h 829866"/>
                    <a:gd name="connsiteX107" fmla="*/ 424310 w 779116"/>
                    <a:gd name="connsiteY107" fmla="*/ 803672 h 829866"/>
                    <a:gd name="connsiteX108" fmla="*/ 433835 w 779116"/>
                    <a:gd name="connsiteY108" fmla="*/ 801291 h 829866"/>
                    <a:gd name="connsiteX109" fmla="*/ 455266 w 779116"/>
                    <a:gd name="connsiteY109" fmla="*/ 796528 h 829866"/>
                    <a:gd name="connsiteX110" fmla="*/ 471935 w 779116"/>
                    <a:gd name="connsiteY110" fmla="*/ 794147 h 829866"/>
                    <a:gd name="connsiteX111" fmla="*/ 490985 w 779116"/>
                    <a:gd name="connsiteY111" fmla="*/ 791766 h 829866"/>
                    <a:gd name="connsiteX112" fmla="*/ 500510 w 779116"/>
                    <a:gd name="connsiteY112" fmla="*/ 789385 h 829866"/>
                    <a:gd name="connsiteX113" fmla="*/ 543372 w 779116"/>
                    <a:gd name="connsiteY113" fmla="*/ 787003 h 829866"/>
                    <a:gd name="connsiteX114" fmla="*/ 555279 w 779116"/>
                    <a:gd name="connsiteY114" fmla="*/ 784622 h 829866"/>
                    <a:gd name="connsiteX115" fmla="*/ 581472 w 779116"/>
                    <a:gd name="connsiteY115" fmla="*/ 775097 h 829866"/>
                    <a:gd name="connsiteX116" fmla="*/ 588616 w 779116"/>
                    <a:gd name="connsiteY116" fmla="*/ 772716 h 829866"/>
                    <a:gd name="connsiteX117" fmla="*/ 605285 w 779116"/>
                    <a:gd name="connsiteY117" fmla="*/ 763191 h 829866"/>
                    <a:gd name="connsiteX118" fmla="*/ 626716 w 779116"/>
                    <a:gd name="connsiteY118" fmla="*/ 758428 h 829866"/>
                    <a:gd name="connsiteX119" fmla="*/ 641004 w 779116"/>
                    <a:gd name="connsiteY119" fmla="*/ 751285 h 829866"/>
                    <a:gd name="connsiteX120" fmla="*/ 650529 w 779116"/>
                    <a:gd name="connsiteY120" fmla="*/ 744141 h 829866"/>
                    <a:gd name="connsiteX121" fmla="*/ 657672 w 779116"/>
                    <a:gd name="connsiteY121" fmla="*/ 734616 h 829866"/>
                    <a:gd name="connsiteX122" fmla="*/ 669579 w 779116"/>
                    <a:gd name="connsiteY122" fmla="*/ 717947 h 829866"/>
                    <a:gd name="connsiteX123" fmla="*/ 683866 w 779116"/>
                    <a:gd name="connsiteY123" fmla="*/ 710803 h 829866"/>
                    <a:gd name="connsiteX124" fmla="*/ 693391 w 779116"/>
                    <a:gd name="connsiteY124" fmla="*/ 706041 h 829866"/>
                    <a:gd name="connsiteX125" fmla="*/ 702916 w 779116"/>
                    <a:gd name="connsiteY125" fmla="*/ 691753 h 829866"/>
                    <a:gd name="connsiteX126" fmla="*/ 700535 w 779116"/>
                    <a:gd name="connsiteY126" fmla="*/ 660797 h 829866"/>
                    <a:gd name="connsiteX127" fmla="*/ 698154 w 779116"/>
                    <a:gd name="connsiteY127" fmla="*/ 653653 h 829866"/>
                    <a:gd name="connsiteX128" fmla="*/ 691010 w 779116"/>
                    <a:gd name="connsiteY128" fmla="*/ 648891 h 829866"/>
                    <a:gd name="connsiteX129" fmla="*/ 688629 w 779116"/>
                    <a:gd name="connsiteY129" fmla="*/ 641747 h 829866"/>
                    <a:gd name="connsiteX130" fmla="*/ 679104 w 779116"/>
                    <a:gd name="connsiteY130" fmla="*/ 644128 h 829866"/>
                    <a:gd name="connsiteX131" fmla="*/ 664816 w 779116"/>
                    <a:gd name="connsiteY131" fmla="*/ 648891 h 829866"/>
                    <a:gd name="connsiteX132" fmla="*/ 657672 w 779116"/>
                    <a:gd name="connsiteY132" fmla="*/ 651272 h 829866"/>
                    <a:gd name="connsiteX133" fmla="*/ 648147 w 779116"/>
                    <a:gd name="connsiteY133" fmla="*/ 648891 h 829866"/>
                    <a:gd name="connsiteX134" fmla="*/ 645766 w 779116"/>
                    <a:gd name="connsiteY134" fmla="*/ 641747 h 829866"/>
                    <a:gd name="connsiteX135" fmla="*/ 643385 w 779116"/>
                    <a:gd name="connsiteY135" fmla="*/ 622697 h 829866"/>
                    <a:gd name="connsiteX136" fmla="*/ 638622 w 779116"/>
                    <a:gd name="connsiteY136" fmla="*/ 601266 h 829866"/>
                    <a:gd name="connsiteX137" fmla="*/ 636241 w 779116"/>
                    <a:gd name="connsiteY137" fmla="*/ 589360 h 829866"/>
                    <a:gd name="connsiteX138" fmla="*/ 631479 w 779116"/>
                    <a:gd name="connsiteY138" fmla="*/ 582216 h 829866"/>
                    <a:gd name="connsiteX139" fmla="*/ 617191 w 779116"/>
                    <a:gd name="connsiteY139" fmla="*/ 577453 h 829866"/>
                    <a:gd name="connsiteX140" fmla="*/ 619572 w 779116"/>
                    <a:gd name="connsiteY140" fmla="*/ 565547 h 829866"/>
                    <a:gd name="connsiteX141" fmla="*/ 629097 w 779116"/>
                    <a:gd name="connsiteY141" fmla="*/ 558403 h 829866"/>
                    <a:gd name="connsiteX142" fmla="*/ 633860 w 779116"/>
                    <a:gd name="connsiteY142" fmla="*/ 548878 h 829866"/>
                    <a:gd name="connsiteX143" fmla="*/ 638622 w 779116"/>
                    <a:gd name="connsiteY143" fmla="*/ 529828 h 829866"/>
                    <a:gd name="connsiteX144" fmla="*/ 641004 w 779116"/>
                    <a:gd name="connsiteY144" fmla="*/ 515541 h 829866"/>
                    <a:gd name="connsiteX145" fmla="*/ 655291 w 779116"/>
                    <a:gd name="connsiteY145" fmla="*/ 503635 h 829866"/>
                    <a:gd name="connsiteX146" fmla="*/ 657672 w 779116"/>
                    <a:gd name="connsiteY146" fmla="*/ 496491 h 829866"/>
                    <a:gd name="connsiteX147" fmla="*/ 667197 w 779116"/>
                    <a:gd name="connsiteY147" fmla="*/ 482203 h 829866"/>
                    <a:gd name="connsiteX148" fmla="*/ 674341 w 779116"/>
                    <a:gd name="connsiteY148" fmla="*/ 463153 h 829866"/>
                    <a:gd name="connsiteX149" fmla="*/ 681485 w 779116"/>
                    <a:gd name="connsiteY149" fmla="*/ 458391 h 829866"/>
                    <a:gd name="connsiteX150" fmla="*/ 693391 w 779116"/>
                    <a:gd name="connsiteY150" fmla="*/ 446485 h 829866"/>
                    <a:gd name="connsiteX151" fmla="*/ 698154 w 779116"/>
                    <a:gd name="connsiteY151" fmla="*/ 453628 h 829866"/>
                    <a:gd name="connsiteX152" fmla="*/ 712441 w 779116"/>
                    <a:gd name="connsiteY152" fmla="*/ 463153 h 829866"/>
                    <a:gd name="connsiteX153" fmla="*/ 736254 w 779116"/>
                    <a:gd name="connsiteY153" fmla="*/ 458391 h 829866"/>
                    <a:gd name="connsiteX154" fmla="*/ 743397 w 779116"/>
                    <a:gd name="connsiteY154" fmla="*/ 453628 h 829866"/>
                    <a:gd name="connsiteX155" fmla="*/ 769591 w 779116"/>
                    <a:gd name="connsiteY155" fmla="*/ 451247 h 829866"/>
                    <a:gd name="connsiteX156" fmla="*/ 774354 w 779116"/>
                    <a:gd name="connsiteY156" fmla="*/ 444103 h 829866"/>
                    <a:gd name="connsiteX157" fmla="*/ 779116 w 779116"/>
                    <a:gd name="connsiteY157" fmla="*/ 427435 h 829866"/>
                    <a:gd name="connsiteX158" fmla="*/ 774354 w 779116"/>
                    <a:gd name="connsiteY158" fmla="*/ 406003 h 829866"/>
                    <a:gd name="connsiteX159" fmla="*/ 769591 w 779116"/>
                    <a:gd name="connsiteY159" fmla="*/ 398860 h 829866"/>
                    <a:gd name="connsiteX160" fmla="*/ 767210 w 779116"/>
                    <a:gd name="connsiteY160" fmla="*/ 372666 h 829866"/>
                    <a:gd name="connsiteX161" fmla="*/ 760066 w 779116"/>
                    <a:gd name="connsiteY161" fmla="*/ 367903 h 829866"/>
                    <a:gd name="connsiteX162" fmla="*/ 745779 w 779116"/>
                    <a:gd name="connsiteY162" fmla="*/ 375047 h 829866"/>
                    <a:gd name="connsiteX163" fmla="*/ 729110 w 779116"/>
                    <a:gd name="connsiteY163" fmla="*/ 391716 h 829866"/>
                    <a:gd name="connsiteX164" fmla="*/ 714822 w 779116"/>
                    <a:gd name="connsiteY164" fmla="*/ 379810 h 829866"/>
                    <a:gd name="connsiteX165" fmla="*/ 712441 w 779116"/>
                    <a:gd name="connsiteY165" fmla="*/ 372666 h 829866"/>
                    <a:gd name="connsiteX166" fmla="*/ 698154 w 779116"/>
                    <a:gd name="connsiteY166" fmla="*/ 367903 h 829866"/>
                    <a:gd name="connsiteX167" fmla="*/ 686247 w 779116"/>
                    <a:gd name="connsiteY167" fmla="*/ 355997 h 829866"/>
                    <a:gd name="connsiteX168" fmla="*/ 674341 w 779116"/>
                    <a:gd name="connsiteY168" fmla="*/ 344091 h 829866"/>
                    <a:gd name="connsiteX169" fmla="*/ 662435 w 779116"/>
                    <a:gd name="connsiteY169" fmla="*/ 327422 h 829866"/>
                    <a:gd name="connsiteX170" fmla="*/ 657672 w 779116"/>
                    <a:gd name="connsiteY170" fmla="*/ 317897 h 829866"/>
                    <a:gd name="connsiteX171" fmla="*/ 648147 w 779116"/>
                    <a:gd name="connsiteY171" fmla="*/ 303610 h 829866"/>
                    <a:gd name="connsiteX172" fmla="*/ 638622 w 779116"/>
                    <a:gd name="connsiteY172" fmla="*/ 296466 h 829866"/>
                    <a:gd name="connsiteX173" fmla="*/ 621954 w 779116"/>
                    <a:gd name="connsiteY173" fmla="*/ 272653 h 829866"/>
                    <a:gd name="connsiteX174" fmla="*/ 614810 w 779116"/>
                    <a:gd name="connsiteY174" fmla="*/ 270272 h 829866"/>
                    <a:gd name="connsiteX175" fmla="*/ 612429 w 779116"/>
                    <a:gd name="connsiteY175" fmla="*/ 260747 h 829866"/>
                    <a:gd name="connsiteX176" fmla="*/ 610047 w 779116"/>
                    <a:gd name="connsiteY176" fmla="*/ 246460 h 829866"/>
                    <a:gd name="connsiteX177" fmla="*/ 617191 w 779116"/>
                    <a:gd name="connsiteY177" fmla="*/ 241697 h 829866"/>
                    <a:gd name="connsiteX178" fmla="*/ 614810 w 779116"/>
                    <a:gd name="connsiteY178" fmla="*/ 227410 h 829866"/>
                    <a:gd name="connsiteX179" fmla="*/ 605285 w 779116"/>
                    <a:gd name="connsiteY179" fmla="*/ 225028 h 829866"/>
                    <a:gd name="connsiteX180" fmla="*/ 598141 w 779116"/>
                    <a:gd name="connsiteY180" fmla="*/ 222647 h 829866"/>
                    <a:gd name="connsiteX181" fmla="*/ 579091 w 779116"/>
                    <a:gd name="connsiteY181" fmla="*/ 232172 h 829866"/>
                    <a:gd name="connsiteX182" fmla="*/ 576710 w 779116"/>
                    <a:gd name="connsiteY182" fmla="*/ 222647 h 829866"/>
                    <a:gd name="connsiteX183" fmla="*/ 574329 w 779116"/>
                    <a:gd name="connsiteY183" fmla="*/ 210741 h 829866"/>
                    <a:gd name="connsiteX184" fmla="*/ 569566 w 779116"/>
                    <a:gd name="connsiteY184" fmla="*/ 201216 h 829866"/>
                    <a:gd name="connsiteX185" fmla="*/ 560041 w 779116"/>
                    <a:gd name="connsiteY185" fmla="*/ 186928 h 829866"/>
                    <a:gd name="connsiteX186" fmla="*/ 569566 w 779116"/>
                    <a:gd name="connsiteY186" fmla="*/ 179785 h 829866"/>
                    <a:gd name="connsiteX187" fmla="*/ 567185 w 779116"/>
                    <a:gd name="connsiteY187" fmla="*/ 165497 h 829866"/>
                    <a:gd name="connsiteX188" fmla="*/ 557660 w 779116"/>
                    <a:gd name="connsiteY188" fmla="*/ 163116 h 829866"/>
                    <a:gd name="connsiteX189" fmla="*/ 512416 w 779116"/>
                    <a:gd name="connsiteY189" fmla="*/ 160735 h 829866"/>
                    <a:gd name="connsiteX190" fmla="*/ 498129 w 779116"/>
                    <a:gd name="connsiteY190" fmla="*/ 151210 h 829866"/>
                    <a:gd name="connsiteX191" fmla="*/ 490985 w 779116"/>
                    <a:gd name="connsiteY191" fmla="*/ 146447 h 829866"/>
                    <a:gd name="connsiteX192" fmla="*/ 493366 w 779116"/>
                    <a:gd name="connsiteY192" fmla="*/ 110728 h 829866"/>
                    <a:gd name="connsiteX193" fmla="*/ 500510 w 779116"/>
                    <a:gd name="connsiteY193" fmla="*/ 103585 h 829866"/>
                    <a:gd name="connsiteX194" fmla="*/ 507654 w 779116"/>
                    <a:gd name="connsiteY194" fmla="*/ 89297 h 829866"/>
                    <a:gd name="connsiteX195" fmla="*/ 510035 w 779116"/>
                    <a:gd name="connsiteY195" fmla="*/ 55960 h 829866"/>
                    <a:gd name="connsiteX196" fmla="*/ 512416 w 779116"/>
                    <a:gd name="connsiteY196" fmla="*/ 46435 h 829866"/>
                    <a:gd name="connsiteX197" fmla="*/ 514797 w 779116"/>
                    <a:gd name="connsiteY197" fmla="*/ 5953 h 82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</a:cxnLst>
                  <a:rect l="l" t="t" r="r" b="b"/>
                  <a:pathLst>
                    <a:path w="779116" h="829866">
                      <a:moveTo>
                        <a:pt x="514797" y="5953"/>
                      </a:moveTo>
                      <a:cubicBezTo>
                        <a:pt x="507653" y="0"/>
                        <a:pt x="475495" y="9231"/>
                        <a:pt x="469554" y="10716"/>
                      </a:cubicBezTo>
                      <a:cubicBezTo>
                        <a:pt x="466110" y="11577"/>
                        <a:pt x="463204" y="13891"/>
                        <a:pt x="460029" y="15478"/>
                      </a:cubicBezTo>
                      <a:cubicBezTo>
                        <a:pt x="459235" y="32147"/>
                        <a:pt x="465689" y="50863"/>
                        <a:pt x="457647" y="65485"/>
                      </a:cubicBezTo>
                      <a:cubicBezTo>
                        <a:pt x="453803" y="72475"/>
                        <a:pt x="441097" y="66404"/>
                        <a:pt x="433835" y="63103"/>
                      </a:cubicBezTo>
                      <a:cubicBezTo>
                        <a:pt x="430856" y="61749"/>
                        <a:pt x="432096" y="56787"/>
                        <a:pt x="431454" y="53578"/>
                      </a:cubicBezTo>
                      <a:cubicBezTo>
                        <a:pt x="429714" y="44876"/>
                        <a:pt x="428550" y="36062"/>
                        <a:pt x="426691" y="27385"/>
                      </a:cubicBezTo>
                      <a:cubicBezTo>
                        <a:pt x="426165" y="24931"/>
                        <a:pt x="426691" y="21035"/>
                        <a:pt x="424310" y="20241"/>
                      </a:cubicBezTo>
                      <a:cubicBezTo>
                        <a:pt x="415993" y="17469"/>
                        <a:pt x="406847" y="18654"/>
                        <a:pt x="398116" y="17860"/>
                      </a:cubicBezTo>
                      <a:cubicBezTo>
                        <a:pt x="395034" y="16832"/>
                        <a:pt x="384064" y="11754"/>
                        <a:pt x="381447" y="17860"/>
                      </a:cubicBezTo>
                      <a:cubicBezTo>
                        <a:pt x="379545" y="22298"/>
                        <a:pt x="381670" y="27829"/>
                        <a:pt x="383829" y="32147"/>
                      </a:cubicBezTo>
                      <a:cubicBezTo>
                        <a:pt x="385109" y="34707"/>
                        <a:pt x="388591" y="35322"/>
                        <a:pt x="390972" y="36910"/>
                      </a:cubicBezTo>
                      <a:cubicBezTo>
                        <a:pt x="390178" y="48022"/>
                        <a:pt x="391293" y="59439"/>
                        <a:pt x="388591" y="70247"/>
                      </a:cubicBezTo>
                      <a:cubicBezTo>
                        <a:pt x="387897" y="73024"/>
                        <a:pt x="384301" y="74791"/>
                        <a:pt x="381447" y="75010"/>
                      </a:cubicBezTo>
                      <a:cubicBezTo>
                        <a:pt x="373494" y="75622"/>
                        <a:pt x="365572" y="73422"/>
                        <a:pt x="357635" y="72628"/>
                      </a:cubicBezTo>
                      <a:cubicBezTo>
                        <a:pt x="352872" y="74216"/>
                        <a:pt x="347524" y="74606"/>
                        <a:pt x="343347" y="77391"/>
                      </a:cubicBezTo>
                      <a:cubicBezTo>
                        <a:pt x="340966" y="78978"/>
                        <a:pt x="338965" y="81400"/>
                        <a:pt x="336204" y="82153"/>
                      </a:cubicBezTo>
                      <a:cubicBezTo>
                        <a:pt x="330030" y="83837"/>
                        <a:pt x="323504" y="83741"/>
                        <a:pt x="317154" y="84535"/>
                      </a:cubicBezTo>
                      <a:cubicBezTo>
                        <a:pt x="312391" y="86122"/>
                        <a:pt x="306882" y="86285"/>
                        <a:pt x="302866" y="89297"/>
                      </a:cubicBezTo>
                      <a:cubicBezTo>
                        <a:pt x="291333" y="97947"/>
                        <a:pt x="297106" y="95186"/>
                        <a:pt x="286197" y="98822"/>
                      </a:cubicBezTo>
                      <a:cubicBezTo>
                        <a:pt x="283816" y="100410"/>
                        <a:pt x="281769" y="102680"/>
                        <a:pt x="279054" y="103585"/>
                      </a:cubicBezTo>
                      <a:cubicBezTo>
                        <a:pt x="274473" y="105112"/>
                        <a:pt x="268860" y="103407"/>
                        <a:pt x="264766" y="105966"/>
                      </a:cubicBezTo>
                      <a:cubicBezTo>
                        <a:pt x="261756" y="107847"/>
                        <a:pt x="261765" y="112409"/>
                        <a:pt x="260004" y="115491"/>
                      </a:cubicBezTo>
                      <a:cubicBezTo>
                        <a:pt x="258584" y="117976"/>
                        <a:pt x="256829" y="120254"/>
                        <a:pt x="255241" y="122635"/>
                      </a:cubicBezTo>
                      <a:cubicBezTo>
                        <a:pt x="254478" y="125687"/>
                        <a:pt x="252187" y="135887"/>
                        <a:pt x="250479" y="139303"/>
                      </a:cubicBezTo>
                      <a:cubicBezTo>
                        <a:pt x="249199" y="141863"/>
                        <a:pt x="247870" y="144562"/>
                        <a:pt x="245716" y="146447"/>
                      </a:cubicBezTo>
                      <a:cubicBezTo>
                        <a:pt x="241409" y="150216"/>
                        <a:pt x="231429" y="155972"/>
                        <a:pt x="231429" y="155972"/>
                      </a:cubicBezTo>
                      <a:cubicBezTo>
                        <a:pt x="229841" y="158353"/>
                        <a:pt x="229151" y="161696"/>
                        <a:pt x="226666" y="163116"/>
                      </a:cubicBezTo>
                      <a:cubicBezTo>
                        <a:pt x="223152" y="165124"/>
                        <a:pt x="218686" y="164515"/>
                        <a:pt x="214760" y="165497"/>
                      </a:cubicBezTo>
                      <a:cubicBezTo>
                        <a:pt x="212325" y="166106"/>
                        <a:pt x="209997" y="167084"/>
                        <a:pt x="207616" y="167878"/>
                      </a:cubicBezTo>
                      <a:cubicBezTo>
                        <a:pt x="200472" y="167084"/>
                        <a:pt x="189994" y="171592"/>
                        <a:pt x="186185" y="165497"/>
                      </a:cubicBezTo>
                      <a:cubicBezTo>
                        <a:pt x="157790" y="120064"/>
                        <a:pt x="202455" y="134440"/>
                        <a:pt x="174279" y="127397"/>
                      </a:cubicBezTo>
                      <a:cubicBezTo>
                        <a:pt x="171898" y="128191"/>
                        <a:pt x="169095" y="128210"/>
                        <a:pt x="167135" y="129778"/>
                      </a:cubicBezTo>
                      <a:cubicBezTo>
                        <a:pt x="164900" y="131566"/>
                        <a:pt x="163652" y="134362"/>
                        <a:pt x="162372" y="136922"/>
                      </a:cubicBezTo>
                      <a:cubicBezTo>
                        <a:pt x="160664" y="140337"/>
                        <a:pt x="158373" y="150541"/>
                        <a:pt x="157610" y="153591"/>
                      </a:cubicBezTo>
                      <a:cubicBezTo>
                        <a:pt x="156816" y="163116"/>
                        <a:pt x="156415" y="172682"/>
                        <a:pt x="155229" y="182166"/>
                      </a:cubicBezTo>
                      <a:cubicBezTo>
                        <a:pt x="154823" y="185413"/>
                        <a:pt x="154471" y="188849"/>
                        <a:pt x="152847" y="191691"/>
                      </a:cubicBezTo>
                      <a:cubicBezTo>
                        <a:pt x="151176" y="194615"/>
                        <a:pt x="147860" y="196248"/>
                        <a:pt x="145704" y="198835"/>
                      </a:cubicBezTo>
                      <a:cubicBezTo>
                        <a:pt x="143872" y="201033"/>
                        <a:pt x="142529" y="203597"/>
                        <a:pt x="140941" y="205978"/>
                      </a:cubicBezTo>
                      <a:cubicBezTo>
                        <a:pt x="132210" y="205184"/>
                        <a:pt x="123320" y="205434"/>
                        <a:pt x="114747" y="203597"/>
                      </a:cubicBezTo>
                      <a:cubicBezTo>
                        <a:pt x="111949" y="202997"/>
                        <a:pt x="110454" y="199094"/>
                        <a:pt x="107604" y="198835"/>
                      </a:cubicBezTo>
                      <a:cubicBezTo>
                        <a:pt x="101231" y="198256"/>
                        <a:pt x="94904" y="200422"/>
                        <a:pt x="88554" y="201216"/>
                      </a:cubicBezTo>
                      <a:cubicBezTo>
                        <a:pt x="86173" y="202010"/>
                        <a:pt x="83185" y="201822"/>
                        <a:pt x="81410" y="203597"/>
                      </a:cubicBezTo>
                      <a:cubicBezTo>
                        <a:pt x="80196" y="204811"/>
                        <a:pt x="76767" y="220086"/>
                        <a:pt x="76647" y="220266"/>
                      </a:cubicBezTo>
                      <a:cubicBezTo>
                        <a:pt x="75060" y="222647"/>
                        <a:pt x="71885" y="223441"/>
                        <a:pt x="69504" y="225028"/>
                      </a:cubicBezTo>
                      <a:cubicBezTo>
                        <a:pt x="63948" y="224234"/>
                        <a:pt x="58339" y="223748"/>
                        <a:pt x="52835" y="222647"/>
                      </a:cubicBezTo>
                      <a:cubicBezTo>
                        <a:pt x="50374" y="222155"/>
                        <a:pt x="48201" y="220266"/>
                        <a:pt x="45691" y="220266"/>
                      </a:cubicBezTo>
                      <a:cubicBezTo>
                        <a:pt x="42418" y="220266"/>
                        <a:pt x="39341" y="221853"/>
                        <a:pt x="36166" y="222647"/>
                      </a:cubicBezTo>
                      <a:cubicBezTo>
                        <a:pt x="33785" y="224235"/>
                        <a:pt x="30854" y="225211"/>
                        <a:pt x="29022" y="227410"/>
                      </a:cubicBezTo>
                      <a:cubicBezTo>
                        <a:pt x="18124" y="240489"/>
                        <a:pt x="30253" y="234474"/>
                        <a:pt x="21879" y="251222"/>
                      </a:cubicBezTo>
                      <a:cubicBezTo>
                        <a:pt x="20599" y="253782"/>
                        <a:pt x="17064" y="254321"/>
                        <a:pt x="14735" y="255985"/>
                      </a:cubicBezTo>
                      <a:cubicBezTo>
                        <a:pt x="11506" y="258292"/>
                        <a:pt x="8385" y="260747"/>
                        <a:pt x="5210" y="263128"/>
                      </a:cubicBezTo>
                      <a:cubicBezTo>
                        <a:pt x="3622" y="265509"/>
                        <a:pt x="732" y="267424"/>
                        <a:pt x="447" y="270272"/>
                      </a:cubicBezTo>
                      <a:cubicBezTo>
                        <a:pt x="0" y="274744"/>
                        <a:pt x="1365" y="289934"/>
                        <a:pt x="7591" y="294085"/>
                      </a:cubicBezTo>
                      <a:cubicBezTo>
                        <a:pt x="10314" y="295900"/>
                        <a:pt x="13941" y="295672"/>
                        <a:pt x="17116" y="296466"/>
                      </a:cubicBezTo>
                      <a:cubicBezTo>
                        <a:pt x="18704" y="298847"/>
                        <a:pt x="19644" y="301822"/>
                        <a:pt x="21879" y="303610"/>
                      </a:cubicBezTo>
                      <a:cubicBezTo>
                        <a:pt x="23839" y="305178"/>
                        <a:pt x="26777" y="304869"/>
                        <a:pt x="29022" y="305991"/>
                      </a:cubicBezTo>
                      <a:cubicBezTo>
                        <a:pt x="31582" y="307271"/>
                        <a:pt x="33681" y="309333"/>
                        <a:pt x="36166" y="310753"/>
                      </a:cubicBezTo>
                      <a:cubicBezTo>
                        <a:pt x="39248" y="312514"/>
                        <a:pt x="42802" y="313453"/>
                        <a:pt x="45691" y="315516"/>
                      </a:cubicBezTo>
                      <a:cubicBezTo>
                        <a:pt x="56813" y="323461"/>
                        <a:pt x="48760" y="323003"/>
                        <a:pt x="62360" y="329803"/>
                      </a:cubicBezTo>
                      <a:cubicBezTo>
                        <a:pt x="66850" y="332048"/>
                        <a:pt x="71885" y="332978"/>
                        <a:pt x="76647" y="334566"/>
                      </a:cubicBezTo>
                      <a:cubicBezTo>
                        <a:pt x="79028" y="335360"/>
                        <a:pt x="81546" y="335824"/>
                        <a:pt x="83791" y="336947"/>
                      </a:cubicBezTo>
                      <a:cubicBezTo>
                        <a:pt x="95876" y="342990"/>
                        <a:pt x="90362" y="339741"/>
                        <a:pt x="100460" y="346472"/>
                      </a:cubicBezTo>
                      <a:cubicBezTo>
                        <a:pt x="101254" y="348853"/>
                        <a:pt x="102841" y="351106"/>
                        <a:pt x="102841" y="353616"/>
                      </a:cubicBezTo>
                      <a:cubicBezTo>
                        <a:pt x="102841" y="360742"/>
                        <a:pt x="101170" y="383506"/>
                        <a:pt x="95697" y="391716"/>
                      </a:cubicBezTo>
                      <a:lnTo>
                        <a:pt x="90935" y="398860"/>
                      </a:lnTo>
                      <a:cubicBezTo>
                        <a:pt x="91466" y="403111"/>
                        <a:pt x="90752" y="420473"/>
                        <a:pt x="98079" y="425053"/>
                      </a:cubicBezTo>
                      <a:cubicBezTo>
                        <a:pt x="102336" y="427714"/>
                        <a:pt x="108189" y="427032"/>
                        <a:pt x="112366" y="429816"/>
                      </a:cubicBezTo>
                      <a:cubicBezTo>
                        <a:pt x="114747" y="431403"/>
                        <a:pt x="116950" y="433298"/>
                        <a:pt x="119510" y="434578"/>
                      </a:cubicBezTo>
                      <a:cubicBezTo>
                        <a:pt x="135703" y="442675"/>
                        <a:pt x="116374" y="429344"/>
                        <a:pt x="136179" y="441722"/>
                      </a:cubicBezTo>
                      <a:cubicBezTo>
                        <a:pt x="139545" y="443825"/>
                        <a:pt x="142529" y="446485"/>
                        <a:pt x="145704" y="448866"/>
                      </a:cubicBezTo>
                      <a:cubicBezTo>
                        <a:pt x="145340" y="453236"/>
                        <a:pt x="140528" y="482670"/>
                        <a:pt x="145704" y="491728"/>
                      </a:cubicBezTo>
                      <a:cubicBezTo>
                        <a:pt x="146949" y="493907"/>
                        <a:pt x="150466" y="493316"/>
                        <a:pt x="152847" y="494110"/>
                      </a:cubicBezTo>
                      <a:cubicBezTo>
                        <a:pt x="158403" y="493316"/>
                        <a:pt x="164012" y="492829"/>
                        <a:pt x="169516" y="491728"/>
                      </a:cubicBezTo>
                      <a:cubicBezTo>
                        <a:pt x="171977" y="491236"/>
                        <a:pt x="174246" y="490037"/>
                        <a:pt x="176660" y="489347"/>
                      </a:cubicBezTo>
                      <a:cubicBezTo>
                        <a:pt x="179807" y="488448"/>
                        <a:pt x="183010" y="487760"/>
                        <a:pt x="186185" y="486966"/>
                      </a:cubicBezTo>
                      <a:cubicBezTo>
                        <a:pt x="188566" y="490141"/>
                        <a:pt x="190746" y="493478"/>
                        <a:pt x="193329" y="496491"/>
                      </a:cubicBezTo>
                      <a:cubicBezTo>
                        <a:pt x="195520" y="499048"/>
                        <a:pt x="199079" y="500569"/>
                        <a:pt x="200472" y="503635"/>
                      </a:cubicBezTo>
                      <a:cubicBezTo>
                        <a:pt x="203180" y="509594"/>
                        <a:pt x="203165" y="516475"/>
                        <a:pt x="205235" y="522685"/>
                      </a:cubicBezTo>
                      <a:cubicBezTo>
                        <a:pt x="206029" y="525066"/>
                        <a:pt x="206927" y="527415"/>
                        <a:pt x="207616" y="529828"/>
                      </a:cubicBezTo>
                      <a:cubicBezTo>
                        <a:pt x="208515" y="532975"/>
                        <a:pt x="208668" y="536362"/>
                        <a:pt x="209997" y="539353"/>
                      </a:cubicBezTo>
                      <a:cubicBezTo>
                        <a:pt x="214732" y="550006"/>
                        <a:pt x="216881" y="551000"/>
                        <a:pt x="224285" y="558403"/>
                      </a:cubicBezTo>
                      <a:cubicBezTo>
                        <a:pt x="228725" y="571724"/>
                        <a:pt x="228389" y="567471"/>
                        <a:pt x="224285" y="589360"/>
                      </a:cubicBezTo>
                      <a:cubicBezTo>
                        <a:pt x="223360" y="594294"/>
                        <a:pt x="220506" y="598724"/>
                        <a:pt x="219522" y="603647"/>
                      </a:cubicBezTo>
                      <a:cubicBezTo>
                        <a:pt x="216445" y="619034"/>
                        <a:pt x="218951" y="611933"/>
                        <a:pt x="212379" y="625078"/>
                      </a:cubicBezTo>
                      <a:cubicBezTo>
                        <a:pt x="213173" y="633016"/>
                        <a:pt x="211692" y="641527"/>
                        <a:pt x="214760" y="648891"/>
                      </a:cubicBezTo>
                      <a:cubicBezTo>
                        <a:pt x="216125" y="652168"/>
                        <a:pt x="221558" y="651381"/>
                        <a:pt x="224285" y="653653"/>
                      </a:cubicBezTo>
                      <a:cubicBezTo>
                        <a:pt x="226484" y="655485"/>
                        <a:pt x="227146" y="658658"/>
                        <a:pt x="229047" y="660797"/>
                      </a:cubicBezTo>
                      <a:cubicBezTo>
                        <a:pt x="233522" y="665831"/>
                        <a:pt x="239599" y="669481"/>
                        <a:pt x="243335" y="675085"/>
                      </a:cubicBezTo>
                      <a:cubicBezTo>
                        <a:pt x="254728" y="692174"/>
                        <a:pt x="248813" y="685325"/>
                        <a:pt x="260004" y="696516"/>
                      </a:cubicBezTo>
                      <a:cubicBezTo>
                        <a:pt x="260798" y="698897"/>
                        <a:pt x="260610" y="701885"/>
                        <a:pt x="262385" y="703660"/>
                      </a:cubicBezTo>
                      <a:cubicBezTo>
                        <a:pt x="263523" y="704798"/>
                        <a:pt x="278972" y="708401"/>
                        <a:pt x="279054" y="708422"/>
                      </a:cubicBezTo>
                      <a:cubicBezTo>
                        <a:pt x="279722" y="712429"/>
                        <a:pt x="283816" y="736315"/>
                        <a:pt x="283816" y="739378"/>
                      </a:cubicBezTo>
                      <a:cubicBezTo>
                        <a:pt x="283816" y="752103"/>
                        <a:pt x="283154" y="764870"/>
                        <a:pt x="281435" y="777478"/>
                      </a:cubicBezTo>
                      <a:cubicBezTo>
                        <a:pt x="280757" y="782452"/>
                        <a:pt x="278260" y="787003"/>
                        <a:pt x="276672" y="791766"/>
                      </a:cubicBezTo>
                      <a:cubicBezTo>
                        <a:pt x="273386" y="801625"/>
                        <a:pt x="276380" y="797517"/>
                        <a:pt x="267147" y="803672"/>
                      </a:cubicBezTo>
                      <a:cubicBezTo>
                        <a:pt x="265560" y="806053"/>
                        <a:pt x="261480" y="808101"/>
                        <a:pt x="262385" y="810816"/>
                      </a:cubicBezTo>
                      <a:cubicBezTo>
                        <a:pt x="263640" y="814581"/>
                        <a:pt x="268464" y="815991"/>
                        <a:pt x="271910" y="817960"/>
                      </a:cubicBezTo>
                      <a:cubicBezTo>
                        <a:pt x="274089" y="819205"/>
                        <a:pt x="276704" y="819460"/>
                        <a:pt x="279054" y="820341"/>
                      </a:cubicBezTo>
                      <a:cubicBezTo>
                        <a:pt x="283056" y="821842"/>
                        <a:pt x="286905" y="823751"/>
                        <a:pt x="290960" y="825103"/>
                      </a:cubicBezTo>
                      <a:cubicBezTo>
                        <a:pt x="294065" y="826138"/>
                        <a:pt x="297338" y="826586"/>
                        <a:pt x="300485" y="827485"/>
                      </a:cubicBezTo>
                      <a:cubicBezTo>
                        <a:pt x="302899" y="828175"/>
                        <a:pt x="305248" y="829072"/>
                        <a:pt x="307629" y="829866"/>
                      </a:cubicBezTo>
                      <a:cubicBezTo>
                        <a:pt x="336561" y="828164"/>
                        <a:pt x="353626" y="828285"/>
                        <a:pt x="381447" y="822722"/>
                      </a:cubicBezTo>
                      <a:cubicBezTo>
                        <a:pt x="385416" y="821928"/>
                        <a:pt x="389427" y="821323"/>
                        <a:pt x="393354" y="820341"/>
                      </a:cubicBezTo>
                      <a:cubicBezTo>
                        <a:pt x="395789" y="819732"/>
                        <a:pt x="398084" y="818650"/>
                        <a:pt x="400497" y="817960"/>
                      </a:cubicBezTo>
                      <a:cubicBezTo>
                        <a:pt x="403644" y="817061"/>
                        <a:pt x="406847" y="816372"/>
                        <a:pt x="410022" y="815578"/>
                      </a:cubicBezTo>
                      <a:cubicBezTo>
                        <a:pt x="412403" y="813991"/>
                        <a:pt x="414967" y="812648"/>
                        <a:pt x="417166" y="810816"/>
                      </a:cubicBezTo>
                      <a:cubicBezTo>
                        <a:pt x="419753" y="808660"/>
                        <a:pt x="421386" y="805343"/>
                        <a:pt x="424310" y="803672"/>
                      </a:cubicBezTo>
                      <a:cubicBezTo>
                        <a:pt x="427152" y="802048"/>
                        <a:pt x="430688" y="802190"/>
                        <a:pt x="433835" y="801291"/>
                      </a:cubicBezTo>
                      <a:cubicBezTo>
                        <a:pt x="448943" y="796975"/>
                        <a:pt x="431994" y="800109"/>
                        <a:pt x="455266" y="796528"/>
                      </a:cubicBezTo>
                      <a:cubicBezTo>
                        <a:pt x="460813" y="795674"/>
                        <a:pt x="466371" y="794889"/>
                        <a:pt x="471935" y="794147"/>
                      </a:cubicBezTo>
                      <a:cubicBezTo>
                        <a:pt x="478278" y="793301"/>
                        <a:pt x="484673" y="792818"/>
                        <a:pt x="490985" y="791766"/>
                      </a:cubicBezTo>
                      <a:cubicBezTo>
                        <a:pt x="494213" y="791228"/>
                        <a:pt x="497251" y="789681"/>
                        <a:pt x="500510" y="789385"/>
                      </a:cubicBezTo>
                      <a:cubicBezTo>
                        <a:pt x="514761" y="788089"/>
                        <a:pt x="529085" y="787797"/>
                        <a:pt x="543372" y="787003"/>
                      </a:cubicBezTo>
                      <a:cubicBezTo>
                        <a:pt x="547341" y="786209"/>
                        <a:pt x="551374" y="785687"/>
                        <a:pt x="555279" y="784622"/>
                      </a:cubicBezTo>
                      <a:cubicBezTo>
                        <a:pt x="567516" y="781285"/>
                        <a:pt x="570104" y="779360"/>
                        <a:pt x="581472" y="775097"/>
                      </a:cubicBezTo>
                      <a:cubicBezTo>
                        <a:pt x="583822" y="774216"/>
                        <a:pt x="586309" y="773705"/>
                        <a:pt x="588616" y="772716"/>
                      </a:cubicBezTo>
                      <a:cubicBezTo>
                        <a:pt x="617849" y="760188"/>
                        <a:pt x="581363" y="775151"/>
                        <a:pt x="605285" y="763191"/>
                      </a:cubicBezTo>
                      <a:cubicBezTo>
                        <a:pt x="611716" y="759976"/>
                        <a:pt x="620135" y="759891"/>
                        <a:pt x="626716" y="758428"/>
                      </a:cubicBezTo>
                      <a:cubicBezTo>
                        <a:pt x="633565" y="756906"/>
                        <a:pt x="635203" y="755428"/>
                        <a:pt x="641004" y="751285"/>
                      </a:cubicBezTo>
                      <a:cubicBezTo>
                        <a:pt x="644234" y="748978"/>
                        <a:pt x="647723" y="746947"/>
                        <a:pt x="650529" y="744141"/>
                      </a:cubicBezTo>
                      <a:cubicBezTo>
                        <a:pt x="653335" y="741335"/>
                        <a:pt x="655365" y="737845"/>
                        <a:pt x="657672" y="734616"/>
                      </a:cubicBezTo>
                      <a:cubicBezTo>
                        <a:pt x="661051" y="729885"/>
                        <a:pt x="665690" y="721836"/>
                        <a:pt x="669579" y="717947"/>
                      </a:cubicBezTo>
                      <a:cubicBezTo>
                        <a:pt x="675297" y="712229"/>
                        <a:pt x="677090" y="713707"/>
                        <a:pt x="683866" y="710803"/>
                      </a:cubicBezTo>
                      <a:cubicBezTo>
                        <a:pt x="687129" y="709405"/>
                        <a:pt x="690216" y="707628"/>
                        <a:pt x="693391" y="706041"/>
                      </a:cubicBezTo>
                      <a:cubicBezTo>
                        <a:pt x="696566" y="701278"/>
                        <a:pt x="703355" y="697460"/>
                        <a:pt x="702916" y="691753"/>
                      </a:cubicBezTo>
                      <a:cubicBezTo>
                        <a:pt x="702122" y="681434"/>
                        <a:pt x="701819" y="671066"/>
                        <a:pt x="700535" y="660797"/>
                      </a:cubicBezTo>
                      <a:cubicBezTo>
                        <a:pt x="700224" y="658306"/>
                        <a:pt x="699722" y="655613"/>
                        <a:pt x="698154" y="653653"/>
                      </a:cubicBezTo>
                      <a:cubicBezTo>
                        <a:pt x="696366" y="651418"/>
                        <a:pt x="693391" y="650478"/>
                        <a:pt x="691010" y="648891"/>
                      </a:cubicBezTo>
                      <a:cubicBezTo>
                        <a:pt x="690216" y="646510"/>
                        <a:pt x="690960" y="642679"/>
                        <a:pt x="688629" y="641747"/>
                      </a:cubicBezTo>
                      <a:cubicBezTo>
                        <a:pt x="685590" y="640531"/>
                        <a:pt x="682239" y="643188"/>
                        <a:pt x="679104" y="644128"/>
                      </a:cubicBezTo>
                      <a:cubicBezTo>
                        <a:pt x="674295" y="645571"/>
                        <a:pt x="669579" y="647303"/>
                        <a:pt x="664816" y="648891"/>
                      </a:cubicBezTo>
                      <a:lnTo>
                        <a:pt x="657672" y="651272"/>
                      </a:lnTo>
                      <a:cubicBezTo>
                        <a:pt x="654497" y="650478"/>
                        <a:pt x="650703" y="650935"/>
                        <a:pt x="648147" y="648891"/>
                      </a:cubicBezTo>
                      <a:cubicBezTo>
                        <a:pt x="646187" y="647323"/>
                        <a:pt x="646215" y="644217"/>
                        <a:pt x="645766" y="641747"/>
                      </a:cubicBezTo>
                      <a:cubicBezTo>
                        <a:pt x="644621" y="635451"/>
                        <a:pt x="644497" y="628999"/>
                        <a:pt x="643385" y="622697"/>
                      </a:cubicBezTo>
                      <a:cubicBezTo>
                        <a:pt x="642113" y="615490"/>
                        <a:pt x="640155" y="608422"/>
                        <a:pt x="638622" y="601266"/>
                      </a:cubicBezTo>
                      <a:cubicBezTo>
                        <a:pt x="637774" y="597309"/>
                        <a:pt x="637662" y="593150"/>
                        <a:pt x="636241" y="589360"/>
                      </a:cubicBezTo>
                      <a:cubicBezTo>
                        <a:pt x="635236" y="586680"/>
                        <a:pt x="633906" y="583733"/>
                        <a:pt x="631479" y="582216"/>
                      </a:cubicBezTo>
                      <a:cubicBezTo>
                        <a:pt x="627222" y="579555"/>
                        <a:pt x="617191" y="577453"/>
                        <a:pt x="617191" y="577453"/>
                      </a:cubicBezTo>
                      <a:cubicBezTo>
                        <a:pt x="617985" y="573484"/>
                        <a:pt x="617427" y="568979"/>
                        <a:pt x="619572" y="565547"/>
                      </a:cubicBezTo>
                      <a:cubicBezTo>
                        <a:pt x="621675" y="562181"/>
                        <a:pt x="626514" y="561416"/>
                        <a:pt x="629097" y="558403"/>
                      </a:cubicBezTo>
                      <a:cubicBezTo>
                        <a:pt x="631407" y="555708"/>
                        <a:pt x="632462" y="552141"/>
                        <a:pt x="633860" y="548878"/>
                      </a:cubicBezTo>
                      <a:cubicBezTo>
                        <a:pt x="636469" y="542790"/>
                        <a:pt x="637445" y="536302"/>
                        <a:pt x="638622" y="529828"/>
                      </a:cubicBezTo>
                      <a:cubicBezTo>
                        <a:pt x="639486" y="525078"/>
                        <a:pt x="639043" y="519953"/>
                        <a:pt x="641004" y="515541"/>
                      </a:cubicBezTo>
                      <a:cubicBezTo>
                        <a:pt x="642935" y="511196"/>
                        <a:pt x="651494" y="506166"/>
                        <a:pt x="655291" y="503635"/>
                      </a:cubicBezTo>
                      <a:cubicBezTo>
                        <a:pt x="656085" y="501254"/>
                        <a:pt x="656453" y="498685"/>
                        <a:pt x="657672" y="496491"/>
                      </a:cubicBezTo>
                      <a:cubicBezTo>
                        <a:pt x="660452" y="491487"/>
                        <a:pt x="667197" y="482203"/>
                        <a:pt x="667197" y="482203"/>
                      </a:cubicBezTo>
                      <a:cubicBezTo>
                        <a:pt x="668901" y="473687"/>
                        <a:pt x="668211" y="469283"/>
                        <a:pt x="674341" y="463153"/>
                      </a:cubicBezTo>
                      <a:cubicBezTo>
                        <a:pt x="676365" y="461129"/>
                        <a:pt x="679104" y="459978"/>
                        <a:pt x="681485" y="458391"/>
                      </a:cubicBezTo>
                      <a:cubicBezTo>
                        <a:pt x="683237" y="453136"/>
                        <a:pt x="684098" y="444936"/>
                        <a:pt x="693391" y="446485"/>
                      </a:cubicBezTo>
                      <a:cubicBezTo>
                        <a:pt x="696214" y="446955"/>
                        <a:pt x="696000" y="451744"/>
                        <a:pt x="698154" y="453628"/>
                      </a:cubicBezTo>
                      <a:cubicBezTo>
                        <a:pt x="702462" y="457397"/>
                        <a:pt x="712441" y="463153"/>
                        <a:pt x="712441" y="463153"/>
                      </a:cubicBezTo>
                      <a:cubicBezTo>
                        <a:pt x="718579" y="462276"/>
                        <a:pt x="729606" y="461715"/>
                        <a:pt x="736254" y="458391"/>
                      </a:cubicBezTo>
                      <a:cubicBezTo>
                        <a:pt x="738814" y="457111"/>
                        <a:pt x="740599" y="454228"/>
                        <a:pt x="743397" y="453628"/>
                      </a:cubicBezTo>
                      <a:cubicBezTo>
                        <a:pt x="751970" y="451791"/>
                        <a:pt x="760860" y="452041"/>
                        <a:pt x="769591" y="451247"/>
                      </a:cubicBezTo>
                      <a:cubicBezTo>
                        <a:pt x="771179" y="448866"/>
                        <a:pt x="773074" y="446663"/>
                        <a:pt x="774354" y="444103"/>
                      </a:cubicBezTo>
                      <a:cubicBezTo>
                        <a:pt x="776062" y="440687"/>
                        <a:pt x="778353" y="430487"/>
                        <a:pt x="779116" y="427435"/>
                      </a:cubicBezTo>
                      <a:cubicBezTo>
                        <a:pt x="778202" y="421951"/>
                        <a:pt x="777284" y="411863"/>
                        <a:pt x="774354" y="406003"/>
                      </a:cubicBezTo>
                      <a:cubicBezTo>
                        <a:pt x="773074" y="403443"/>
                        <a:pt x="771179" y="401241"/>
                        <a:pt x="769591" y="398860"/>
                      </a:cubicBezTo>
                      <a:cubicBezTo>
                        <a:pt x="768797" y="390129"/>
                        <a:pt x="769788" y="381046"/>
                        <a:pt x="767210" y="372666"/>
                      </a:cubicBezTo>
                      <a:cubicBezTo>
                        <a:pt x="766368" y="369930"/>
                        <a:pt x="762889" y="368373"/>
                        <a:pt x="760066" y="367903"/>
                      </a:cubicBezTo>
                      <a:cubicBezTo>
                        <a:pt x="756124" y="367246"/>
                        <a:pt x="748266" y="373389"/>
                        <a:pt x="745779" y="375047"/>
                      </a:cubicBezTo>
                      <a:cubicBezTo>
                        <a:pt x="734862" y="391424"/>
                        <a:pt x="741684" y="387525"/>
                        <a:pt x="729110" y="391716"/>
                      </a:cubicBezTo>
                      <a:cubicBezTo>
                        <a:pt x="723841" y="388203"/>
                        <a:pt x="718488" y="385308"/>
                        <a:pt x="714822" y="379810"/>
                      </a:cubicBezTo>
                      <a:cubicBezTo>
                        <a:pt x="713430" y="377721"/>
                        <a:pt x="714483" y="374125"/>
                        <a:pt x="712441" y="372666"/>
                      </a:cubicBezTo>
                      <a:cubicBezTo>
                        <a:pt x="708356" y="369748"/>
                        <a:pt x="698154" y="367903"/>
                        <a:pt x="698154" y="367903"/>
                      </a:cubicBezTo>
                      <a:cubicBezTo>
                        <a:pt x="685448" y="348848"/>
                        <a:pt x="702128" y="371879"/>
                        <a:pt x="686247" y="355997"/>
                      </a:cubicBezTo>
                      <a:cubicBezTo>
                        <a:pt x="670376" y="340125"/>
                        <a:pt x="693388" y="356787"/>
                        <a:pt x="674341" y="344091"/>
                      </a:cubicBezTo>
                      <a:cubicBezTo>
                        <a:pt x="671268" y="339994"/>
                        <a:pt x="665224" y="332303"/>
                        <a:pt x="662435" y="327422"/>
                      </a:cubicBezTo>
                      <a:cubicBezTo>
                        <a:pt x="660674" y="324340"/>
                        <a:pt x="659498" y="320941"/>
                        <a:pt x="657672" y="317897"/>
                      </a:cubicBezTo>
                      <a:cubicBezTo>
                        <a:pt x="654727" y="312989"/>
                        <a:pt x="652726" y="307044"/>
                        <a:pt x="648147" y="303610"/>
                      </a:cubicBezTo>
                      <a:lnTo>
                        <a:pt x="638622" y="296466"/>
                      </a:lnTo>
                      <a:cubicBezTo>
                        <a:pt x="631417" y="282055"/>
                        <a:pt x="633553" y="278453"/>
                        <a:pt x="621954" y="272653"/>
                      </a:cubicBezTo>
                      <a:cubicBezTo>
                        <a:pt x="619709" y="271530"/>
                        <a:pt x="617191" y="271066"/>
                        <a:pt x="614810" y="270272"/>
                      </a:cubicBezTo>
                      <a:cubicBezTo>
                        <a:pt x="614016" y="267097"/>
                        <a:pt x="613718" y="263755"/>
                        <a:pt x="612429" y="260747"/>
                      </a:cubicBezTo>
                      <a:cubicBezTo>
                        <a:pt x="609535" y="253996"/>
                        <a:pt x="603901" y="254143"/>
                        <a:pt x="610047" y="246460"/>
                      </a:cubicBezTo>
                      <a:cubicBezTo>
                        <a:pt x="611835" y="244225"/>
                        <a:pt x="614810" y="243285"/>
                        <a:pt x="617191" y="241697"/>
                      </a:cubicBezTo>
                      <a:cubicBezTo>
                        <a:pt x="616397" y="236935"/>
                        <a:pt x="617616" y="231339"/>
                        <a:pt x="614810" y="227410"/>
                      </a:cubicBezTo>
                      <a:cubicBezTo>
                        <a:pt x="612908" y="224747"/>
                        <a:pt x="608432" y="225927"/>
                        <a:pt x="605285" y="225028"/>
                      </a:cubicBezTo>
                      <a:cubicBezTo>
                        <a:pt x="602871" y="224338"/>
                        <a:pt x="600522" y="223441"/>
                        <a:pt x="598141" y="222647"/>
                      </a:cubicBezTo>
                      <a:cubicBezTo>
                        <a:pt x="594591" y="225014"/>
                        <a:pt x="582975" y="233467"/>
                        <a:pt x="579091" y="232172"/>
                      </a:cubicBezTo>
                      <a:cubicBezTo>
                        <a:pt x="575986" y="231137"/>
                        <a:pt x="577420" y="225842"/>
                        <a:pt x="576710" y="222647"/>
                      </a:cubicBezTo>
                      <a:cubicBezTo>
                        <a:pt x="575832" y="218696"/>
                        <a:pt x="575609" y="214581"/>
                        <a:pt x="574329" y="210741"/>
                      </a:cubicBezTo>
                      <a:cubicBezTo>
                        <a:pt x="573206" y="207373"/>
                        <a:pt x="571392" y="204260"/>
                        <a:pt x="569566" y="201216"/>
                      </a:cubicBezTo>
                      <a:cubicBezTo>
                        <a:pt x="566621" y="196308"/>
                        <a:pt x="560041" y="186928"/>
                        <a:pt x="560041" y="186928"/>
                      </a:cubicBezTo>
                      <a:cubicBezTo>
                        <a:pt x="563216" y="184547"/>
                        <a:pt x="567025" y="182834"/>
                        <a:pt x="569566" y="179785"/>
                      </a:cubicBezTo>
                      <a:cubicBezTo>
                        <a:pt x="573611" y="174931"/>
                        <a:pt x="572474" y="169023"/>
                        <a:pt x="567185" y="165497"/>
                      </a:cubicBezTo>
                      <a:cubicBezTo>
                        <a:pt x="564462" y="163682"/>
                        <a:pt x="560920" y="163399"/>
                        <a:pt x="557660" y="163116"/>
                      </a:cubicBezTo>
                      <a:cubicBezTo>
                        <a:pt x="542615" y="161808"/>
                        <a:pt x="527497" y="161529"/>
                        <a:pt x="512416" y="160735"/>
                      </a:cubicBezTo>
                      <a:lnTo>
                        <a:pt x="498129" y="151210"/>
                      </a:lnTo>
                      <a:lnTo>
                        <a:pt x="490985" y="146447"/>
                      </a:lnTo>
                      <a:cubicBezTo>
                        <a:pt x="491779" y="134541"/>
                        <a:pt x="490777" y="122377"/>
                        <a:pt x="493366" y="110728"/>
                      </a:cubicBezTo>
                      <a:cubicBezTo>
                        <a:pt x="494097" y="107441"/>
                        <a:pt x="498354" y="106172"/>
                        <a:pt x="500510" y="103585"/>
                      </a:cubicBezTo>
                      <a:cubicBezTo>
                        <a:pt x="505637" y="97432"/>
                        <a:pt x="505268" y="96454"/>
                        <a:pt x="507654" y="89297"/>
                      </a:cubicBezTo>
                      <a:cubicBezTo>
                        <a:pt x="508448" y="78185"/>
                        <a:pt x="508805" y="67033"/>
                        <a:pt x="510035" y="55960"/>
                      </a:cubicBezTo>
                      <a:cubicBezTo>
                        <a:pt x="510396" y="52707"/>
                        <a:pt x="512055" y="49688"/>
                        <a:pt x="512416" y="46435"/>
                      </a:cubicBezTo>
                      <a:cubicBezTo>
                        <a:pt x="514854" y="24495"/>
                        <a:pt x="521941" y="11906"/>
                        <a:pt x="514797" y="5953"/>
                      </a:cubicBezTo>
                      <a:close/>
                    </a:path>
                  </a:pathLst>
                </a:custGeom>
                <a:grpFill/>
                <a:ln w="1905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121910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333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Полилиния 73">
                  <a:extLst>
                    <a:ext uri="{FF2B5EF4-FFF2-40B4-BE49-F238E27FC236}">
                      <a16:creationId xmlns:a16="http://schemas.microsoft.com/office/drawing/2014/main" id="{DEF8C49C-A044-BF01-3F3B-72D95F1057E8}"/>
                    </a:ext>
                  </a:extLst>
                </p:cNvPr>
                <p:cNvSpPr/>
                <p:nvPr/>
              </p:nvSpPr>
              <p:spPr>
                <a:xfrm>
                  <a:off x="3495499" y="2618800"/>
                  <a:ext cx="1580472" cy="1265051"/>
                </a:xfrm>
                <a:custGeom>
                  <a:avLst/>
                  <a:gdLst>
                    <a:gd name="connsiteX0" fmla="*/ 1018 w 1251901"/>
                    <a:gd name="connsiteY0" fmla="*/ 807244 h 1254901"/>
                    <a:gd name="connsiteX1" fmla="*/ 20068 w 1251901"/>
                    <a:gd name="connsiteY1" fmla="*/ 800100 h 1254901"/>
                    <a:gd name="connsiteX2" fmla="*/ 43881 w 1251901"/>
                    <a:gd name="connsiteY2" fmla="*/ 792956 h 1254901"/>
                    <a:gd name="connsiteX3" fmla="*/ 67693 w 1251901"/>
                    <a:gd name="connsiteY3" fmla="*/ 788194 h 1254901"/>
                    <a:gd name="connsiteX4" fmla="*/ 79600 w 1251901"/>
                    <a:gd name="connsiteY4" fmla="*/ 773906 h 1254901"/>
                    <a:gd name="connsiteX5" fmla="*/ 86743 w 1251901"/>
                    <a:gd name="connsiteY5" fmla="*/ 771525 h 1254901"/>
                    <a:gd name="connsiteX6" fmla="*/ 98650 w 1251901"/>
                    <a:gd name="connsiteY6" fmla="*/ 762000 h 1254901"/>
                    <a:gd name="connsiteX7" fmla="*/ 105793 w 1251901"/>
                    <a:gd name="connsiteY7" fmla="*/ 754856 h 1254901"/>
                    <a:gd name="connsiteX8" fmla="*/ 110556 w 1251901"/>
                    <a:gd name="connsiteY8" fmla="*/ 747712 h 1254901"/>
                    <a:gd name="connsiteX9" fmla="*/ 117700 w 1251901"/>
                    <a:gd name="connsiteY9" fmla="*/ 745331 h 1254901"/>
                    <a:gd name="connsiteX10" fmla="*/ 124843 w 1251901"/>
                    <a:gd name="connsiteY10" fmla="*/ 738187 h 1254901"/>
                    <a:gd name="connsiteX11" fmla="*/ 131987 w 1251901"/>
                    <a:gd name="connsiteY11" fmla="*/ 733425 h 1254901"/>
                    <a:gd name="connsiteX12" fmla="*/ 136750 w 1251901"/>
                    <a:gd name="connsiteY12" fmla="*/ 726281 h 1254901"/>
                    <a:gd name="connsiteX13" fmla="*/ 139131 w 1251901"/>
                    <a:gd name="connsiteY13" fmla="*/ 719137 h 1254901"/>
                    <a:gd name="connsiteX14" fmla="*/ 139131 w 1251901"/>
                    <a:gd name="connsiteY14" fmla="*/ 673894 h 1254901"/>
                    <a:gd name="connsiteX15" fmla="*/ 134368 w 1251901"/>
                    <a:gd name="connsiteY15" fmla="*/ 666750 h 1254901"/>
                    <a:gd name="connsiteX16" fmla="*/ 115318 w 1251901"/>
                    <a:gd name="connsiteY16" fmla="*/ 669131 h 1254901"/>
                    <a:gd name="connsiteX17" fmla="*/ 89125 w 1251901"/>
                    <a:gd name="connsiteY17" fmla="*/ 683419 h 1254901"/>
                    <a:gd name="connsiteX18" fmla="*/ 79600 w 1251901"/>
                    <a:gd name="connsiteY18" fmla="*/ 626269 h 1254901"/>
                    <a:gd name="connsiteX19" fmla="*/ 62931 w 1251901"/>
                    <a:gd name="connsiteY19" fmla="*/ 607219 h 1254901"/>
                    <a:gd name="connsiteX20" fmla="*/ 62931 w 1251901"/>
                    <a:gd name="connsiteY20" fmla="*/ 592931 h 1254901"/>
                    <a:gd name="connsiteX21" fmla="*/ 72456 w 1251901"/>
                    <a:gd name="connsiteY21" fmla="*/ 578644 h 1254901"/>
                    <a:gd name="connsiteX22" fmla="*/ 77218 w 1251901"/>
                    <a:gd name="connsiteY22" fmla="*/ 564356 h 1254901"/>
                    <a:gd name="connsiteX23" fmla="*/ 79600 w 1251901"/>
                    <a:gd name="connsiteY23" fmla="*/ 547687 h 1254901"/>
                    <a:gd name="connsiteX24" fmla="*/ 93887 w 1251901"/>
                    <a:gd name="connsiteY24" fmla="*/ 535781 h 1254901"/>
                    <a:gd name="connsiteX25" fmla="*/ 103412 w 1251901"/>
                    <a:gd name="connsiteY25" fmla="*/ 521494 h 1254901"/>
                    <a:gd name="connsiteX26" fmla="*/ 108175 w 1251901"/>
                    <a:gd name="connsiteY26" fmla="*/ 511969 h 1254901"/>
                    <a:gd name="connsiteX27" fmla="*/ 110556 w 1251901"/>
                    <a:gd name="connsiteY27" fmla="*/ 504825 h 1254901"/>
                    <a:gd name="connsiteX28" fmla="*/ 117700 w 1251901"/>
                    <a:gd name="connsiteY28" fmla="*/ 497681 h 1254901"/>
                    <a:gd name="connsiteX29" fmla="*/ 120081 w 1251901"/>
                    <a:gd name="connsiteY29" fmla="*/ 485775 h 1254901"/>
                    <a:gd name="connsiteX30" fmla="*/ 146275 w 1251901"/>
                    <a:gd name="connsiteY30" fmla="*/ 481012 h 1254901"/>
                    <a:gd name="connsiteX31" fmla="*/ 153418 w 1251901"/>
                    <a:gd name="connsiteY31" fmla="*/ 485775 h 1254901"/>
                    <a:gd name="connsiteX32" fmla="*/ 160562 w 1251901"/>
                    <a:gd name="connsiteY32" fmla="*/ 492919 h 1254901"/>
                    <a:gd name="connsiteX33" fmla="*/ 170087 w 1251901"/>
                    <a:gd name="connsiteY33" fmla="*/ 495300 h 1254901"/>
                    <a:gd name="connsiteX34" fmla="*/ 177231 w 1251901"/>
                    <a:gd name="connsiteY34" fmla="*/ 492919 h 1254901"/>
                    <a:gd name="connsiteX35" fmla="*/ 186756 w 1251901"/>
                    <a:gd name="connsiteY35" fmla="*/ 490537 h 1254901"/>
                    <a:gd name="connsiteX36" fmla="*/ 203425 w 1251901"/>
                    <a:gd name="connsiteY36" fmla="*/ 483394 h 1254901"/>
                    <a:gd name="connsiteX37" fmla="*/ 210568 w 1251901"/>
                    <a:gd name="connsiteY37" fmla="*/ 492919 h 1254901"/>
                    <a:gd name="connsiteX38" fmla="*/ 215331 w 1251901"/>
                    <a:gd name="connsiteY38" fmla="*/ 500062 h 1254901"/>
                    <a:gd name="connsiteX39" fmla="*/ 217712 w 1251901"/>
                    <a:gd name="connsiteY39" fmla="*/ 526256 h 1254901"/>
                    <a:gd name="connsiteX40" fmla="*/ 274862 w 1251901"/>
                    <a:gd name="connsiteY40" fmla="*/ 528637 h 1254901"/>
                    <a:gd name="connsiteX41" fmla="*/ 312962 w 1251901"/>
                    <a:gd name="connsiteY41" fmla="*/ 528637 h 1254901"/>
                    <a:gd name="connsiteX42" fmla="*/ 320106 w 1251901"/>
                    <a:gd name="connsiteY42" fmla="*/ 523875 h 1254901"/>
                    <a:gd name="connsiteX43" fmla="*/ 322487 w 1251901"/>
                    <a:gd name="connsiteY43" fmla="*/ 516731 h 1254901"/>
                    <a:gd name="connsiteX44" fmla="*/ 324868 w 1251901"/>
                    <a:gd name="connsiteY44" fmla="*/ 485775 h 1254901"/>
                    <a:gd name="connsiteX45" fmla="*/ 332012 w 1251901"/>
                    <a:gd name="connsiteY45" fmla="*/ 481012 h 1254901"/>
                    <a:gd name="connsiteX46" fmla="*/ 346300 w 1251901"/>
                    <a:gd name="connsiteY46" fmla="*/ 476250 h 1254901"/>
                    <a:gd name="connsiteX47" fmla="*/ 367731 w 1251901"/>
                    <a:gd name="connsiteY47" fmla="*/ 459581 h 1254901"/>
                    <a:gd name="connsiteX48" fmla="*/ 374875 w 1251901"/>
                    <a:gd name="connsiteY48" fmla="*/ 454819 h 1254901"/>
                    <a:gd name="connsiteX49" fmla="*/ 384400 w 1251901"/>
                    <a:gd name="connsiteY49" fmla="*/ 452437 h 1254901"/>
                    <a:gd name="connsiteX50" fmla="*/ 389162 w 1251901"/>
                    <a:gd name="connsiteY50" fmla="*/ 445294 h 1254901"/>
                    <a:gd name="connsiteX51" fmla="*/ 391543 w 1251901"/>
                    <a:gd name="connsiteY51" fmla="*/ 438150 h 1254901"/>
                    <a:gd name="connsiteX52" fmla="*/ 405831 w 1251901"/>
                    <a:gd name="connsiteY52" fmla="*/ 433387 h 1254901"/>
                    <a:gd name="connsiteX53" fmla="*/ 412975 w 1251901"/>
                    <a:gd name="connsiteY53" fmla="*/ 431006 h 1254901"/>
                    <a:gd name="connsiteX54" fmla="*/ 420118 w 1251901"/>
                    <a:gd name="connsiteY54" fmla="*/ 428625 h 1254901"/>
                    <a:gd name="connsiteX55" fmla="*/ 422500 w 1251901"/>
                    <a:gd name="connsiteY55" fmla="*/ 409575 h 1254901"/>
                    <a:gd name="connsiteX56" fmla="*/ 436787 w 1251901"/>
                    <a:gd name="connsiteY56" fmla="*/ 400050 h 1254901"/>
                    <a:gd name="connsiteX57" fmla="*/ 453456 w 1251901"/>
                    <a:gd name="connsiteY57" fmla="*/ 392906 h 1254901"/>
                    <a:gd name="connsiteX58" fmla="*/ 470125 w 1251901"/>
                    <a:gd name="connsiteY58" fmla="*/ 371475 h 1254901"/>
                    <a:gd name="connsiteX59" fmla="*/ 467743 w 1251901"/>
                    <a:gd name="connsiteY59" fmla="*/ 364331 h 1254901"/>
                    <a:gd name="connsiteX60" fmla="*/ 453456 w 1251901"/>
                    <a:gd name="connsiteY60" fmla="*/ 350044 h 1254901"/>
                    <a:gd name="connsiteX61" fmla="*/ 443931 w 1251901"/>
                    <a:gd name="connsiteY61" fmla="*/ 328612 h 1254901"/>
                    <a:gd name="connsiteX62" fmla="*/ 434406 w 1251901"/>
                    <a:gd name="connsiteY62" fmla="*/ 323850 h 1254901"/>
                    <a:gd name="connsiteX63" fmla="*/ 429643 w 1251901"/>
                    <a:gd name="connsiteY63" fmla="*/ 316706 h 1254901"/>
                    <a:gd name="connsiteX64" fmla="*/ 436787 w 1251901"/>
                    <a:gd name="connsiteY64" fmla="*/ 290512 h 1254901"/>
                    <a:gd name="connsiteX65" fmla="*/ 432025 w 1251901"/>
                    <a:gd name="connsiteY65" fmla="*/ 273844 h 1254901"/>
                    <a:gd name="connsiteX66" fmla="*/ 424881 w 1251901"/>
                    <a:gd name="connsiteY66" fmla="*/ 266700 h 1254901"/>
                    <a:gd name="connsiteX67" fmla="*/ 427262 w 1251901"/>
                    <a:gd name="connsiteY67" fmla="*/ 235744 h 1254901"/>
                    <a:gd name="connsiteX68" fmla="*/ 439168 w 1251901"/>
                    <a:gd name="connsiteY68" fmla="*/ 214312 h 1254901"/>
                    <a:gd name="connsiteX69" fmla="*/ 453456 w 1251901"/>
                    <a:gd name="connsiteY69" fmla="*/ 197644 h 1254901"/>
                    <a:gd name="connsiteX70" fmla="*/ 462981 w 1251901"/>
                    <a:gd name="connsiteY70" fmla="*/ 183356 h 1254901"/>
                    <a:gd name="connsiteX71" fmla="*/ 470125 w 1251901"/>
                    <a:gd name="connsiteY71" fmla="*/ 166687 h 1254901"/>
                    <a:gd name="connsiteX72" fmla="*/ 477268 w 1251901"/>
                    <a:gd name="connsiteY72" fmla="*/ 164306 h 1254901"/>
                    <a:gd name="connsiteX73" fmla="*/ 482031 w 1251901"/>
                    <a:gd name="connsiteY73" fmla="*/ 157162 h 1254901"/>
                    <a:gd name="connsiteX74" fmla="*/ 489175 w 1251901"/>
                    <a:gd name="connsiteY74" fmla="*/ 154781 h 1254901"/>
                    <a:gd name="connsiteX75" fmla="*/ 491556 w 1251901"/>
                    <a:gd name="connsiteY75" fmla="*/ 147637 h 1254901"/>
                    <a:gd name="connsiteX76" fmla="*/ 496318 w 1251901"/>
                    <a:gd name="connsiteY76" fmla="*/ 140494 h 1254901"/>
                    <a:gd name="connsiteX77" fmla="*/ 505843 w 1251901"/>
                    <a:gd name="connsiteY77" fmla="*/ 97631 h 1254901"/>
                    <a:gd name="connsiteX78" fmla="*/ 512987 w 1251901"/>
                    <a:gd name="connsiteY78" fmla="*/ 92869 h 1254901"/>
                    <a:gd name="connsiteX79" fmla="*/ 515368 w 1251901"/>
                    <a:gd name="connsiteY79" fmla="*/ 85725 h 1254901"/>
                    <a:gd name="connsiteX80" fmla="*/ 522512 w 1251901"/>
                    <a:gd name="connsiteY80" fmla="*/ 83344 h 1254901"/>
                    <a:gd name="connsiteX81" fmla="*/ 529656 w 1251901"/>
                    <a:gd name="connsiteY81" fmla="*/ 78581 h 1254901"/>
                    <a:gd name="connsiteX82" fmla="*/ 551087 w 1251901"/>
                    <a:gd name="connsiteY82" fmla="*/ 80962 h 1254901"/>
                    <a:gd name="connsiteX83" fmla="*/ 558231 w 1251901"/>
                    <a:gd name="connsiteY83" fmla="*/ 83344 h 1254901"/>
                    <a:gd name="connsiteX84" fmla="*/ 572518 w 1251901"/>
                    <a:gd name="connsiteY84" fmla="*/ 80962 h 1254901"/>
                    <a:gd name="connsiteX85" fmla="*/ 577281 w 1251901"/>
                    <a:gd name="connsiteY85" fmla="*/ 73819 h 1254901"/>
                    <a:gd name="connsiteX86" fmla="*/ 574900 w 1251901"/>
                    <a:gd name="connsiteY86" fmla="*/ 47625 h 1254901"/>
                    <a:gd name="connsiteX87" fmla="*/ 572518 w 1251901"/>
                    <a:gd name="connsiteY87" fmla="*/ 40481 h 1254901"/>
                    <a:gd name="connsiteX88" fmla="*/ 565375 w 1251901"/>
                    <a:gd name="connsiteY88" fmla="*/ 33337 h 1254901"/>
                    <a:gd name="connsiteX89" fmla="*/ 572518 w 1251901"/>
                    <a:gd name="connsiteY89" fmla="*/ 28575 h 1254901"/>
                    <a:gd name="connsiteX90" fmla="*/ 582043 w 1251901"/>
                    <a:gd name="connsiteY90" fmla="*/ 21431 h 1254901"/>
                    <a:gd name="connsiteX91" fmla="*/ 598712 w 1251901"/>
                    <a:gd name="connsiteY91" fmla="*/ 16669 h 1254901"/>
                    <a:gd name="connsiteX92" fmla="*/ 613000 w 1251901"/>
                    <a:gd name="connsiteY92" fmla="*/ 21431 h 1254901"/>
                    <a:gd name="connsiteX93" fmla="*/ 620143 w 1251901"/>
                    <a:gd name="connsiteY93" fmla="*/ 26194 h 1254901"/>
                    <a:gd name="connsiteX94" fmla="*/ 641575 w 1251901"/>
                    <a:gd name="connsiteY94" fmla="*/ 28575 h 1254901"/>
                    <a:gd name="connsiteX95" fmla="*/ 648718 w 1251901"/>
                    <a:gd name="connsiteY95" fmla="*/ 30956 h 1254901"/>
                    <a:gd name="connsiteX96" fmla="*/ 665387 w 1251901"/>
                    <a:gd name="connsiteY96" fmla="*/ 40481 h 1254901"/>
                    <a:gd name="connsiteX97" fmla="*/ 705868 w 1251901"/>
                    <a:gd name="connsiteY97" fmla="*/ 42862 h 1254901"/>
                    <a:gd name="connsiteX98" fmla="*/ 715393 w 1251901"/>
                    <a:gd name="connsiteY98" fmla="*/ 50006 h 1254901"/>
                    <a:gd name="connsiteX99" fmla="*/ 722537 w 1251901"/>
                    <a:gd name="connsiteY99" fmla="*/ 102394 h 1254901"/>
                    <a:gd name="connsiteX100" fmla="*/ 739206 w 1251901"/>
                    <a:gd name="connsiteY100" fmla="*/ 123825 h 1254901"/>
                    <a:gd name="connsiteX101" fmla="*/ 741587 w 1251901"/>
                    <a:gd name="connsiteY101" fmla="*/ 133350 h 1254901"/>
                    <a:gd name="connsiteX102" fmla="*/ 758256 w 1251901"/>
                    <a:gd name="connsiteY102" fmla="*/ 157162 h 1254901"/>
                    <a:gd name="connsiteX103" fmla="*/ 765400 w 1251901"/>
                    <a:gd name="connsiteY103" fmla="*/ 180975 h 1254901"/>
                    <a:gd name="connsiteX104" fmla="*/ 770162 w 1251901"/>
                    <a:gd name="connsiteY104" fmla="*/ 195262 h 1254901"/>
                    <a:gd name="connsiteX105" fmla="*/ 810643 w 1251901"/>
                    <a:gd name="connsiteY105" fmla="*/ 183356 h 1254901"/>
                    <a:gd name="connsiteX106" fmla="*/ 813025 w 1251901"/>
                    <a:gd name="connsiteY106" fmla="*/ 176212 h 1254901"/>
                    <a:gd name="connsiteX107" fmla="*/ 820168 w 1251901"/>
                    <a:gd name="connsiteY107" fmla="*/ 178594 h 1254901"/>
                    <a:gd name="connsiteX108" fmla="*/ 827312 w 1251901"/>
                    <a:gd name="connsiteY108" fmla="*/ 192881 h 1254901"/>
                    <a:gd name="connsiteX109" fmla="*/ 829693 w 1251901"/>
                    <a:gd name="connsiteY109" fmla="*/ 202406 h 1254901"/>
                    <a:gd name="connsiteX110" fmla="*/ 836837 w 1251901"/>
                    <a:gd name="connsiteY110" fmla="*/ 204787 h 1254901"/>
                    <a:gd name="connsiteX111" fmla="*/ 882081 w 1251901"/>
                    <a:gd name="connsiteY111" fmla="*/ 192881 h 1254901"/>
                    <a:gd name="connsiteX112" fmla="*/ 886843 w 1251901"/>
                    <a:gd name="connsiteY112" fmla="*/ 185737 h 1254901"/>
                    <a:gd name="connsiteX113" fmla="*/ 884462 w 1251901"/>
                    <a:gd name="connsiteY113" fmla="*/ 166687 h 1254901"/>
                    <a:gd name="connsiteX114" fmla="*/ 874937 w 1251901"/>
                    <a:gd name="connsiteY114" fmla="*/ 152400 h 1254901"/>
                    <a:gd name="connsiteX115" fmla="*/ 867793 w 1251901"/>
                    <a:gd name="connsiteY115" fmla="*/ 102394 h 1254901"/>
                    <a:gd name="connsiteX116" fmla="*/ 865412 w 1251901"/>
                    <a:gd name="connsiteY116" fmla="*/ 92869 h 1254901"/>
                    <a:gd name="connsiteX117" fmla="*/ 867793 w 1251901"/>
                    <a:gd name="connsiteY117" fmla="*/ 69056 h 1254901"/>
                    <a:gd name="connsiteX118" fmla="*/ 877318 w 1251901"/>
                    <a:gd name="connsiteY118" fmla="*/ 45244 h 1254901"/>
                    <a:gd name="connsiteX119" fmla="*/ 927325 w 1251901"/>
                    <a:gd name="connsiteY119" fmla="*/ 45244 h 1254901"/>
                    <a:gd name="connsiteX120" fmla="*/ 941612 w 1251901"/>
                    <a:gd name="connsiteY120" fmla="*/ 33337 h 1254901"/>
                    <a:gd name="connsiteX121" fmla="*/ 943993 w 1251901"/>
                    <a:gd name="connsiteY121" fmla="*/ 26194 h 1254901"/>
                    <a:gd name="connsiteX122" fmla="*/ 953518 w 1251901"/>
                    <a:gd name="connsiteY122" fmla="*/ 23812 h 1254901"/>
                    <a:gd name="connsiteX123" fmla="*/ 963043 w 1251901"/>
                    <a:gd name="connsiteY123" fmla="*/ 19050 h 1254901"/>
                    <a:gd name="connsiteX124" fmla="*/ 967806 w 1251901"/>
                    <a:gd name="connsiteY124" fmla="*/ 11906 h 1254901"/>
                    <a:gd name="connsiteX125" fmla="*/ 989237 w 1251901"/>
                    <a:gd name="connsiteY125" fmla="*/ 0 h 1254901"/>
                    <a:gd name="connsiteX126" fmla="*/ 1003525 w 1251901"/>
                    <a:gd name="connsiteY126" fmla="*/ 4762 h 1254901"/>
                    <a:gd name="connsiteX127" fmla="*/ 1015431 w 1251901"/>
                    <a:gd name="connsiteY127" fmla="*/ 19050 h 1254901"/>
                    <a:gd name="connsiteX128" fmla="*/ 1008287 w 1251901"/>
                    <a:gd name="connsiteY128" fmla="*/ 28575 h 1254901"/>
                    <a:gd name="connsiteX129" fmla="*/ 1015431 w 1251901"/>
                    <a:gd name="connsiteY129" fmla="*/ 30956 h 1254901"/>
                    <a:gd name="connsiteX130" fmla="*/ 1039243 w 1251901"/>
                    <a:gd name="connsiteY130" fmla="*/ 33337 h 1254901"/>
                    <a:gd name="connsiteX131" fmla="*/ 1053531 w 1251901"/>
                    <a:gd name="connsiteY131" fmla="*/ 42862 h 1254901"/>
                    <a:gd name="connsiteX132" fmla="*/ 1082106 w 1251901"/>
                    <a:gd name="connsiteY132" fmla="*/ 50006 h 1254901"/>
                    <a:gd name="connsiteX133" fmla="*/ 1096393 w 1251901"/>
                    <a:gd name="connsiteY133" fmla="*/ 59531 h 1254901"/>
                    <a:gd name="connsiteX134" fmla="*/ 1101156 w 1251901"/>
                    <a:gd name="connsiteY134" fmla="*/ 66675 h 1254901"/>
                    <a:gd name="connsiteX135" fmla="*/ 1108300 w 1251901"/>
                    <a:gd name="connsiteY135" fmla="*/ 69056 h 1254901"/>
                    <a:gd name="connsiteX136" fmla="*/ 1115443 w 1251901"/>
                    <a:gd name="connsiteY136" fmla="*/ 73819 h 1254901"/>
                    <a:gd name="connsiteX137" fmla="*/ 1122587 w 1251901"/>
                    <a:gd name="connsiteY137" fmla="*/ 76200 h 1254901"/>
                    <a:gd name="connsiteX138" fmla="*/ 1129731 w 1251901"/>
                    <a:gd name="connsiteY138" fmla="*/ 83344 h 1254901"/>
                    <a:gd name="connsiteX139" fmla="*/ 1136875 w 1251901"/>
                    <a:gd name="connsiteY139" fmla="*/ 88106 h 1254901"/>
                    <a:gd name="connsiteX140" fmla="*/ 1139256 w 1251901"/>
                    <a:gd name="connsiteY140" fmla="*/ 95250 h 1254901"/>
                    <a:gd name="connsiteX141" fmla="*/ 1134493 w 1251901"/>
                    <a:gd name="connsiteY141" fmla="*/ 102394 h 1254901"/>
                    <a:gd name="connsiteX142" fmla="*/ 1120206 w 1251901"/>
                    <a:gd name="connsiteY142" fmla="*/ 114300 h 1254901"/>
                    <a:gd name="connsiteX143" fmla="*/ 1113062 w 1251901"/>
                    <a:gd name="connsiteY143" fmla="*/ 121444 h 1254901"/>
                    <a:gd name="connsiteX144" fmla="*/ 1108300 w 1251901"/>
                    <a:gd name="connsiteY144" fmla="*/ 130969 h 1254901"/>
                    <a:gd name="connsiteX145" fmla="*/ 1101156 w 1251901"/>
                    <a:gd name="connsiteY145" fmla="*/ 135731 h 1254901"/>
                    <a:gd name="connsiteX146" fmla="*/ 1065437 w 1251901"/>
                    <a:gd name="connsiteY146" fmla="*/ 140494 h 1254901"/>
                    <a:gd name="connsiteX147" fmla="*/ 1051150 w 1251901"/>
                    <a:gd name="connsiteY147" fmla="*/ 150019 h 1254901"/>
                    <a:gd name="connsiteX148" fmla="*/ 1046387 w 1251901"/>
                    <a:gd name="connsiteY148" fmla="*/ 157162 h 1254901"/>
                    <a:gd name="connsiteX149" fmla="*/ 1032100 w 1251901"/>
                    <a:gd name="connsiteY149" fmla="*/ 166687 h 1254901"/>
                    <a:gd name="connsiteX150" fmla="*/ 1013050 w 1251901"/>
                    <a:gd name="connsiteY150" fmla="*/ 178594 h 1254901"/>
                    <a:gd name="connsiteX151" fmla="*/ 1005906 w 1251901"/>
                    <a:gd name="connsiteY151" fmla="*/ 180975 h 1254901"/>
                    <a:gd name="connsiteX152" fmla="*/ 1001143 w 1251901"/>
                    <a:gd name="connsiteY152" fmla="*/ 195262 h 1254901"/>
                    <a:gd name="connsiteX153" fmla="*/ 998762 w 1251901"/>
                    <a:gd name="connsiteY153" fmla="*/ 202406 h 1254901"/>
                    <a:gd name="connsiteX154" fmla="*/ 994000 w 1251901"/>
                    <a:gd name="connsiteY154" fmla="*/ 221456 h 1254901"/>
                    <a:gd name="connsiteX155" fmla="*/ 996381 w 1251901"/>
                    <a:gd name="connsiteY155" fmla="*/ 247650 h 1254901"/>
                    <a:gd name="connsiteX156" fmla="*/ 1008287 w 1251901"/>
                    <a:gd name="connsiteY156" fmla="*/ 314325 h 1254901"/>
                    <a:gd name="connsiteX157" fmla="*/ 1015431 w 1251901"/>
                    <a:gd name="connsiteY157" fmla="*/ 309562 h 1254901"/>
                    <a:gd name="connsiteX158" fmla="*/ 1020193 w 1251901"/>
                    <a:gd name="connsiteY158" fmla="*/ 302419 h 1254901"/>
                    <a:gd name="connsiteX159" fmla="*/ 1034481 w 1251901"/>
                    <a:gd name="connsiteY159" fmla="*/ 292894 h 1254901"/>
                    <a:gd name="connsiteX160" fmla="*/ 1051150 w 1251901"/>
                    <a:gd name="connsiteY160" fmla="*/ 288131 h 1254901"/>
                    <a:gd name="connsiteX161" fmla="*/ 1060675 w 1251901"/>
                    <a:gd name="connsiteY161" fmla="*/ 283369 h 1254901"/>
                    <a:gd name="connsiteX162" fmla="*/ 1067818 w 1251901"/>
                    <a:gd name="connsiteY162" fmla="*/ 278606 h 1254901"/>
                    <a:gd name="connsiteX163" fmla="*/ 1077343 w 1251901"/>
                    <a:gd name="connsiteY163" fmla="*/ 276225 h 1254901"/>
                    <a:gd name="connsiteX164" fmla="*/ 1115443 w 1251901"/>
                    <a:gd name="connsiteY164" fmla="*/ 278606 h 1254901"/>
                    <a:gd name="connsiteX165" fmla="*/ 1122587 w 1251901"/>
                    <a:gd name="connsiteY165" fmla="*/ 283369 h 1254901"/>
                    <a:gd name="connsiteX166" fmla="*/ 1153543 w 1251901"/>
                    <a:gd name="connsiteY166" fmla="*/ 285750 h 1254901"/>
                    <a:gd name="connsiteX167" fmla="*/ 1170212 w 1251901"/>
                    <a:gd name="connsiteY167" fmla="*/ 285750 h 1254901"/>
                    <a:gd name="connsiteX168" fmla="*/ 1174975 w 1251901"/>
                    <a:gd name="connsiteY168" fmla="*/ 278606 h 1254901"/>
                    <a:gd name="connsiteX169" fmla="*/ 1182118 w 1251901"/>
                    <a:gd name="connsiteY169" fmla="*/ 264319 h 1254901"/>
                    <a:gd name="connsiteX170" fmla="*/ 1189262 w 1251901"/>
                    <a:gd name="connsiteY170" fmla="*/ 259556 h 1254901"/>
                    <a:gd name="connsiteX171" fmla="*/ 1205931 w 1251901"/>
                    <a:gd name="connsiteY171" fmla="*/ 264319 h 1254901"/>
                    <a:gd name="connsiteX172" fmla="*/ 1213075 w 1251901"/>
                    <a:gd name="connsiteY172" fmla="*/ 292894 h 1254901"/>
                    <a:gd name="connsiteX173" fmla="*/ 1220218 w 1251901"/>
                    <a:gd name="connsiteY173" fmla="*/ 295275 h 1254901"/>
                    <a:gd name="connsiteX174" fmla="*/ 1224981 w 1251901"/>
                    <a:gd name="connsiteY174" fmla="*/ 302419 h 1254901"/>
                    <a:gd name="connsiteX175" fmla="*/ 1232125 w 1251901"/>
                    <a:gd name="connsiteY175" fmla="*/ 307181 h 1254901"/>
                    <a:gd name="connsiteX176" fmla="*/ 1229743 w 1251901"/>
                    <a:gd name="connsiteY176" fmla="*/ 321469 h 1254901"/>
                    <a:gd name="connsiteX177" fmla="*/ 1232125 w 1251901"/>
                    <a:gd name="connsiteY177" fmla="*/ 342900 h 1254901"/>
                    <a:gd name="connsiteX178" fmla="*/ 1239268 w 1251901"/>
                    <a:gd name="connsiteY178" fmla="*/ 347662 h 1254901"/>
                    <a:gd name="connsiteX179" fmla="*/ 1246412 w 1251901"/>
                    <a:gd name="connsiteY179" fmla="*/ 354806 h 1254901"/>
                    <a:gd name="connsiteX180" fmla="*/ 1248793 w 1251901"/>
                    <a:gd name="connsiteY180" fmla="*/ 373856 h 1254901"/>
                    <a:gd name="connsiteX181" fmla="*/ 1234506 w 1251901"/>
                    <a:gd name="connsiteY181" fmla="*/ 376237 h 1254901"/>
                    <a:gd name="connsiteX182" fmla="*/ 1227362 w 1251901"/>
                    <a:gd name="connsiteY182" fmla="*/ 378619 h 1254901"/>
                    <a:gd name="connsiteX183" fmla="*/ 1220218 w 1251901"/>
                    <a:gd name="connsiteY183" fmla="*/ 388144 h 1254901"/>
                    <a:gd name="connsiteX184" fmla="*/ 1210693 w 1251901"/>
                    <a:gd name="connsiteY184" fmla="*/ 400050 h 1254901"/>
                    <a:gd name="connsiteX185" fmla="*/ 1222600 w 1251901"/>
                    <a:gd name="connsiteY185" fmla="*/ 414337 h 1254901"/>
                    <a:gd name="connsiteX186" fmla="*/ 1227362 w 1251901"/>
                    <a:gd name="connsiteY186" fmla="*/ 423862 h 1254901"/>
                    <a:gd name="connsiteX187" fmla="*/ 1232125 w 1251901"/>
                    <a:gd name="connsiteY187" fmla="*/ 440531 h 1254901"/>
                    <a:gd name="connsiteX188" fmla="*/ 1229743 w 1251901"/>
                    <a:gd name="connsiteY188" fmla="*/ 469106 h 1254901"/>
                    <a:gd name="connsiteX189" fmla="*/ 1227362 w 1251901"/>
                    <a:gd name="connsiteY189" fmla="*/ 476250 h 1254901"/>
                    <a:gd name="connsiteX190" fmla="*/ 1217837 w 1251901"/>
                    <a:gd name="connsiteY190" fmla="*/ 478631 h 1254901"/>
                    <a:gd name="connsiteX191" fmla="*/ 1198787 w 1251901"/>
                    <a:gd name="connsiteY191" fmla="*/ 476250 h 1254901"/>
                    <a:gd name="connsiteX192" fmla="*/ 1179737 w 1251901"/>
                    <a:gd name="connsiteY192" fmla="*/ 423862 h 1254901"/>
                    <a:gd name="connsiteX193" fmla="*/ 1172593 w 1251901"/>
                    <a:gd name="connsiteY193" fmla="*/ 426244 h 1254901"/>
                    <a:gd name="connsiteX194" fmla="*/ 1158306 w 1251901"/>
                    <a:gd name="connsiteY194" fmla="*/ 428625 h 1254901"/>
                    <a:gd name="connsiteX195" fmla="*/ 1153543 w 1251901"/>
                    <a:gd name="connsiteY195" fmla="*/ 435769 h 1254901"/>
                    <a:gd name="connsiteX196" fmla="*/ 1136875 w 1251901"/>
                    <a:gd name="connsiteY196" fmla="*/ 450056 h 1254901"/>
                    <a:gd name="connsiteX197" fmla="*/ 1132112 w 1251901"/>
                    <a:gd name="connsiteY197" fmla="*/ 457200 h 1254901"/>
                    <a:gd name="connsiteX198" fmla="*/ 1132112 w 1251901"/>
                    <a:gd name="connsiteY198" fmla="*/ 488156 h 1254901"/>
                    <a:gd name="connsiteX199" fmla="*/ 1139256 w 1251901"/>
                    <a:gd name="connsiteY199" fmla="*/ 509587 h 1254901"/>
                    <a:gd name="connsiteX200" fmla="*/ 1146400 w 1251901"/>
                    <a:gd name="connsiteY200" fmla="*/ 516731 h 1254901"/>
                    <a:gd name="connsiteX201" fmla="*/ 1160687 w 1251901"/>
                    <a:gd name="connsiteY201" fmla="*/ 535781 h 1254901"/>
                    <a:gd name="connsiteX202" fmla="*/ 1163068 w 1251901"/>
                    <a:gd name="connsiteY202" fmla="*/ 559594 h 1254901"/>
                    <a:gd name="connsiteX203" fmla="*/ 1165450 w 1251901"/>
                    <a:gd name="connsiteY203" fmla="*/ 571500 h 1254901"/>
                    <a:gd name="connsiteX204" fmla="*/ 1148781 w 1251901"/>
                    <a:gd name="connsiteY204" fmla="*/ 569119 h 1254901"/>
                    <a:gd name="connsiteX205" fmla="*/ 1141637 w 1251901"/>
                    <a:gd name="connsiteY205" fmla="*/ 564356 h 1254901"/>
                    <a:gd name="connsiteX206" fmla="*/ 1127350 w 1251901"/>
                    <a:gd name="connsiteY206" fmla="*/ 569119 h 1254901"/>
                    <a:gd name="connsiteX207" fmla="*/ 1122587 w 1251901"/>
                    <a:gd name="connsiteY207" fmla="*/ 576262 h 1254901"/>
                    <a:gd name="connsiteX208" fmla="*/ 1134493 w 1251901"/>
                    <a:gd name="connsiteY208" fmla="*/ 590550 h 1254901"/>
                    <a:gd name="connsiteX209" fmla="*/ 1141637 w 1251901"/>
                    <a:gd name="connsiteY209" fmla="*/ 595312 h 1254901"/>
                    <a:gd name="connsiteX210" fmla="*/ 1146400 w 1251901"/>
                    <a:gd name="connsiteY210" fmla="*/ 602456 h 1254901"/>
                    <a:gd name="connsiteX211" fmla="*/ 1144018 w 1251901"/>
                    <a:gd name="connsiteY211" fmla="*/ 609600 h 1254901"/>
                    <a:gd name="connsiteX212" fmla="*/ 1129731 w 1251901"/>
                    <a:gd name="connsiteY212" fmla="*/ 623887 h 1254901"/>
                    <a:gd name="connsiteX213" fmla="*/ 1124968 w 1251901"/>
                    <a:gd name="connsiteY213" fmla="*/ 631031 h 1254901"/>
                    <a:gd name="connsiteX214" fmla="*/ 1120206 w 1251901"/>
                    <a:gd name="connsiteY214" fmla="*/ 650081 h 1254901"/>
                    <a:gd name="connsiteX215" fmla="*/ 1117825 w 1251901"/>
                    <a:gd name="connsiteY215" fmla="*/ 657225 h 1254901"/>
                    <a:gd name="connsiteX216" fmla="*/ 1108300 w 1251901"/>
                    <a:gd name="connsiteY216" fmla="*/ 664369 h 1254901"/>
                    <a:gd name="connsiteX217" fmla="*/ 1101156 w 1251901"/>
                    <a:gd name="connsiteY217" fmla="*/ 671512 h 1254901"/>
                    <a:gd name="connsiteX218" fmla="*/ 1094012 w 1251901"/>
                    <a:gd name="connsiteY218" fmla="*/ 697706 h 1254901"/>
                    <a:gd name="connsiteX219" fmla="*/ 1086868 w 1251901"/>
                    <a:gd name="connsiteY219" fmla="*/ 707231 h 1254901"/>
                    <a:gd name="connsiteX220" fmla="*/ 1082106 w 1251901"/>
                    <a:gd name="connsiteY220" fmla="*/ 714375 h 1254901"/>
                    <a:gd name="connsiteX221" fmla="*/ 1074962 w 1251901"/>
                    <a:gd name="connsiteY221" fmla="*/ 719137 h 1254901"/>
                    <a:gd name="connsiteX222" fmla="*/ 1070200 w 1251901"/>
                    <a:gd name="connsiteY222" fmla="*/ 726281 h 1254901"/>
                    <a:gd name="connsiteX223" fmla="*/ 1063056 w 1251901"/>
                    <a:gd name="connsiteY223" fmla="*/ 731044 h 1254901"/>
                    <a:gd name="connsiteX224" fmla="*/ 1053531 w 1251901"/>
                    <a:gd name="connsiteY224" fmla="*/ 745331 h 1254901"/>
                    <a:gd name="connsiteX225" fmla="*/ 1051150 w 1251901"/>
                    <a:gd name="connsiteY225" fmla="*/ 754856 h 1254901"/>
                    <a:gd name="connsiteX226" fmla="*/ 1039243 w 1251901"/>
                    <a:gd name="connsiteY226" fmla="*/ 769144 h 1254901"/>
                    <a:gd name="connsiteX227" fmla="*/ 1034481 w 1251901"/>
                    <a:gd name="connsiteY227" fmla="*/ 778669 h 1254901"/>
                    <a:gd name="connsiteX228" fmla="*/ 1020193 w 1251901"/>
                    <a:gd name="connsiteY228" fmla="*/ 788194 h 1254901"/>
                    <a:gd name="connsiteX229" fmla="*/ 1017812 w 1251901"/>
                    <a:gd name="connsiteY229" fmla="*/ 795337 h 1254901"/>
                    <a:gd name="connsiteX230" fmla="*/ 1010668 w 1251901"/>
                    <a:gd name="connsiteY230" fmla="*/ 802481 h 1254901"/>
                    <a:gd name="connsiteX231" fmla="*/ 1003525 w 1251901"/>
                    <a:gd name="connsiteY231" fmla="*/ 804862 h 1254901"/>
                    <a:gd name="connsiteX232" fmla="*/ 960662 w 1251901"/>
                    <a:gd name="connsiteY232" fmla="*/ 807244 h 1254901"/>
                    <a:gd name="connsiteX233" fmla="*/ 941612 w 1251901"/>
                    <a:gd name="connsiteY233" fmla="*/ 807244 h 1254901"/>
                    <a:gd name="connsiteX234" fmla="*/ 929706 w 1251901"/>
                    <a:gd name="connsiteY234" fmla="*/ 812006 h 1254901"/>
                    <a:gd name="connsiteX235" fmla="*/ 922562 w 1251901"/>
                    <a:gd name="connsiteY235" fmla="*/ 814387 h 1254901"/>
                    <a:gd name="connsiteX236" fmla="*/ 915418 w 1251901"/>
                    <a:gd name="connsiteY236" fmla="*/ 819150 h 1254901"/>
                    <a:gd name="connsiteX237" fmla="*/ 877318 w 1251901"/>
                    <a:gd name="connsiteY237" fmla="*/ 823912 h 1254901"/>
                    <a:gd name="connsiteX238" fmla="*/ 855887 w 1251901"/>
                    <a:gd name="connsiteY238" fmla="*/ 833437 h 1254901"/>
                    <a:gd name="connsiteX239" fmla="*/ 848743 w 1251901"/>
                    <a:gd name="connsiteY239" fmla="*/ 835819 h 1254901"/>
                    <a:gd name="connsiteX240" fmla="*/ 843981 w 1251901"/>
                    <a:gd name="connsiteY240" fmla="*/ 892969 h 1254901"/>
                    <a:gd name="connsiteX241" fmla="*/ 839218 w 1251901"/>
                    <a:gd name="connsiteY241" fmla="*/ 900112 h 1254901"/>
                    <a:gd name="connsiteX242" fmla="*/ 836837 w 1251901"/>
                    <a:gd name="connsiteY242" fmla="*/ 909637 h 1254901"/>
                    <a:gd name="connsiteX243" fmla="*/ 827312 w 1251901"/>
                    <a:gd name="connsiteY243" fmla="*/ 926306 h 1254901"/>
                    <a:gd name="connsiteX244" fmla="*/ 829693 w 1251901"/>
                    <a:gd name="connsiteY244" fmla="*/ 954881 h 1254901"/>
                    <a:gd name="connsiteX245" fmla="*/ 836837 w 1251901"/>
                    <a:gd name="connsiteY245" fmla="*/ 962025 h 1254901"/>
                    <a:gd name="connsiteX246" fmla="*/ 843981 w 1251901"/>
                    <a:gd name="connsiteY246" fmla="*/ 966787 h 1254901"/>
                    <a:gd name="connsiteX247" fmla="*/ 860650 w 1251901"/>
                    <a:gd name="connsiteY247" fmla="*/ 978694 h 1254901"/>
                    <a:gd name="connsiteX248" fmla="*/ 863031 w 1251901"/>
                    <a:gd name="connsiteY248" fmla="*/ 985837 h 1254901"/>
                    <a:gd name="connsiteX249" fmla="*/ 853506 w 1251901"/>
                    <a:gd name="connsiteY249" fmla="*/ 1004887 h 1254901"/>
                    <a:gd name="connsiteX250" fmla="*/ 851125 w 1251901"/>
                    <a:gd name="connsiteY250" fmla="*/ 1012031 h 1254901"/>
                    <a:gd name="connsiteX251" fmla="*/ 863031 w 1251901"/>
                    <a:gd name="connsiteY251" fmla="*/ 1028700 h 1254901"/>
                    <a:gd name="connsiteX252" fmla="*/ 874937 w 1251901"/>
                    <a:gd name="connsiteY252" fmla="*/ 1031081 h 1254901"/>
                    <a:gd name="connsiteX253" fmla="*/ 889225 w 1251901"/>
                    <a:gd name="connsiteY253" fmla="*/ 1040606 h 1254901"/>
                    <a:gd name="connsiteX254" fmla="*/ 898750 w 1251901"/>
                    <a:gd name="connsiteY254" fmla="*/ 1057275 h 1254901"/>
                    <a:gd name="connsiteX255" fmla="*/ 903512 w 1251901"/>
                    <a:gd name="connsiteY255" fmla="*/ 1064419 h 1254901"/>
                    <a:gd name="connsiteX256" fmla="*/ 893987 w 1251901"/>
                    <a:gd name="connsiteY256" fmla="*/ 1121569 h 1254901"/>
                    <a:gd name="connsiteX257" fmla="*/ 884462 w 1251901"/>
                    <a:gd name="connsiteY257" fmla="*/ 1126331 h 1254901"/>
                    <a:gd name="connsiteX258" fmla="*/ 874937 w 1251901"/>
                    <a:gd name="connsiteY258" fmla="*/ 1138237 h 1254901"/>
                    <a:gd name="connsiteX259" fmla="*/ 858268 w 1251901"/>
                    <a:gd name="connsiteY259" fmla="*/ 1159669 h 1254901"/>
                    <a:gd name="connsiteX260" fmla="*/ 843981 w 1251901"/>
                    <a:gd name="connsiteY260" fmla="*/ 1162050 h 1254901"/>
                    <a:gd name="connsiteX261" fmla="*/ 839218 w 1251901"/>
                    <a:gd name="connsiteY261" fmla="*/ 1171575 h 1254901"/>
                    <a:gd name="connsiteX262" fmla="*/ 841600 w 1251901"/>
                    <a:gd name="connsiteY262" fmla="*/ 1178719 h 1254901"/>
                    <a:gd name="connsiteX263" fmla="*/ 851125 w 1251901"/>
                    <a:gd name="connsiteY263" fmla="*/ 1195387 h 1254901"/>
                    <a:gd name="connsiteX264" fmla="*/ 846362 w 1251901"/>
                    <a:gd name="connsiteY264" fmla="*/ 1214437 h 1254901"/>
                    <a:gd name="connsiteX265" fmla="*/ 841600 w 1251901"/>
                    <a:gd name="connsiteY265" fmla="*/ 1223962 h 1254901"/>
                    <a:gd name="connsiteX266" fmla="*/ 839218 w 1251901"/>
                    <a:gd name="connsiteY266" fmla="*/ 1233487 h 1254901"/>
                    <a:gd name="connsiteX267" fmla="*/ 822550 w 1251901"/>
                    <a:gd name="connsiteY267" fmla="*/ 1252537 h 1254901"/>
                    <a:gd name="connsiteX268" fmla="*/ 813025 w 1251901"/>
                    <a:gd name="connsiteY268" fmla="*/ 1233487 h 1254901"/>
                    <a:gd name="connsiteX269" fmla="*/ 805881 w 1251901"/>
                    <a:gd name="connsiteY269" fmla="*/ 1228725 h 1254901"/>
                    <a:gd name="connsiteX270" fmla="*/ 793975 w 1251901"/>
                    <a:gd name="connsiteY270" fmla="*/ 1231106 h 1254901"/>
                    <a:gd name="connsiteX271" fmla="*/ 786831 w 1251901"/>
                    <a:gd name="connsiteY271" fmla="*/ 1233487 h 1254901"/>
                    <a:gd name="connsiteX272" fmla="*/ 777306 w 1251901"/>
                    <a:gd name="connsiteY272" fmla="*/ 1235869 h 1254901"/>
                    <a:gd name="connsiteX273" fmla="*/ 722537 w 1251901"/>
                    <a:gd name="connsiteY273" fmla="*/ 1233487 h 1254901"/>
                    <a:gd name="connsiteX274" fmla="*/ 708250 w 1251901"/>
                    <a:gd name="connsiteY274" fmla="*/ 1219200 h 1254901"/>
                    <a:gd name="connsiteX275" fmla="*/ 703487 w 1251901"/>
                    <a:gd name="connsiteY275" fmla="*/ 1204912 h 1254901"/>
                    <a:gd name="connsiteX276" fmla="*/ 682056 w 1251901"/>
                    <a:gd name="connsiteY276" fmla="*/ 1197769 h 1254901"/>
                    <a:gd name="connsiteX277" fmla="*/ 674912 w 1251901"/>
                    <a:gd name="connsiteY277" fmla="*/ 1195387 h 1254901"/>
                    <a:gd name="connsiteX278" fmla="*/ 660625 w 1251901"/>
                    <a:gd name="connsiteY278" fmla="*/ 1193006 h 1254901"/>
                    <a:gd name="connsiteX279" fmla="*/ 655862 w 1251901"/>
                    <a:gd name="connsiteY279" fmla="*/ 1185862 h 1254901"/>
                    <a:gd name="connsiteX280" fmla="*/ 653481 w 1251901"/>
                    <a:gd name="connsiteY280" fmla="*/ 1178719 h 1254901"/>
                    <a:gd name="connsiteX281" fmla="*/ 651100 w 1251901"/>
                    <a:gd name="connsiteY281" fmla="*/ 1162050 h 1254901"/>
                    <a:gd name="connsiteX282" fmla="*/ 643956 w 1251901"/>
                    <a:gd name="connsiteY282" fmla="*/ 1157287 h 1254901"/>
                    <a:gd name="connsiteX283" fmla="*/ 572518 w 1251901"/>
                    <a:gd name="connsiteY283" fmla="*/ 1154906 h 1254901"/>
                    <a:gd name="connsiteX284" fmla="*/ 570137 w 1251901"/>
                    <a:gd name="connsiteY284" fmla="*/ 1147762 h 1254901"/>
                    <a:gd name="connsiteX285" fmla="*/ 565375 w 1251901"/>
                    <a:gd name="connsiteY285" fmla="*/ 1121569 h 1254901"/>
                    <a:gd name="connsiteX286" fmla="*/ 543943 w 1251901"/>
                    <a:gd name="connsiteY286" fmla="*/ 1126331 h 1254901"/>
                    <a:gd name="connsiteX287" fmla="*/ 536800 w 1251901"/>
                    <a:gd name="connsiteY287" fmla="*/ 1131094 h 1254901"/>
                    <a:gd name="connsiteX288" fmla="*/ 527275 w 1251901"/>
                    <a:gd name="connsiteY288" fmla="*/ 1145381 h 1254901"/>
                    <a:gd name="connsiteX289" fmla="*/ 522512 w 1251901"/>
                    <a:gd name="connsiteY289" fmla="*/ 1152525 h 1254901"/>
                    <a:gd name="connsiteX290" fmla="*/ 517750 w 1251901"/>
                    <a:gd name="connsiteY290" fmla="*/ 1162050 h 1254901"/>
                    <a:gd name="connsiteX291" fmla="*/ 510606 w 1251901"/>
                    <a:gd name="connsiteY291" fmla="*/ 1166812 h 1254901"/>
                    <a:gd name="connsiteX292" fmla="*/ 508225 w 1251901"/>
                    <a:gd name="connsiteY292" fmla="*/ 1173956 h 1254901"/>
                    <a:gd name="connsiteX293" fmla="*/ 474887 w 1251901"/>
                    <a:gd name="connsiteY293" fmla="*/ 1183481 h 1254901"/>
                    <a:gd name="connsiteX294" fmla="*/ 470125 w 1251901"/>
                    <a:gd name="connsiteY294" fmla="*/ 1200150 h 1254901"/>
                    <a:gd name="connsiteX295" fmla="*/ 465362 w 1251901"/>
                    <a:gd name="connsiteY295" fmla="*/ 1209675 h 1254901"/>
                    <a:gd name="connsiteX296" fmla="*/ 443931 w 1251901"/>
                    <a:gd name="connsiteY296" fmla="*/ 1221581 h 1254901"/>
                    <a:gd name="connsiteX297" fmla="*/ 434406 w 1251901"/>
                    <a:gd name="connsiteY297" fmla="*/ 1223962 h 1254901"/>
                    <a:gd name="connsiteX298" fmla="*/ 401068 w 1251901"/>
                    <a:gd name="connsiteY298" fmla="*/ 1221581 h 1254901"/>
                    <a:gd name="connsiteX299" fmla="*/ 370112 w 1251901"/>
                    <a:gd name="connsiteY299" fmla="*/ 1207294 h 1254901"/>
                    <a:gd name="connsiteX300" fmla="*/ 348681 w 1251901"/>
                    <a:gd name="connsiteY300" fmla="*/ 1202531 h 1254901"/>
                    <a:gd name="connsiteX301" fmla="*/ 341537 w 1251901"/>
                    <a:gd name="connsiteY301" fmla="*/ 1197769 h 1254901"/>
                    <a:gd name="connsiteX302" fmla="*/ 324868 w 1251901"/>
                    <a:gd name="connsiteY302" fmla="*/ 1195387 h 1254901"/>
                    <a:gd name="connsiteX303" fmla="*/ 320106 w 1251901"/>
                    <a:gd name="connsiteY303" fmla="*/ 1188244 h 1254901"/>
                    <a:gd name="connsiteX304" fmla="*/ 315343 w 1251901"/>
                    <a:gd name="connsiteY304" fmla="*/ 1171575 h 1254901"/>
                    <a:gd name="connsiteX305" fmla="*/ 312962 w 1251901"/>
                    <a:gd name="connsiteY305" fmla="*/ 1154906 h 1254901"/>
                    <a:gd name="connsiteX306" fmla="*/ 310581 w 1251901"/>
                    <a:gd name="connsiteY306" fmla="*/ 1147762 h 1254901"/>
                    <a:gd name="connsiteX307" fmla="*/ 305818 w 1251901"/>
                    <a:gd name="connsiteY307" fmla="*/ 1119187 h 1254901"/>
                    <a:gd name="connsiteX308" fmla="*/ 303437 w 1251901"/>
                    <a:gd name="connsiteY308" fmla="*/ 1081087 h 1254901"/>
                    <a:gd name="connsiteX309" fmla="*/ 296293 w 1251901"/>
                    <a:gd name="connsiteY309" fmla="*/ 1073944 h 1254901"/>
                    <a:gd name="connsiteX310" fmla="*/ 291531 w 1251901"/>
                    <a:gd name="connsiteY310" fmla="*/ 1066800 h 1254901"/>
                    <a:gd name="connsiteX311" fmla="*/ 277243 w 1251901"/>
                    <a:gd name="connsiteY311" fmla="*/ 1059656 h 1254901"/>
                    <a:gd name="connsiteX312" fmla="*/ 270100 w 1251901"/>
                    <a:gd name="connsiteY312" fmla="*/ 1054894 h 1254901"/>
                    <a:gd name="connsiteX313" fmla="*/ 260575 w 1251901"/>
                    <a:gd name="connsiteY313" fmla="*/ 1052512 h 1254901"/>
                    <a:gd name="connsiteX314" fmla="*/ 251050 w 1251901"/>
                    <a:gd name="connsiteY314" fmla="*/ 1047750 h 1254901"/>
                    <a:gd name="connsiteX315" fmla="*/ 241525 w 1251901"/>
                    <a:gd name="connsiteY315" fmla="*/ 1031081 h 1254901"/>
                    <a:gd name="connsiteX316" fmla="*/ 239143 w 1251901"/>
                    <a:gd name="connsiteY316" fmla="*/ 1023937 h 1254901"/>
                    <a:gd name="connsiteX317" fmla="*/ 236762 w 1251901"/>
                    <a:gd name="connsiteY317" fmla="*/ 1014412 h 1254901"/>
                    <a:gd name="connsiteX318" fmla="*/ 227237 w 1251901"/>
                    <a:gd name="connsiteY318" fmla="*/ 1000125 h 1254901"/>
                    <a:gd name="connsiteX319" fmla="*/ 222475 w 1251901"/>
                    <a:gd name="connsiteY319" fmla="*/ 992981 h 1254901"/>
                    <a:gd name="connsiteX320" fmla="*/ 215331 w 1251901"/>
                    <a:gd name="connsiteY320" fmla="*/ 985837 h 1254901"/>
                    <a:gd name="connsiteX321" fmla="*/ 203425 w 1251901"/>
                    <a:gd name="connsiteY321" fmla="*/ 973931 h 1254901"/>
                    <a:gd name="connsiteX322" fmla="*/ 191518 w 1251901"/>
                    <a:gd name="connsiteY322" fmla="*/ 952500 h 1254901"/>
                    <a:gd name="connsiteX323" fmla="*/ 184375 w 1251901"/>
                    <a:gd name="connsiteY323" fmla="*/ 945356 h 1254901"/>
                    <a:gd name="connsiteX324" fmla="*/ 179612 w 1251901"/>
                    <a:gd name="connsiteY324" fmla="*/ 935831 h 1254901"/>
                    <a:gd name="connsiteX325" fmla="*/ 177231 w 1251901"/>
                    <a:gd name="connsiteY325" fmla="*/ 928687 h 1254901"/>
                    <a:gd name="connsiteX326" fmla="*/ 170087 w 1251901"/>
                    <a:gd name="connsiteY326" fmla="*/ 923925 h 1254901"/>
                    <a:gd name="connsiteX327" fmla="*/ 148656 w 1251901"/>
                    <a:gd name="connsiteY327" fmla="*/ 919162 h 1254901"/>
                    <a:gd name="connsiteX328" fmla="*/ 141512 w 1251901"/>
                    <a:gd name="connsiteY328" fmla="*/ 909637 h 1254901"/>
                    <a:gd name="connsiteX329" fmla="*/ 134368 w 1251901"/>
                    <a:gd name="connsiteY329" fmla="*/ 892969 h 1254901"/>
                    <a:gd name="connsiteX330" fmla="*/ 131987 w 1251901"/>
                    <a:gd name="connsiteY330" fmla="*/ 885825 h 1254901"/>
                    <a:gd name="connsiteX331" fmla="*/ 129606 w 1251901"/>
                    <a:gd name="connsiteY331" fmla="*/ 873919 h 1254901"/>
                    <a:gd name="connsiteX332" fmla="*/ 115318 w 1251901"/>
                    <a:gd name="connsiteY332" fmla="*/ 864394 h 1254901"/>
                    <a:gd name="connsiteX333" fmla="*/ 96268 w 1251901"/>
                    <a:gd name="connsiteY333" fmla="*/ 854869 h 1254901"/>
                    <a:gd name="connsiteX334" fmla="*/ 77218 w 1251901"/>
                    <a:gd name="connsiteY334" fmla="*/ 847725 h 1254901"/>
                    <a:gd name="connsiteX335" fmla="*/ 62931 w 1251901"/>
                    <a:gd name="connsiteY335" fmla="*/ 842962 h 1254901"/>
                    <a:gd name="connsiteX336" fmla="*/ 55787 w 1251901"/>
                    <a:gd name="connsiteY336" fmla="*/ 840581 h 1254901"/>
                    <a:gd name="connsiteX337" fmla="*/ 48643 w 1251901"/>
                    <a:gd name="connsiteY337" fmla="*/ 838200 h 1254901"/>
                    <a:gd name="connsiteX338" fmla="*/ 39118 w 1251901"/>
                    <a:gd name="connsiteY338" fmla="*/ 835819 h 1254901"/>
                    <a:gd name="connsiteX339" fmla="*/ 31975 w 1251901"/>
                    <a:gd name="connsiteY339" fmla="*/ 831056 h 1254901"/>
                    <a:gd name="connsiteX340" fmla="*/ 22450 w 1251901"/>
                    <a:gd name="connsiteY340" fmla="*/ 826294 h 1254901"/>
                    <a:gd name="connsiteX341" fmla="*/ 12925 w 1251901"/>
                    <a:gd name="connsiteY341" fmla="*/ 819150 h 1254901"/>
                    <a:gd name="connsiteX342" fmla="*/ 5781 w 1251901"/>
                    <a:gd name="connsiteY342" fmla="*/ 814387 h 1254901"/>
                    <a:gd name="connsiteX343" fmla="*/ 1018 w 1251901"/>
                    <a:gd name="connsiteY343" fmla="*/ 807244 h 1254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</a:cxnLst>
                  <a:rect l="l" t="t" r="r" b="b"/>
                  <a:pathLst>
                    <a:path w="1251901" h="1254901">
                      <a:moveTo>
                        <a:pt x="1018" y="807244"/>
                      </a:moveTo>
                      <a:cubicBezTo>
                        <a:pt x="29249" y="801596"/>
                        <a:pt x="0" y="809019"/>
                        <a:pt x="20068" y="800100"/>
                      </a:cubicBezTo>
                      <a:cubicBezTo>
                        <a:pt x="30257" y="795571"/>
                        <a:pt x="34182" y="795727"/>
                        <a:pt x="43881" y="792956"/>
                      </a:cubicBezTo>
                      <a:cubicBezTo>
                        <a:pt x="60505" y="788207"/>
                        <a:pt x="39248" y="792257"/>
                        <a:pt x="67693" y="788194"/>
                      </a:cubicBezTo>
                      <a:cubicBezTo>
                        <a:pt x="92406" y="771717"/>
                        <a:pt x="55429" y="798077"/>
                        <a:pt x="79600" y="773906"/>
                      </a:cubicBezTo>
                      <a:cubicBezTo>
                        <a:pt x="81375" y="772131"/>
                        <a:pt x="84362" y="772319"/>
                        <a:pt x="86743" y="771525"/>
                      </a:cubicBezTo>
                      <a:cubicBezTo>
                        <a:pt x="97397" y="755546"/>
                        <a:pt x="84846" y="771203"/>
                        <a:pt x="98650" y="762000"/>
                      </a:cubicBezTo>
                      <a:cubicBezTo>
                        <a:pt x="101452" y="760132"/>
                        <a:pt x="103637" y="757443"/>
                        <a:pt x="105793" y="754856"/>
                      </a:cubicBezTo>
                      <a:cubicBezTo>
                        <a:pt x="107625" y="752657"/>
                        <a:pt x="108321" y="749500"/>
                        <a:pt x="110556" y="747712"/>
                      </a:cubicBezTo>
                      <a:cubicBezTo>
                        <a:pt x="112516" y="746144"/>
                        <a:pt x="115319" y="746125"/>
                        <a:pt x="117700" y="745331"/>
                      </a:cubicBezTo>
                      <a:cubicBezTo>
                        <a:pt x="120081" y="742950"/>
                        <a:pt x="122256" y="740343"/>
                        <a:pt x="124843" y="738187"/>
                      </a:cubicBezTo>
                      <a:cubicBezTo>
                        <a:pt x="127042" y="736355"/>
                        <a:pt x="129963" y="735449"/>
                        <a:pt x="131987" y="733425"/>
                      </a:cubicBezTo>
                      <a:cubicBezTo>
                        <a:pt x="134011" y="731401"/>
                        <a:pt x="135162" y="728662"/>
                        <a:pt x="136750" y="726281"/>
                      </a:cubicBezTo>
                      <a:cubicBezTo>
                        <a:pt x="137544" y="723900"/>
                        <a:pt x="138639" y="721598"/>
                        <a:pt x="139131" y="719137"/>
                      </a:cubicBezTo>
                      <a:cubicBezTo>
                        <a:pt x="142440" y="702592"/>
                        <a:pt x="142700" y="691738"/>
                        <a:pt x="139131" y="673894"/>
                      </a:cubicBezTo>
                      <a:cubicBezTo>
                        <a:pt x="138570" y="671088"/>
                        <a:pt x="135956" y="669131"/>
                        <a:pt x="134368" y="666750"/>
                      </a:cubicBezTo>
                      <a:cubicBezTo>
                        <a:pt x="128018" y="667544"/>
                        <a:pt x="121426" y="667222"/>
                        <a:pt x="115318" y="669131"/>
                      </a:cubicBezTo>
                      <a:cubicBezTo>
                        <a:pt x="105144" y="672310"/>
                        <a:pt x="97565" y="677791"/>
                        <a:pt x="89125" y="683419"/>
                      </a:cubicBezTo>
                      <a:cubicBezTo>
                        <a:pt x="69979" y="657892"/>
                        <a:pt x="92052" y="691021"/>
                        <a:pt x="79600" y="626269"/>
                      </a:cubicBezTo>
                      <a:cubicBezTo>
                        <a:pt x="77557" y="615645"/>
                        <a:pt x="70303" y="612133"/>
                        <a:pt x="62931" y="607219"/>
                      </a:cubicBezTo>
                      <a:cubicBezTo>
                        <a:pt x="60550" y="600076"/>
                        <a:pt x="58962" y="600074"/>
                        <a:pt x="62931" y="592931"/>
                      </a:cubicBezTo>
                      <a:cubicBezTo>
                        <a:pt x="65711" y="587928"/>
                        <a:pt x="72456" y="578644"/>
                        <a:pt x="72456" y="578644"/>
                      </a:cubicBezTo>
                      <a:cubicBezTo>
                        <a:pt x="74043" y="573881"/>
                        <a:pt x="76508" y="569326"/>
                        <a:pt x="77218" y="564356"/>
                      </a:cubicBezTo>
                      <a:cubicBezTo>
                        <a:pt x="78012" y="558800"/>
                        <a:pt x="77515" y="552898"/>
                        <a:pt x="79600" y="547687"/>
                      </a:cubicBezTo>
                      <a:cubicBezTo>
                        <a:pt x="81267" y="543521"/>
                        <a:pt x="90316" y="538162"/>
                        <a:pt x="93887" y="535781"/>
                      </a:cubicBezTo>
                      <a:cubicBezTo>
                        <a:pt x="97062" y="531019"/>
                        <a:pt x="100852" y="526613"/>
                        <a:pt x="103412" y="521494"/>
                      </a:cubicBezTo>
                      <a:cubicBezTo>
                        <a:pt x="105000" y="518319"/>
                        <a:pt x="106777" y="515232"/>
                        <a:pt x="108175" y="511969"/>
                      </a:cubicBezTo>
                      <a:cubicBezTo>
                        <a:pt x="109164" y="509662"/>
                        <a:pt x="109164" y="506914"/>
                        <a:pt x="110556" y="504825"/>
                      </a:cubicBezTo>
                      <a:cubicBezTo>
                        <a:pt x="112424" y="502023"/>
                        <a:pt x="115319" y="500062"/>
                        <a:pt x="117700" y="497681"/>
                      </a:cubicBezTo>
                      <a:cubicBezTo>
                        <a:pt x="118494" y="493712"/>
                        <a:pt x="118271" y="489395"/>
                        <a:pt x="120081" y="485775"/>
                      </a:cubicBezTo>
                      <a:cubicBezTo>
                        <a:pt x="126259" y="473420"/>
                        <a:pt x="134318" y="479518"/>
                        <a:pt x="146275" y="481012"/>
                      </a:cubicBezTo>
                      <a:cubicBezTo>
                        <a:pt x="148656" y="482600"/>
                        <a:pt x="151220" y="483943"/>
                        <a:pt x="153418" y="485775"/>
                      </a:cubicBezTo>
                      <a:cubicBezTo>
                        <a:pt x="156005" y="487931"/>
                        <a:pt x="157638" y="491248"/>
                        <a:pt x="160562" y="492919"/>
                      </a:cubicBezTo>
                      <a:cubicBezTo>
                        <a:pt x="163404" y="494543"/>
                        <a:pt x="166912" y="494506"/>
                        <a:pt x="170087" y="495300"/>
                      </a:cubicBezTo>
                      <a:cubicBezTo>
                        <a:pt x="172468" y="494506"/>
                        <a:pt x="174817" y="493609"/>
                        <a:pt x="177231" y="492919"/>
                      </a:cubicBezTo>
                      <a:cubicBezTo>
                        <a:pt x="180378" y="492020"/>
                        <a:pt x="183748" y="491826"/>
                        <a:pt x="186756" y="490537"/>
                      </a:cubicBezTo>
                      <a:cubicBezTo>
                        <a:pt x="209771" y="480673"/>
                        <a:pt x="176088" y="490227"/>
                        <a:pt x="203425" y="483394"/>
                      </a:cubicBezTo>
                      <a:cubicBezTo>
                        <a:pt x="205806" y="486569"/>
                        <a:pt x="208261" y="489690"/>
                        <a:pt x="210568" y="492919"/>
                      </a:cubicBezTo>
                      <a:cubicBezTo>
                        <a:pt x="212231" y="495248"/>
                        <a:pt x="214731" y="497264"/>
                        <a:pt x="215331" y="500062"/>
                      </a:cubicBezTo>
                      <a:cubicBezTo>
                        <a:pt x="217168" y="508635"/>
                        <a:pt x="209808" y="522462"/>
                        <a:pt x="217712" y="526256"/>
                      </a:cubicBezTo>
                      <a:cubicBezTo>
                        <a:pt x="234901" y="534507"/>
                        <a:pt x="255812" y="527843"/>
                        <a:pt x="274862" y="528637"/>
                      </a:cubicBezTo>
                      <a:cubicBezTo>
                        <a:pt x="291192" y="530971"/>
                        <a:pt x="295498" y="533003"/>
                        <a:pt x="312962" y="528637"/>
                      </a:cubicBezTo>
                      <a:cubicBezTo>
                        <a:pt x="315738" y="527943"/>
                        <a:pt x="317725" y="525462"/>
                        <a:pt x="320106" y="523875"/>
                      </a:cubicBezTo>
                      <a:cubicBezTo>
                        <a:pt x="320900" y="521494"/>
                        <a:pt x="322176" y="519222"/>
                        <a:pt x="322487" y="516731"/>
                      </a:cubicBezTo>
                      <a:cubicBezTo>
                        <a:pt x="323771" y="506462"/>
                        <a:pt x="322201" y="495775"/>
                        <a:pt x="324868" y="485775"/>
                      </a:cubicBezTo>
                      <a:cubicBezTo>
                        <a:pt x="325605" y="483010"/>
                        <a:pt x="329397" y="482174"/>
                        <a:pt x="332012" y="481012"/>
                      </a:cubicBezTo>
                      <a:cubicBezTo>
                        <a:pt x="336600" y="478973"/>
                        <a:pt x="346300" y="476250"/>
                        <a:pt x="346300" y="476250"/>
                      </a:cubicBezTo>
                      <a:cubicBezTo>
                        <a:pt x="357489" y="465059"/>
                        <a:pt x="350642" y="470973"/>
                        <a:pt x="367731" y="459581"/>
                      </a:cubicBezTo>
                      <a:cubicBezTo>
                        <a:pt x="370112" y="457994"/>
                        <a:pt x="372099" y="455513"/>
                        <a:pt x="374875" y="454819"/>
                      </a:cubicBezTo>
                      <a:lnTo>
                        <a:pt x="384400" y="452437"/>
                      </a:lnTo>
                      <a:cubicBezTo>
                        <a:pt x="385987" y="450056"/>
                        <a:pt x="387882" y="447854"/>
                        <a:pt x="389162" y="445294"/>
                      </a:cubicBezTo>
                      <a:cubicBezTo>
                        <a:pt x="390284" y="443049"/>
                        <a:pt x="389500" y="439609"/>
                        <a:pt x="391543" y="438150"/>
                      </a:cubicBezTo>
                      <a:cubicBezTo>
                        <a:pt x="395628" y="435232"/>
                        <a:pt x="401068" y="434975"/>
                        <a:pt x="405831" y="433387"/>
                      </a:cubicBezTo>
                      <a:lnTo>
                        <a:pt x="412975" y="431006"/>
                      </a:lnTo>
                      <a:lnTo>
                        <a:pt x="420118" y="428625"/>
                      </a:lnTo>
                      <a:cubicBezTo>
                        <a:pt x="420912" y="422275"/>
                        <a:pt x="419275" y="415103"/>
                        <a:pt x="422500" y="409575"/>
                      </a:cubicBezTo>
                      <a:cubicBezTo>
                        <a:pt x="425384" y="404631"/>
                        <a:pt x="432025" y="403225"/>
                        <a:pt x="436787" y="400050"/>
                      </a:cubicBezTo>
                      <a:cubicBezTo>
                        <a:pt x="446654" y="393471"/>
                        <a:pt x="441154" y="395981"/>
                        <a:pt x="453456" y="392906"/>
                      </a:cubicBezTo>
                      <a:cubicBezTo>
                        <a:pt x="464849" y="375817"/>
                        <a:pt x="458934" y="382666"/>
                        <a:pt x="470125" y="371475"/>
                      </a:cubicBezTo>
                      <a:cubicBezTo>
                        <a:pt x="469331" y="369094"/>
                        <a:pt x="469284" y="366312"/>
                        <a:pt x="467743" y="364331"/>
                      </a:cubicBezTo>
                      <a:cubicBezTo>
                        <a:pt x="463608" y="359015"/>
                        <a:pt x="453456" y="350044"/>
                        <a:pt x="453456" y="350044"/>
                      </a:cubicBezTo>
                      <a:cubicBezTo>
                        <a:pt x="451863" y="345265"/>
                        <a:pt x="449155" y="332965"/>
                        <a:pt x="443931" y="328612"/>
                      </a:cubicBezTo>
                      <a:cubicBezTo>
                        <a:pt x="441204" y="326340"/>
                        <a:pt x="437581" y="325437"/>
                        <a:pt x="434406" y="323850"/>
                      </a:cubicBezTo>
                      <a:cubicBezTo>
                        <a:pt x="432818" y="321469"/>
                        <a:pt x="429928" y="319554"/>
                        <a:pt x="429643" y="316706"/>
                      </a:cubicBezTo>
                      <a:cubicBezTo>
                        <a:pt x="428442" y="304694"/>
                        <a:pt x="432099" y="299890"/>
                        <a:pt x="436787" y="290512"/>
                      </a:cubicBezTo>
                      <a:cubicBezTo>
                        <a:pt x="436469" y="289242"/>
                        <a:pt x="433392" y="275894"/>
                        <a:pt x="432025" y="273844"/>
                      </a:cubicBezTo>
                      <a:cubicBezTo>
                        <a:pt x="430157" y="271042"/>
                        <a:pt x="427262" y="269081"/>
                        <a:pt x="424881" y="266700"/>
                      </a:cubicBezTo>
                      <a:cubicBezTo>
                        <a:pt x="425675" y="256381"/>
                        <a:pt x="425978" y="246013"/>
                        <a:pt x="427262" y="235744"/>
                      </a:cubicBezTo>
                      <a:cubicBezTo>
                        <a:pt x="428229" y="228006"/>
                        <a:pt x="435602" y="219661"/>
                        <a:pt x="439168" y="214312"/>
                      </a:cubicBezTo>
                      <a:cubicBezTo>
                        <a:pt x="446418" y="203437"/>
                        <a:pt x="441913" y="209187"/>
                        <a:pt x="453456" y="197644"/>
                      </a:cubicBezTo>
                      <a:cubicBezTo>
                        <a:pt x="459117" y="180657"/>
                        <a:pt x="451090" y="201194"/>
                        <a:pt x="462981" y="183356"/>
                      </a:cubicBezTo>
                      <a:cubicBezTo>
                        <a:pt x="468675" y="174814"/>
                        <a:pt x="461141" y="175671"/>
                        <a:pt x="470125" y="166687"/>
                      </a:cubicBezTo>
                      <a:cubicBezTo>
                        <a:pt x="471900" y="164912"/>
                        <a:pt x="474887" y="165100"/>
                        <a:pt x="477268" y="164306"/>
                      </a:cubicBezTo>
                      <a:cubicBezTo>
                        <a:pt x="478856" y="161925"/>
                        <a:pt x="479796" y="158950"/>
                        <a:pt x="482031" y="157162"/>
                      </a:cubicBezTo>
                      <a:cubicBezTo>
                        <a:pt x="483991" y="155594"/>
                        <a:pt x="487400" y="156556"/>
                        <a:pt x="489175" y="154781"/>
                      </a:cubicBezTo>
                      <a:cubicBezTo>
                        <a:pt x="490950" y="153006"/>
                        <a:pt x="490434" y="149882"/>
                        <a:pt x="491556" y="147637"/>
                      </a:cubicBezTo>
                      <a:cubicBezTo>
                        <a:pt x="492836" y="145077"/>
                        <a:pt x="494731" y="142875"/>
                        <a:pt x="496318" y="140494"/>
                      </a:cubicBezTo>
                      <a:cubicBezTo>
                        <a:pt x="498274" y="111165"/>
                        <a:pt x="490446" y="110462"/>
                        <a:pt x="505843" y="97631"/>
                      </a:cubicBezTo>
                      <a:cubicBezTo>
                        <a:pt x="508042" y="95799"/>
                        <a:pt x="510606" y="94456"/>
                        <a:pt x="512987" y="92869"/>
                      </a:cubicBezTo>
                      <a:cubicBezTo>
                        <a:pt x="513781" y="90488"/>
                        <a:pt x="513593" y="87500"/>
                        <a:pt x="515368" y="85725"/>
                      </a:cubicBezTo>
                      <a:cubicBezTo>
                        <a:pt x="517143" y="83950"/>
                        <a:pt x="520267" y="84467"/>
                        <a:pt x="522512" y="83344"/>
                      </a:cubicBezTo>
                      <a:cubicBezTo>
                        <a:pt x="525072" y="82064"/>
                        <a:pt x="527275" y="80169"/>
                        <a:pt x="529656" y="78581"/>
                      </a:cubicBezTo>
                      <a:cubicBezTo>
                        <a:pt x="536800" y="79375"/>
                        <a:pt x="543997" y="79780"/>
                        <a:pt x="551087" y="80962"/>
                      </a:cubicBezTo>
                      <a:cubicBezTo>
                        <a:pt x="553563" y="81375"/>
                        <a:pt x="555721" y="83344"/>
                        <a:pt x="558231" y="83344"/>
                      </a:cubicBezTo>
                      <a:cubicBezTo>
                        <a:pt x="563059" y="83344"/>
                        <a:pt x="567756" y="81756"/>
                        <a:pt x="572518" y="80962"/>
                      </a:cubicBezTo>
                      <a:cubicBezTo>
                        <a:pt x="574106" y="78581"/>
                        <a:pt x="577077" y="76674"/>
                        <a:pt x="577281" y="73819"/>
                      </a:cubicBezTo>
                      <a:cubicBezTo>
                        <a:pt x="577906" y="65074"/>
                        <a:pt x="576140" y="56304"/>
                        <a:pt x="574900" y="47625"/>
                      </a:cubicBezTo>
                      <a:cubicBezTo>
                        <a:pt x="574545" y="45140"/>
                        <a:pt x="573910" y="42570"/>
                        <a:pt x="572518" y="40481"/>
                      </a:cubicBezTo>
                      <a:cubicBezTo>
                        <a:pt x="570650" y="37679"/>
                        <a:pt x="567756" y="35718"/>
                        <a:pt x="565375" y="33337"/>
                      </a:cubicBezTo>
                      <a:cubicBezTo>
                        <a:pt x="567756" y="31750"/>
                        <a:pt x="570189" y="30238"/>
                        <a:pt x="572518" y="28575"/>
                      </a:cubicBezTo>
                      <a:cubicBezTo>
                        <a:pt x="575748" y="26268"/>
                        <a:pt x="578597" y="23400"/>
                        <a:pt x="582043" y="21431"/>
                      </a:cubicBezTo>
                      <a:cubicBezTo>
                        <a:pt x="584699" y="19913"/>
                        <a:pt x="596651" y="17184"/>
                        <a:pt x="598712" y="16669"/>
                      </a:cubicBezTo>
                      <a:cubicBezTo>
                        <a:pt x="603475" y="18256"/>
                        <a:pt x="608823" y="18646"/>
                        <a:pt x="613000" y="21431"/>
                      </a:cubicBezTo>
                      <a:cubicBezTo>
                        <a:pt x="615381" y="23019"/>
                        <a:pt x="617367" y="25500"/>
                        <a:pt x="620143" y="26194"/>
                      </a:cubicBezTo>
                      <a:cubicBezTo>
                        <a:pt x="627116" y="27937"/>
                        <a:pt x="634431" y="27781"/>
                        <a:pt x="641575" y="28575"/>
                      </a:cubicBezTo>
                      <a:cubicBezTo>
                        <a:pt x="643956" y="29369"/>
                        <a:pt x="646473" y="29834"/>
                        <a:pt x="648718" y="30956"/>
                      </a:cubicBezTo>
                      <a:cubicBezTo>
                        <a:pt x="653786" y="33490"/>
                        <a:pt x="659540" y="39646"/>
                        <a:pt x="665387" y="40481"/>
                      </a:cubicBezTo>
                      <a:cubicBezTo>
                        <a:pt x="678768" y="42392"/>
                        <a:pt x="692374" y="42068"/>
                        <a:pt x="705868" y="42862"/>
                      </a:cubicBezTo>
                      <a:cubicBezTo>
                        <a:pt x="709043" y="45243"/>
                        <a:pt x="712587" y="47200"/>
                        <a:pt x="715393" y="50006"/>
                      </a:cubicBezTo>
                      <a:cubicBezTo>
                        <a:pt x="728571" y="63184"/>
                        <a:pt x="719810" y="88758"/>
                        <a:pt x="722537" y="102394"/>
                      </a:cubicBezTo>
                      <a:cubicBezTo>
                        <a:pt x="723961" y="109514"/>
                        <a:pt x="733880" y="118499"/>
                        <a:pt x="739206" y="123825"/>
                      </a:cubicBezTo>
                      <a:cubicBezTo>
                        <a:pt x="740000" y="127000"/>
                        <a:pt x="740123" y="130423"/>
                        <a:pt x="741587" y="133350"/>
                      </a:cubicBezTo>
                      <a:cubicBezTo>
                        <a:pt x="744518" y="139213"/>
                        <a:pt x="753776" y="151189"/>
                        <a:pt x="758256" y="157162"/>
                      </a:cubicBezTo>
                      <a:cubicBezTo>
                        <a:pt x="763480" y="193737"/>
                        <a:pt x="756280" y="160455"/>
                        <a:pt x="765400" y="180975"/>
                      </a:cubicBezTo>
                      <a:cubicBezTo>
                        <a:pt x="767439" y="185562"/>
                        <a:pt x="770162" y="195262"/>
                        <a:pt x="770162" y="195262"/>
                      </a:cubicBezTo>
                      <a:cubicBezTo>
                        <a:pt x="814625" y="192483"/>
                        <a:pt x="804380" y="205276"/>
                        <a:pt x="810643" y="183356"/>
                      </a:cubicBezTo>
                      <a:cubicBezTo>
                        <a:pt x="811333" y="180942"/>
                        <a:pt x="812231" y="178593"/>
                        <a:pt x="813025" y="176212"/>
                      </a:cubicBezTo>
                      <a:cubicBezTo>
                        <a:pt x="815406" y="177006"/>
                        <a:pt x="818208" y="177026"/>
                        <a:pt x="820168" y="178594"/>
                      </a:cubicBezTo>
                      <a:cubicBezTo>
                        <a:pt x="824035" y="181688"/>
                        <a:pt x="826033" y="188405"/>
                        <a:pt x="827312" y="192881"/>
                      </a:cubicBezTo>
                      <a:cubicBezTo>
                        <a:pt x="828211" y="196028"/>
                        <a:pt x="827649" y="199850"/>
                        <a:pt x="829693" y="202406"/>
                      </a:cubicBezTo>
                      <a:cubicBezTo>
                        <a:pt x="831261" y="204366"/>
                        <a:pt x="834456" y="203993"/>
                        <a:pt x="836837" y="204787"/>
                      </a:cubicBezTo>
                      <a:cubicBezTo>
                        <a:pt x="901687" y="201185"/>
                        <a:pt x="871948" y="216526"/>
                        <a:pt x="882081" y="192881"/>
                      </a:cubicBezTo>
                      <a:cubicBezTo>
                        <a:pt x="883208" y="190250"/>
                        <a:pt x="885256" y="188118"/>
                        <a:pt x="886843" y="185737"/>
                      </a:cubicBezTo>
                      <a:cubicBezTo>
                        <a:pt x="886049" y="179387"/>
                        <a:pt x="886614" y="172714"/>
                        <a:pt x="884462" y="166687"/>
                      </a:cubicBezTo>
                      <a:cubicBezTo>
                        <a:pt x="882537" y="161297"/>
                        <a:pt x="874937" y="152400"/>
                        <a:pt x="874937" y="152400"/>
                      </a:cubicBezTo>
                      <a:cubicBezTo>
                        <a:pt x="868641" y="127215"/>
                        <a:pt x="875511" y="156415"/>
                        <a:pt x="867793" y="102394"/>
                      </a:cubicBezTo>
                      <a:cubicBezTo>
                        <a:pt x="867330" y="99154"/>
                        <a:pt x="866206" y="96044"/>
                        <a:pt x="865412" y="92869"/>
                      </a:cubicBezTo>
                      <a:cubicBezTo>
                        <a:pt x="866206" y="84931"/>
                        <a:pt x="866323" y="76897"/>
                        <a:pt x="867793" y="69056"/>
                      </a:cubicBezTo>
                      <a:cubicBezTo>
                        <a:pt x="869558" y="59644"/>
                        <a:pt x="873225" y="53431"/>
                        <a:pt x="877318" y="45244"/>
                      </a:cubicBezTo>
                      <a:cubicBezTo>
                        <a:pt x="888786" y="45961"/>
                        <a:pt x="912697" y="50730"/>
                        <a:pt x="927325" y="45244"/>
                      </a:cubicBezTo>
                      <a:cubicBezTo>
                        <a:pt x="932627" y="43256"/>
                        <a:pt x="937908" y="37041"/>
                        <a:pt x="941612" y="33337"/>
                      </a:cubicBezTo>
                      <a:cubicBezTo>
                        <a:pt x="942406" y="30956"/>
                        <a:pt x="942033" y="27762"/>
                        <a:pt x="943993" y="26194"/>
                      </a:cubicBezTo>
                      <a:cubicBezTo>
                        <a:pt x="946549" y="24149"/>
                        <a:pt x="950454" y="24961"/>
                        <a:pt x="953518" y="23812"/>
                      </a:cubicBezTo>
                      <a:cubicBezTo>
                        <a:pt x="956842" y="22566"/>
                        <a:pt x="959868" y="20637"/>
                        <a:pt x="963043" y="19050"/>
                      </a:cubicBezTo>
                      <a:cubicBezTo>
                        <a:pt x="964631" y="16669"/>
                        <a:pt x="965652" y="13791"/>
                        <a:pt x="967806" y="11906"/>
                      </a:cubicBezTo>
                      <a:cubicBezTo>
                        <a:pt x="977884" y="3087"/>
                        <a:pt x="979425" y="3270"/>
                        <a:pt x="989237" y="0"/>
                      </a:cubicBezTo>
                      <a:cubicBezTo>
                        <a:pt x="994000" y="1587"/>
                        <a:pt x="999137" y="2324"/>
                        <a:pt x="1003525" y="4762"/>
                      </a:cubicBezTo>
                      <a:cubicBezTo>
                        <a:pt x="1008376" y="7457"/>
                        <a:pt x="1012468" y="14606"/>
                        <a:pt x="1015431" y="19050"/>
                      </a:cubicBezTo>
                      <a:cubicBezTo>
                        <a:pt x="1013050" y="22225"/>
                        <a:pt x="1008287" y="24606"/>
                        <a:pt x="1008287" y="28575"/>
                      </a:cubicBezTo>
                      <a:cubicBezTo>
                        <a:pt x="1008287" y="31085"/>
                        <a:pt x="1012950" y="30574"/>
                        <a:pt x="1015431" y="30956"/>
                      </a:cubicBezTo>
                      <a:cubicBezTo>
                        <a:pt x="1023315" y="32169"/>
                        <a:pt x="1031306" y="32543"/>
                        <a:pt x="1039243" y="33337"/>
                      </a:cubicBezTo>
                      <a:lnTo>
                        <a:pt x="1053531" y="42862"/>
                      </a:lnTo>
                      <a:cubicBezTo>
                        <a:pt x="1066656" y="51612"/>
                        <a:pt x="1057828" y="47309"/>
                        <a:pt x="1082106" y="50006"/>
                      </a:cubicBezTo>
                      <a:cubicBezTo>
                        <a:pt x="1090911" y="52941"/>
                        <a:pt x="1089532" y="51298"/>
                        <a:pt x="1096393" y="59531"/>
                      </a:cubicBezTo>
                      <a:cubicBezTo>
                        <a:pt x="1098225" y="61730"/>
                        <a:pt x="1098921" y="64887"/>
                        <a:pt x="1101156" y="66675"/>
                      </a:cubicBezTo>
                      <a:cubicBezTo>
                        <a:pt x="1103116" y="68243"/>
                        <a:pt x="1105919" y="68262"/>
                        <a:pt x="1108300" y="69056"/>
                      </a:cubicBezTo>
                      <a:cubicBezTo>
                        <a:pt x="1110681" y="70644"/>
                        <a:pt x="1112883" y="72539"/>
                        <a:pt x="1115443" y="73819"/>
                      </a:cubicBezTo>
                      <a:cubicBezTo>
                        <a:pt x="1117688" y="74942"/>
                        <a:pt x="1120498" y="74808"/>
                        <a:pt x="1122587" y="76200"/>
                      </a:cubicBezTo>
                      <a:cubicBezTo>
                        <a:pt x="1125389" y="78068"/>
                        <a:pt x="1127144" y="81188"/>
                        <a:pt x="1129731" y="83344"/>
                      </a:cubicBezTo>
                      <a:cubicBezTo>
                        <a:pt x="1131930" y="85176"/>
                        <a:pt x="1134494" y="86519"/>
                        <a:pt x="1136875" y="88106"/>
                      </a:cubicBezTo>
                      <a:cubicBezTo>
                        <a:pt x="1137669" y="90487"/>
                        <a:pt x="1139669" y="92774"/>
                        <a:pt x="1139256" y="95250"/>
                      </a:cubicBezTo>
                      <a:cubicBezTo>
                        <a:pt x="1138785" y="98073"/>
                        <a:pt x="1136325" y="100195"/>
                        <a:pt x="1134493" y="102394"/>
                      </a:cubicBezTo>
                      <a:cubicBezTo>
                        <a:pt x="1125008" y="113776"/>
                        <a:pt x="1130422" y="105786"/>
                        <a:pt x="1120206" y="114300"/>
                      </a:cubicBezTo>
                      <a:cubicBezTo>
                        <a:pt x="1117619" y="116456"/>
                        <a:pt x="1115443" y="119063"/>
                        <a:pt x="1113062" y="121444"/>
                      </a:cubicBezTo>
                      <a:cubicBezTo>
                        <a:pt x="1111475" y="124619"/>
                        <a:pt x="1110572" y="128242"/>
                        <a:pt x="1108300" y="130969"/>
                      </a:cubicBezTo>
                      <a:cubicBezTo>
                        <a:pt x="1106468" y="133168"/>
                        <a:pt x="1103787" y="134604"/>
                        <a:pt x="1101156" y="135731"/>
                      </a:cubicBezTo>
                      <a:cubicBezTo>
                        <a:pt x="1092662" y="139371"/>
                        <a:pt x="1069343" y="140139"/>
                        <a:pt x="1065437" y="140494"/>
                      </a:cubicBezTo>
                      <a:cubicBezTo>
                        <a:pt x="1056631" y="143429"/>
                        <a:pt x="1058012" y="141785"/>
                        <a:pt x="1051150" y="150019"/>
                      </a:cubicBezTo>
                      <a:cubicBezTo>
                        <a:pt x="1049318" y="152217"/>
                        <a:pt x="1048541" y="155278"/>
                        <a:pt x="1046387" y="157162"/>
                      </a:cubicBezTo>
                      <a:cubicBezTo>
                        <a:pt x="1042079" y="160931"/>
                        <a:pt x="1032100" y="166687"/>
                        <a:pt x="1032100" y="166687"/>
                      </a:cubicBezTo>
                      <a:cubicBezTo>
                        <a:pt x="1024553" y="178007"/>
                        <a:pt x="1030052" y="172927"/>
                        <a:pt x="1013050" y="178594"/>
                      </a:cubicBezTo>
                      <a:lnTo>
                        <a:pt x="1005906" y="180975"/>
                      </a:lnTo>
                      <a:lnTo>
                        <a:pt x="1001143" y="195262"/>
                      </a:lnTo>
                      <a:cubicBezTo>
                        <a:pt x="1000349" y="197643"/>
                        <a:pt x="999371" y="199971"/>
                        <a:pt x="998762" y="202406"/>
                      </a:cubicBezTo>
                      <a:lnTo>
                        <a:pt x="994000" y="221456"/>
                      </a:lnTo>
                      <a:cubicBezTo>
                        <a:pt x="994794" y="230187"/>
                        <a:pt x="995943" y="238894"/>
                        <a:pt x="996381" y="247650"/>
                      </a:cubicBezTo>
                      <a:cubicBezTo>
                        <a:pt x="999983" y="319700"/>
                        <a:pt x="976260" y="322331"/>
                        <a:pt x="1008287" y="314325"/>
                      </a:cubicBezTo>
                      <a:cubicBezTo>
                        <a:pt x="1010668" y="312737"/>
                        <a:pt x="1013407" y="311586"/>
                        <a:pt x="1015431" y="309562"/>
                      </a:cubicBezTo>
                      <a:cubicBezTo>
                        <a:pt x="1017454" y="307539"/>
                        <a:pt x="1018039" y="304303"/>
                        <a:pt x="1020193" y="302419"/>
                      </a:cubicBezTo>
                      <a:cubicBezTo>
                        <a:pt x="1024501" y="298650"/>
                        <a:pt x="1028928" y="294283"/>
                        <a:pt x="1034481" y="292894"/>
                      </a:cubicBezTo>
                      <a:cubicBezTo>
                        <a:pt x="1039309" y="291687"/>
                        <a:pt x="1046371" y="290179"/>
                        <a:pt x="1051150" y="288131"/>
                      </a:cubicBezTo>
                      <a:cubicBezTo>
                        <a:pt x="1054413" y="286733"/>
                        <a:pt x="1057593" y="285130"/>
                        <a:pt x="1060675" y="283369"/>
                      </a:cubicBezTo>
                      <a:cubicBezTo>
                        <a:pt x="1063160" y="281949"/>
                        <a:pt x="1065188" y="279733"/>
                        <a:pt x="1067818" y="278606"/>
                      </a:cubicBezTo>
                      <a:cubicBezTo>
                        <a:pt x="1070826" y="277317"/>
                        <a:pt x="1074168" y="277019"/>
                        <a:pt x="1077343" y="276225"/>
                      </a:cubicBezTo>
                      <a:cubicBezTo>
                        <a:pt x="1090043" y="277019"/>
                        <a:pt x="1102874" y="276621"/>
                        <a:pt x="1115443" y="278606"/>
                      </a:cubicBezTo>
                      <a:cubicBezTo>
                        <a:pt x="1118270" y="279052"/>
                        <a:pt x="1119774" y="282842"/>
                        <a:pt x="1122587" y="283369"/>
                      </a:cubicBezTo>
                      <a:cubicBezTo>
                        <a:pt x="1132759" y="285276"/>
                        <a:pt x="1143224" y="284956"/>
                        <a:pt x="1153543" y="285750"/>
                      </a:cubicBezTo>
                      <a:cubicBezTo>
                        <a:pt x="1159969" y="287892"/>
                        <a:pt x="1163236" y="290401"/>
                        <a:pt x="1170212" y="285750"/>
                      </a:cubicBezTo>
                      <a:cubicBezTo>
                        <a:pt x="1172593" y="284162"/>
                        <a:pt x="1173387" y="280987"/>
                        <a:pt x="1174975" y="278606"/>
                      </a:cubicBezTo>
                      <a:cubicBezTo>
                        <a:pt x="1176911" y="272796"/>
                        <a:pt x="1177502" y="268935"/>
                        <a:pt x="1182118" y="264319"/>
                      </a:cubicBezTo>
                      <a:cubicBezTo>
                        <a:pt x="1184142" y="262295"/>
                        <a:pt x="1186881" y="261144"/>
                        <a:pt x="1189262" y="259556"/>
                      </a:cubicBezTo>
                      <a:cubicBezTo>
                        <a:pt x="1194818" y="261144"/>
                        <a:pt x="1201123" y="261113"/>
                        <a:pt x="1205931" y="264319"/>
                      </a:cubicBezTo>
                      <a:cubicBezTo>
                        <a:pt x="1212817" y="268910"/>
                        <a:pt x="1211583" y="289537"/>
                        <a:pt x="1213075" y="292894"/>
                      </a:cubicBezTo>
                      <a:cubicBezTo>
                        <a:pt x="1214094" y="295187"/>
                        <a:pt x="1217837" y="294481"/>
                        <a:pt x="1220218" y="295275"/>
                      </a:cubicBezTo>
                      <a:cubicBezTo>
                        <a:pt x="1221806" y="297656"/>
                        <a:pt x="1222957" y="300395"/>
                        <a:pt x="1224981" y="302419"/>
                      </a:cubicBezTo>
                      <a:cubicBezTo>
                        <a:pt x="1227005" y="304443"/>
                        <a:pt x="1231431" y="304405"/>
                        <a:pt x="1232125" y="307181"/>
                      </a:cubicBezTo>
                      <a:cubicBezTo>
                        <a:pt x="1233296" y="311865"/>
                        <a:pt x="1230537" y="316706"/>
                        <a:pt x="1229743" y="321469"/>
                      </a:cubicBezTo>
                      <a:cubicBezTo>
                        <a:pt x="1230537" y="328613"/>
                        <a:pt x="1229669" y="336145"/>
                        <a:pt x="1232125" y="342900"/>
                      </a:cubicBezTo>
                      <a:cubicBezTo>
                        <a:pt x="1233103" y="345589"/>
                        <a:pt x="1237070" y="345830"/>
                        <a:pt x="1239268" y="347662"/>
                      </a:cubicBezTo>
                      <a:cubicBezTo>
                        <a:pt x="1241855" y="349818"/>
                        <a:pt x="1244031" y="352425"/>
                        <a:pt x="1246412" y="354806"/>
                      </a:cubicBezTo>
                      <a:cubicBezTo>
                        <a:pt x="1247206" y="361156"/>
                        <a:pt x="1251901" y="368262"/>
                        <a:pt x="1248793" y="373856"/>
                      </a:cubicBezTo>
                      <a:cubicBezTo>
                        <a:pt x="1246448" y="378076"/>
                        <a:pt x="1239219" y="375190"/>
                        <a:pt x="1234506" y="376237"/>
                      </a:cubicBezTo>
                      <a:cubicBezTo>
                        <a:pt x="1232056" y="376782"/>
                        <a:pt x="1229743" y="377825"/>
                        <a:pt x="1227362" y="378619"/>
                      </a:cubicBezTo>
                      <a:cubicBezTo>
                        <a:pt x="1224981" y="381794"/>
                        <a:pt x="1223024" y="385338"/>
                        <a:pt x="1220218" y="388144"/>
                      </a:cubicBezTo>
                      <a:cubicBezTo>
                        <a:pt x="1209447" y="398915"/>
                        <a:pt x="1215330" y="386142"/>
                        <a:pt x="1210693" y="400050"/>
                      </a:cubicBezTo>
                      <a:cubicBezTo>
                        <a:pt x="1215851" y="420674"/>
                        <a:pt x="1208071" y="399808"/>
                        <a:pt x="1222600" y="414337"/>
                      </a:cubicBezTo>
                      <a:cubicBezTo>
                        <a:pt x="1225110" y="416847"/>
                        <a:pt x="1225964" y="420599"/>
                        <a:pt x="1227362" y="423862"/>
                      </a:cubicBezTo>
                      <a:cubicBezTo>
                        <a:pt x="1229410" y="428641"/>
                        <a:pt x="1230918" y="435703"/>
                        <a:pt x="1232125" y="440531"/>
                      </a:cubicBezTo>
                      <a:cubicBezTo>
                        <a:pt x="1231331" y="450056"/>
                        <a:pt x="1231006" y="459632"/>
                        <a:pt x="1229743" y="469106"/>
                      </a:cubicBezTo>
                      <a:cubicBezTo>
                        <a:pt x="1229411" y="471594"/>
                        <a:pt x="1229322" y="474682"/>
                        <a:pt x="1227362" y="476250"/>
                      </a:cubicBezTo>
                      <a:cubicBezTo>
                        <a:pt x="1224806" y="478294"/>
                        <a:pt x="1221012" y="477837"/>
                        <a:pt x="1217837" y="478631"/>
                      </a:cubicBezTo>
                      <a:cubicBezTo>
                        <a:pt x="1211487" y="477837"/>
                        <a:pt x="1201034" y="482242"/>
                        <a:pt x="1198787" y="476250"/>
                      </a:cubicBezTo>
                      <a:cubicBezTo>
                        <a:pt x="1177164" y="418587"/>
                        <a:pt x="1220331" y="418064"/>
                        <a:pt x="1179737" y="423862"/>
                      </a:cubicBezTo>
                      <a:cubicBezTo>
                        <a:pt x="1177356" y="424656"/>
                        <a:pt x="1175043" y="425699"/>
                        <a:pt x="1172593" y="426244"/>
                      </a:cubicBezTo>
                      <a:cubicBezTo>
                        <a:pt x="1167880" y="427291"/>
                        <a:pt x="1162624" y="426466"/>
                        <a:pt x="1158306" y="428625"/>
                      </a:cubicBezTo>
                      <a:cubicBezTo>
                        <a:pt x="1155746" y="429905"/>
                        <a:pt x="1155375" y="433570"/>
                        <a:pt x="1153543" y="435769"/>
                      </a:cubicBezTo>
                      <a:cubicBezTo>
                        <a:pt x="1140585" y="451319"/>
                        <a:pt x="1152640" y="434291"/>
                        <a:pt x="1136875" y="450056"/>
                      </a:cubicBezTo>
                      <a:cubicBezTo>
                        <a:pt x="1134851" y="452080"/>
                        <a:pt x="1133700" y="454819"/>
                        <a:pt x="1132112" y="457200"/>
                      </a:cubicBezTo>
                      <a:cubicBezTo>
                        <a:pt x="1127406" y="471320"/>
                        <a:pt x="1128855" y="463726"/>
                        <a:pt x="1132112" y="488156"/>
                      </a:cubicBezTo>
                      <a:cubicBezTo>
                        <a:pt x="1133191" y="496250"/>
                        <a:pt x="1134435" y="502838"/>
                        <a:pt x="1139256" y="509587"/>
                      </a:cubicBezTo>
                      <a:cubicBezTo>
                        <a:pt x="1141214" y="512327"/>
                        <a:pt x="1144267" y="514125"/>
                        <a:pt x="1146400" y="516731"/>
                      </a:cubicBezTo>
                      <a:cubicBezTo>
                        <a:pt x="1151426" y="522874"/>
                        <a:pt x="1160687" y="535781"/>
                        <a:pt x="1160687" y="535781"/>
                      </a:cubicBezTo>
                      <a:cubicBezTo>
                        <a:pt x="1161481" y="543719"/>
                        <a:pt x="1162014" y="551687"/>
                        <a:pt x="1163068" y="559594"/>
                      </a:cubicBezTo>
                      <a:cubicBezTo>
                        <a:pt x="1163603" y="563606"/>
                        <a:pt x="1168818" y="569255"/>
                        <a:pt x="1165450" y="571500"/>
                      </a:cubicBezTo>
                      <a:cubicBezTo>
                        <a:pt x="1160780" y="574613"/>
                        <a:pt x="1154337" y="569913"/>
                        <a:pt x="1148781" y="569119"/>
                      </a:cubicBezTo>
                      <a:cubicBezTo>
                        <a:pt x="1146400" y="567531"/>
                        <a:pt x="1144499" y="564356"/>
                        <a:pt x="1141637" y="564356"/>
                      </a:cubicBezTo>
                      <a:cubicBezTo>
                        <a:pt x="1136617" y="564356"/>
                        <a:pt x="1127350" y="569119"/>
                        <a:pt x="1127350" y="569119"/>
                      </a:cubicBezTo>
                      <a:cubicBezTo>
                        <a:pt x="1125762" y="571500"/>
                        <a:pt x="1122992" y="573429"/>
                        <a:pt x="1122587" y="576262"/>
                      </a:cubicBezTo>
                      <a:cubicBezTo>
                        <a:pt x="1121010" y="587297"/>
                        <a:pt x="1127268" y="586421"/>
                        <a:pt x="1134493" y="590550"/>
                      </a:cubicBezTo>
                      <a:cubicBezTo>
                        <a:pt x="1136978" y="591970"/>
                        <a:pt x="1139256" y="593725"/>
                        <a:pt x="1141637" y="595312"/>
                      </a:cubicBezTo>
                      <a:cubicBezTo>
                        <a:pt x="1143225" y="597693"/>
                        <a:pt x="1145930" y="599633"/>
                        <a:pt x="1146400" y="602456"/>
                      </a:cubicBezTo>
                      <a:cubicBezTo>
                        <a:pt x="1146813" y="604932"/>
                        <a:pt x="1145559" y="607619"/>
                        <a:pt x="1144018" y="609600"/>
                      </a:cubicBezTo>
                      <a:cubicBezTo>
                        <a:pt x="1139883" y="614916"/>
                        <a:pt x="1134493" y="619125"/>
                        <a:pt x="1129731" y="623887"/>
                      </a:cubicBezTo>
                      <a:cubicBezTo>
                        <a:pt x="1127707" y="625911"/>
                        <a:pt x="1126556" y="628650"/>
                        <a:pt x="1124968" y="631031"/>
                      </a:cubicBezTo>
                      <a:cubicBezTo>
                        <a:pt x="1119525" y="647361"/>
                        <a:pt x="1125952" y="627093"/>
                        <a:pt x="1120206" y="650081"/>
                      </a:cubicBezTo>
                      <a:cubicBezTo>
                        <a:pt x="1119597" y="652516"/>
                        <a:pt x="1119432" y="655297"/>
                        <a:pt x="1117825" y="657225"/>
                      </a:cubicBezTo>
                      <a:cubicBezTo>
                        <a:pt x="1115284" y="660274"/>
                        <a:pt x="1111313" y="661786"/>
                        <a:pt x="1108300" y="664369"/>
                      </a:cubicBezTo>
                      <a:cubicBezTo>
                        <a:pt x="1105743" y="666560"/>
                        <a:pt x="1103537" y="669131"/>
                        <a:pt x="1101156" y="671512"/>
                      </a:cubicBezTo>
                      <a:cubicBezTo>
                        <a:pt x="1100004" y="677271"/>
                        <a:pt x="1097310" y="693309"/>
                        <a:pt x="1094012" y="697706"/>
                      </a:cubicBezTo>
                      <a:cubicBezTo>
                        <a:pt x="1091631" y="700881"/>
                        <a:pt x="1089175" y="704001"/>
                        <a:pt x="1086868" y="707231"/>
                      </a:cubicBezTo>
                      <a:cubicBezTo>
                        <a:pt x="1085205" y="709560"/>
                        <a:pt x="1084130" y="712351"/>
                        <a:pt x="1082106" y="714375"/>
                      </a:cubicBezTo>
                      <a:cubicBezTo>
                        <a:pt x="1080082" y="716399"/>
                        <a:pt x="1077343" y="717550"/>
                        <a:pt x="1074962" y="719137"/>
                      </a:cubicBezTo>
                      <a:cubicBezTo>
                        <a:pt x="1073375" y="721518"/>
                        <a:pt x="1072224" y="724257"/>
                        <a:pt x="1070200" y="726281"/>
                      </a:cubicBezTo>
                      <a:cubicBezTo>
                        <a:pt x="1068176" y="728305"/>
                        <a:pt x="1064941" y="728890"/>
                        <a:pt x="1063056" y="731044"/>
                      </a:cubicBezTo>
                      <a:cubicBezTo>
                        <a:pt x="1059287" y="735351"/>
                        <a:pt x="1053531" y="745331"/>
                        <a:pt x="1053531" y="745331"/>
                      </a:cubicBezTo>
                      <a:cubicBezTo>
                        <a:pt x="1052737" y="748506"/>
                        <a:pt x="1052439" y="751848"/>
                        <a:pt x="1051150" y="754856"/>
                      </a:cubicBezTo>
                      <a:cubicBezTo>
                        <a:pt x="1048664" y="760657"/>
                        <a:pt x="1043534" y="764853"/>
                        <a:pt x="1039243" y="769144"/>
                      </a:cubicBezTo>
                      <a:cubicBezTo>
                        <a:pt x="1037656" y="772319"/>
                        <a:pt x="1036991" y="776159"/>
                        <a:pt x="1034481" y="778669"/>
                      </a:cubicBezTo>
                      <a:cubicBezTo>
                        <a:pt x="1030434" y="782716"/>
                        <a:pt x="1020193" y="788194"/>
                        <a:pt x="1020193" y="788194"/>
                      </a:cubicBezTo>
                      <a:cubicBezTo>
                        <a:pt x="1019399" y="790575"/>
                        <a:pt x="1019204" y="793249"/>
                        <a:pt x="1017812" y="795337"/>
                      </a:cubicBezTo>
                      <a:cubicBezTo>
                        <a:pt x="1015944" y="798139"/>
                        <a:pt x="1013470" y="800613"/>
                        <a:pt x="1010668" y="802481"/>
                      </a:cubicBezTo>
                      <a:cubicBezTo>
                        <a:pt x="1008580" y="803873"/>
                        <a:pt x="1006023" y="804624"/>
                        <a:pt x="1003525" y="804862"/>
                      </a:cubicBezTo>
                      <a:cubicBezTo>
                        <a:pt x="989280" y="806219"/>
                        <a:pt x="974950" y="806450"/>
                        <a:pt x="960662" y="807244"/>
                      </a:cubicBezTo>
                      <a:cubicBezTo>
                        <a:pt x="938221" y="814723"/>
                        <a:pt x="974453" y="803960"/>
                        <a:pt x="941612" y="807244"/>
                      </a:cubicBezTo>
                      <a:cubicBezTo>
                        <a:pt x="937359" y="807669"/>
                        <a:pt x="933708" y="810505"/>
                        <a:pt x="929706" y="812006"/>
                      </a:cubicBezTo>
                      <a:cubicBezTo>
                        <a:pt x="927356" y="812887"/>
                        <a:pt x="924943" y="813593"/>
                        <a:pt x="922562" y="814387"/>
                      </a:cubicBezTo>
                      <a:cubicBezTo>
                        <a:pt x="920181" y="815975"/>
                        <a:pt x="918049" y="818023"/>
                        <a:pt x="915418" y="819150"/>
                      </a:cubicBezTo>
                      <a:cubicBezTo>
                        <a:pt x="906345" y="823039"/>
                        <a:pt x="880754" y="823626"/>
                        <a:pt x="877318" y="823912"/>
                      </a:cubicBezTo>
                      <a:cubicBezTo>
                        <a:pt x="865997" y="831461"/>
                        <a:pt x="872892" y="827769"/>
                        <a:pt x="855887" y="833437"/>
                      </a:cubicBezTo>
                      <a:lnTo>
                        <a:pt x="848743" y="835819"/>
                      </a:lnTo>
                      <a:cubicBezTo>
                        <a:pt x="840107" y="861727"/>
                        <a:pt x="852984" y="820947"/>
                        <a:pt x="843981" y="892969"/>
                      </a:cubicBezTo>
                      <a:cubicBezTo>
                        <a:pt x="843626" y="895809"/>
                        <a:pt x="840806" y="897731"/>
                        <a:pt x="839218" y="900112"/>
                      </a:cubicBezTo>
                      <a:cubicBezTo>
                        <a:pt x="838424" y="903287"/>
                        <a:pt x="838301" y="906710"/>
                        <a:pt x="836837" y="909637"/>
                      </a:cubicBezTo>
                      <a:cubicBezTo>
                        <a:pt x="822422" y="938467"/>
                        <a:pt x="834594" y="904457"/>
                        <a:pt x="827312" y="926306"/>
                      </a:cubicBezTo>
                      <a:cubicBezTo>
                        <a:pt x="828106" y="935831"/>
                        <a:pt x="827230" y="945646"/>
                        <a:pt x="829693" y="954881"/>
                      </a:cubicBezTo>
                      <a:cubicBezTo>
                        <a:pt x="830561" y="958135"/>
                        <a:pt x="834250" y="959869"/>
                        <a:pt x="836837" y="962025"/>
                      </a:cubicBezTo>
                      <a:cubicBezTo>
                        <a:pt x="839036" y="963857"/>
                        <a:pt x="841652" y="965124"/>
                        <a:pt x="843981" y="966787"/>
                      </a:cubicBezTo>
                      <a:cubicBezTo>
                        <a:pt x="864683" y="981574"/>
                        <a:pt x="843795" y="967456"/>
                        <a:pt x="860650" y="978694"/>
                      </a:cubicBezTo>
                      <a:cubicBezTo>
                        <a:pt x="861444" y="981075"/>
                        <a:pt x="863031" y="983327"/>
                        <a:pt x="863031" y="985837"/>
                      </a:cubicBezTo>
                      <a:cubicBezTo>
                        <a:pt x="863031" y="994755"/>
                        <a:pt x="858559" y="998150"/>
                        <a:pt x="853506" y="1004887"/>
                      </a:cubicBezTo>
                      <a:cubicBezTo>
                        <a:pt x="852712" y="1007268"/>
                        <a:pt x="851125" y="1009521"/>
                        <a:pt x="851125" y="1012031"/>
                      </a:cubicBezTo>
                      <a:cubicBezTo>
                        <a:pt x="851125" y="1020860"/>
                        <a:pt x="854943" y="1025105"/>
                        <a:pt x="863031" y="1028700"/>
                      </a:cubicBezTo>
                      <a:cubicBezTo>
                        <a:pt x="866729" y="1030344"/>
                        <a:pt x="870968" y="1030287"/>
                        <a:pt x="874937" y="1031081"/>
                      </a:cubicBezTo>
                      <a:cubicBezTo>
                        <a:pt x="879700" y="1034256"/>
                        <a:pt x="886050" y="1035843"/>
                        <a:pt x="889225" y="1040606"/>
                      </a:cubicBezTo>
                      <a:cubicBezTo>
                        <a:pt x="900827" y="1058011"/>
                        <a:pt x="886665" y="1036126"/>
                        <a:pt x="898750" y="1057275"/>
                      </a:cubicBezTo>
                      <a:cubicBezTo>
                        <a:pt x="900170" y="1059760"/>
                        <a:pt x="901925" y="1062038"/>
                        <a:pt x="903512" y="1064419"/>
                      </a:cubicBezTo>
                      <a:cubicBezTo>
                        <a:pt x="901590" y="1106706"/>
                        <a:pt x="915579" y="1109231"/>
                        <a:pt x="893987" y="1121569"/>
                      </a:cubicBezTo>
                      <a:cubicBezTo>
                        <a:pt x="890905" y="1123330"/>
                        <a:pt x="887637" y="1124744"/>
                        <a:pt x="884462" y="1126331"/>
                      </a:cubicBezTo>
                      <a:cubicBezTo>
                        <a:pt x="879100" y="1142420"/>
                        <a:pt x="886537" y="1124980"/>
                        <a:pt x="874937" y="1138237"/>
                      </a:cubicBezTo>
                      <a:cubicBezTo>
                        <a:pt x="872848" y="1140625"/>
                        <a:pt x="863985" y="1157128"/>
                        <a:pt x="858268" y="1159669"/>
                      </a:cubicBezTo>
                      <a:cubicBezTo>
                        <a:pt x="853856" y="1161630"/>
                        <a:pt x="848743" y="1161256"/>
                        <a:pt x="843981" y="1162050"/>
                      </a:cubicBezTo>
                      <a:cubicBezTo>
                        <a:pt x="842393" y="1165225"/>
                        <a:pt x="839720" y="1168061"/>
                        <a:pt x="839218" y="1171575"/>
                      </a:cubicBezTo>
                      <a:cubicBezTo>
                        <a:pt x="838863" y="1174060"/>
                        <a:pt x="840611" y="1176412"/>
                        <a:pt x="841600" y="1178719"/>
                      </a:cubicBezTo>
                      <a:cubicBezTo>
                        <a:pt x="845228" y="1187183"/>
                        <a:pt x="846339" y="1188209"/>
                        <a:pt x="851125" y="1195387"/>
                      </a:cubicBezTo>
                      <a:cubicBezTo>
                        <a:pt x="849727" y="1202374"/>
                        <a:pt x="849107" y="1208031"/>
                        <a:pt x="846362" y="1214437"/>
                      </a:cubicBezTo>
                      <a:cubicBezTo>
                        <a:pt x="844964" y="1217700"/>
                        <a:pt x="842846" y="1220638"/>
                        <a:pt x="841600" y="1223962"/>
                      </a:cubicBezTo>
                      <a:cubicBezTo>
                        <a:pt x="840451" y="1227026"/>
                        <a:pt x="840682" y="1230560"/>
                        <a:pt x="839218" y="1233487"/>
                      </a:cubicBezTo>
                      <a:cubicBezTo>
                        <a:pt x="832272" y="1247379"/>
                        <a:pt x="832373" y="1245988"/>
                        <a:pt x="822550" y="1252537"/>
                      </a:cubicBezTo>
                      <a:cubicBezTo>
                        <a:pt x="807048" y="1247371"/>
                        <a:pt x="822542" y="1254901"/>
                        <a:pt x="813025" y="1233487"/>
                      </a:cubicBezTo>
                      <a:cubicBezTo>
                        <a:pt x="811863" y="1230872"/>
                        <a:pt x="808262" y="1230312"/>
                        <a:pt x="805881" y="1228725"/>
                      </a:cubicBezTo>
                      <a:cubicBezTo>
                        <a:pt x="801912" y="1229519"/>
                        <a:pt x="797901" y="1230124"/>
                        <a:pt x="793975" y="1231106"/>
                      </a:cubicBezTo>
                      <a:cubicBezTo>
                        <a:pt x="791540" y="1231715"/>
                        <a:pt x="789245" y="1232797"/>
                        <a:pt x="786831" y="1233487"/>
                      </a:cubicBezTo>
                      <a:cubicBezTo>
                        <a:pt x="783684" y="1234386"/>
                        <a:pt x="780481" y="1235075"/>
                        <a:pt x="777306" y="1235869"/>
                      </a:cubicBezTo>
                      <a:cubicBezTo>
                        <a:pt x="759050" y="1235075"/>
                        <a:pt x="740613" y="1236165"/>
                        <a:pt x="722537" y="1233487"/>
                      </a:cubicBezTo>
                      <a:cubicBezTo>
                        <a:pt x="717550" y="1232748"/>
                        <a:pt x="710290" y="1223790"/>
                        <a:pt x="708250" y="1219200"/>
                      </a:cubicBezTo>
                      <a:cubicBezTo>
                        <a:pt x="706211" y="1214612"/>
                        <a:pt x="707664" y="1207697"/>
                        <a:pt x="703487" y="1204912"/>
                      </a:cubicBezTo>
                      <a:cubicBezTo>
                        <a:pt x="692326" y="1197472"/>
                        <a:pt x="699166" y="1200620"/>
                        <a:pt x="682056" y="1197769"/>
                      </a:cubicBezTo>
                      <a:cubicBezTo>
                        <a:pt x="679675" y="1196975"/>
                        <a:pt x="677362" y="1195932"/>
                        <a:pt x="674912" y="1195387"/>
                      </a:cubicBezTo>
                      <a:cubicBezTo>
                        <a:pt x="670199" y="1194340"/>
                        <a:pt x="664943" y="1195165"/>
                        <a:pt x="660625" y="1193006"/>
                      </a:cubicBezTo>
                      <a:cubicBezTo>
                        <a:pt x="658065" y="1191726"/>
                        <a:pt x="657450" y="1188243"/>
                        <a:pt x="655862" y="1185862"/>
                      </a:cubicBezTo>
                      <a:cubicBezTo>
                        <a:pt x="655068" y="1183481"/>
                        <a:pt x="653973" y="1181180"/>
                        <a:pt x="653481" y="1178719"/>
                      </a:cubicBezTo>
                      <a:cubicBezTo>
                        <a:pt x="652380" y="1173215"/>
                        <a:pt x="653379" y="1167179"/>
                        <a:pt x="651100" y="1162050"/>
                      </a:cubicBezTo>
                      <a:cubicBezTo>
                        <a:pt x="649938" y="1159435"/>
                        <a:pt x="646806" y="1157546"/>
                        <a:pt x="643956" y="1157287"/>
                      </a:cubicBezTo>
                      <a:cubicBezTo>
                        <a:pt x="620228" y="1155130"/>
                        <a:pt x="596331" y="1155700"/>
                        <a:pt x="572518" y="1154906"/>
                      </a:cubicBezTo>
                      <a:cubicBezTo>
                        <a:pt x="571724" y="1152525"/>
                        <a:pt x="570663" y="1150216"/>
                        <a:pt x="570137" y="1147762"/>
                      </a:cubicBezTo>
                      <a:cubicBezTo>
                        <a:pt x="568278" y="1139085"/>
                        <a:pt x="570919" y="1128498"/>
                        <a:pt x="565375" y="1121569"/>
                      </a:cubicBezTo>
                      <a:cubicBezTo>
                        <a:pt x="563611" y="1119363"/>
                        <a:pt x="547870" y="1125022"/>
                        <a:pt x="543943" y="1126331"/>
                      </a:cubicBezTo>
                      <a:cubicBezTo>
                        <a:pt x="541562" y="1127919"/>
                        <a:pt x="538684" y="1128940"/>
                        <a:pt x="536800" y="1131094"/>
                      </a:cubicBezTo>
                      <a:cubicBezTo>
                        <a:pt x="533031" y="1135402"/>
                        <a:pt x="530450" y="1140619"/>
                        <a:pt x="527275" y="1145381"/>
                      </a:cubicBezTo>
                      <a:cubicBezTo>
                        <a:pt x="525687" y="1147762"/>
                        <a:pt x="523792" y="1149965"/>
                        <a:pt x="522512" y="1152525"/>
                      </a:cubicBezTo>
                      <a:cubicBezTo>
                        <a:pt x="520925" y="1155700"/>
                        <a:pt x="520022" y="1159323"/>
                        <a:pt x="517750" y="1162050"/>
                      </a:cubicBezTo>
                      <a:cubicBezTo>
                        <a:pt x="515918" y="1164249"/>
                        <a:pt x="512987" y="1165225"/>
                        <a:pt x="510606" y="1166812"/>
                      </a:cubicBezTo>
                      <a:cubicBezTo>
                        <a:pt x="509812" y="1169193"/>
                        <a:pt x="509832" y="1172028"/>
                        <a:pt x="508225" y="1173956"/>
                      </a:cubicBezTo>
                      <a:cubicBezTo>
                        <a:pt x="498826" y="1185236"/>
                        <a:pt x="489569" y="1182013"/>
                        <a:pt x="474887" y="1183481"/>
                      </a:cubicBezTo>
                      <a:cubicBezTo>
                        <a:pt x="473679" y="1188312"/>
                        <a:pt x="472174" y="1195369"/>
                        <a:pt x="470125" y="1200150"/>
                      </a:cubicBezTo>
                      <a:cubicBezTo>
                        <a:pt x="468727" y="1203413"/>
                        <a:pt x="467872" y="1207165"/>
                        <a:pt x="465362" y="1209675"/>
                      </a:cubicBezTo>
                      <a:cubicBezTo>
                        <a:pt x="458538" y="1216499"/>
                        <a:pt x="452316" y="1219186"/>
                        <a:pt x="443931" y="1221581"/>
                      </a:cubicBezTo>
                      <a:cubicBezTo>
                        <a:pt x="440784" y="1222480"/>
                        <a:pt x="437581" y="1223168"/>
                        <a:pt x="434406" y="1223962"/>
                      </a:cubicBezTo>
                      <a:cubicBezTo>
                        <a:pt x="423293" y="1223168"/>
                        <a:pt x="412073" y="1223318"/>
                        <a:pt x="401068" y="1221581"/>
                      </a:cubicBezTo>
                      <a:cubicBezTo>
                        <a:pt x="390813" y="1219962"/>
                        <a:pt x="379294" y="1209131"/>
                        <a:pt x="370112" y="1207294"/>
                      </a:cubicBezTo>
                      <a:cubicBezTo>
                        <a:pt x="354997" y="1204270"/>
                        <a:pt x="362132" y="1205894"/>
                        <a:pt x="348681" y="1202531"/>
                      </a:cubicBezTo>
                      <a:cubicBezTo>
                        <a:pt x="346300" y="1200944"/>
                        <a:pt x="344278" y="1198591"/>
                        <a:pt x="341537" y="1197769"/>
                      </a:cubicBezTo>
                      <a:cubicBezTo>
                        <a:pt x="336161" y="1196156"/>
                        <a:pt x="329997" y="1197667"/>
                        <a:pt x="324868" y="1195387"/>
                      </a:cubicBezTo>
                      <a:cubicBezTo>
                        <a:pt x="322253" y="1194225"/>
                        <a:pt x="321693" y="1190625"/>
                        <a:pt x="320106" y="1188244"/>
                      </a:cubicBezTo>
                      <a:cubicBezTo>
                        <a:pt x="318068" y="1182128"/>
                        <a:pt x="316538" y="1178146"/>
                        <a:pt x="315343" y="1171575"/>
                      </a:cubicBezTo>
                      <a:cubicBezTo>
                        <a:pt x="314339" y="1166053"/>
                        <a:pt x="314063" y="1160410"/>
                        <a:pt x="312962" y="1154906"/>
                      </a:cubicBezTo>
                      <a:cubicBezTo>
                        <a:pt x="312470" y="1152445"/>
                        <a:pt x="311073" y="1150223"/>
                        <a:pt x="310581" y="1147762"/>
                      </a:cubicBezTo>
                      <a:cubicBezTo>
                        <a:pt x="308687" y="1138293"/>
                        <a:pt x="305818" y="1119187"/>
                        <a:pt x="305818" y="1119187"/>
                      </a:cubicBezTo>
                      <a:cubicBezTo>
                        <a:pt x="305024" y="1106487"/>
                        <a:pt x="306058" y="1093539"/>
                        <a:pt x="303437" y="1081087"/>
                      </a:cubicBezTo>
                      <a:cubicBezTo>
                        <a:pt x="302743" y="1077792"/>
                        <a:pt x="298449" y="1076531"/>
                        <a:pt x="296293" y="1073944"/>
                      </a:cubicBezTo>
                      <a:cubicBezTo>
                        <a:pt x="294461" y="1071745"/>
                        <a:pt x="293555" y="1068824"/>
                        <a:pt x="291531" y="1066800"/>
                      </a:cubicBezTo>
                      <a:cubicBezTo>
                        <a:pt x="286914" y="1062183"/>
                        <a:pt x="283054" y="1061593"/>
                        <a:pt x="277243" y="1059656"/>
                      </a:cubicBezTo>
                      <a:cubicBezTo>
                        <a:pt x="274862" y="1058069"/>
                        <a:pt x="272730" y="1056021"/>
                        <a:pt x="270100" y="1054894"/>
                      </a:cubicBezTo>
                      <a:cubicBezTo>
                        <a:pt x="267092" y="1053605"/>
                        <a:pt x="263639" y="1053661"/>
                        <a:pt x="260575" y="1052512"/>
                      </a:cubicBezTo>
                      <a:cubicBezTo>
                        <a:pt x="257251" y="1051266"/>
                        <a:pt x="254225" y="1049337"/>
                        <a:pt x="251050" y="1047750"/>
                      </a:cubicBezTo>
                      <a:cubicBezTo>
                        <a:pt x="246265" y="1040573"/>
                        <a:pt x="245152" y="1039544"/>
                        <a:pt x="241525" y="1031081"/>
                      </a:cubicBezTo>
                      <a:cubicBezTo>
                        <a:pt x="240536" y="1028774"/>
                        <a:pt x="239833" y="1026351"/>
                        <a:pt x="239143" y="1023937"/>
                      </a:cubicBezTo>
                      <a:cubicBezTo>
                        <a:pt x="238244" y="1020790"/>
                        <a:pt x="238226" y="1017339"/>
                        <a:pt x="236762" y="1014412"/>
                      </a:cubicBezTo>
                      <a:cubicBezTo>
                        <a:pt x="234202" y="1009293"/>
                        <a:pt x="230412" y="1004887"/>
                        <a:pt x="227237" y="1000125"/>
                      </a:cubicBezTo>
                      <a:cubicBezTo>
                        <a:pt x="225650" y="997744"/>
                        <a:pt x="224499" y="995005"/>
                        <a:pt x="222475" y="992981"/>
                      </a:cubicBezTo>
                      <a:cubicBezTo>
                        <a:pt x="220094" y="990600"/>
                        <a:pt x="217487" y="988424"/>
                        <a:pt x="215331" y="985837"/>
                      </a:cubicBezTo>
                      <a:cubicBezTo>
                        <a:pt x="205409" y="973931"/>
                        <a:pt x="216521" y="982663"/>
                        <a:pt x="203425" y="973931"/>
                      </a:cubicBezTo>
                      <a:cubicBezTo>
                        <a:pt x="200430" y="964948"/>
                        <a:pt x="199706" y="960689"/>
                        <a:pt x="191518" y="952500"/>
                      </a:cubicBezTo>
                      <a:cubicBezTo>
                        <a:pt x="189137" y="950119"/>
                        <a:pt x="186332" y="948096"/>
                        <a:pt x="184375" y="945356"/>
                      </a:cubicBezTo>
                      <a:cubicBezTo>
                        <a:pt x="182312" y="942467"/>
                        <a:pt x="181010" y="939094"/>
                        <a:pt x="179612" y="935831"/>
                      </a:cubicBezTo>
                      <a:cubicBezTo>
                        <a:pt x="178623" y="933524"/>
                        <a:pt x="178799" y="930647"/>
                        <a:pt x="177231" y="928687"/>
                      </a:cubicBezTo>
                      <a:cubicBezTo>
                        <a:pt x="175443" y="926452"/>
                        <a:pt x="172647" y="925205"/>
                        <a:pt x="170087" y="923925"/>
                      </a:cubicBezTo>
                      <a:cubicBezTo>
                        <a:pt x="164226" y="920995"/>
                        <a:pt x="154141" y="920076"/>
                        <a:pt x="148656" y="919162"/>
                      </a:cubicBezTo>
                      <a:cubicBezTo>
                        <a:pt x="146275" y="915987"/>
                        <a:pt x="143287" y="913187"/>
                        <a:pt x="141512" y="909637"/>
                      </a:cubicBezTo>
                      <a:cubicBezTo>
                        <a:pt x="126142" y="878897"/>
                        <a:pt x="151698" y="918958"/>
                        <a:pt x="134368" y="892969"/>
                      </a:cubicBezTo>
                      <a:cubicBezTo>
                        <a:pt x="133574" y="890588"/>
                        <a:pt x="132596" y="888260"/>
                        <a:pt x="131987" y="885825"/>
                      </a:cubicBezTo>
                      <a:cubicBezTo>
                        <a:pt x="131005" y="881899"/>
                        <a:pt x="131416" y="877539"/>
                        <a:pt x="129606" y="873919"/>
                      </a:cubicBezTo>
                      <a:cubicBezTo>
                        <a:pt x="125370" y="865447"/>
                        <a:pt x="122167" y="867507"/>
                        <a:pt x="115318" y="864394"/>
                      </a:cubicBezTo>
                      <a:cubicBezTo>
                        <a:pt x="108855" y="861456"/>
                        <a:pt x="103003" y="857115"/>
                        <a:pt x="96268" y="854869"/>
                      </a:cubicBezTo>
                      <a:cubicBezTo>
                        <a:pt x="75008" y="847779"/>
                        <a:pt x="108592" y="859133"/>
                        <a:pt x="77218" y="847725"/>
                      </a:cubicBezTo>
                      <a:cubicBezTo>
                        <a:pt x="72500" y="846009"/>
                        <a:pt x="67693" y="844550"/>
                        <a:pt x="62931" y="842962"/>
                      </a:cubicBezTo>
                      <a:lnTo>
                        <a:pt x="55787" y="840581"/>
                      </a:lnTo>
                      <a:cubicBezTo>
                        <a:pt x="53406" y="839787"/>
                        <a:pt x="51078" y="838809"/>
                        <a:pt x="48643" y="838200"/>
                      </a:cubicBezTo>
                      <a:lnTo>
                        <a:pt x="39118" y="835819"/>
                      </a:lnTo>
                      <a:cubicBezTo>
                        <a:pt x="36737" y="834231"/>
                        <a:pt x="34460" y="832476"/>
                        <a:pt x="31975" y="831056"/>
                      </a:cubicBezTo>
                      <a:cubicBezTo>
                        <a:pt x="28893" y="829295"/>
                        <a:pt x="25460" y="828175"/>
                        <a:pt x="22450" y="826294"/>
                      </a:cubicBezTo>
                      <a:cubicBezTo>
                        <a:pt x="19084" y="824191"/>
                        <a:pt x="16154" y="821457"/>
                        <a:pt x="12925" y="819150"/>
                      </a:cubicBezTo>
                      <a:cubicBezTo>
                        <a:pt x="10596" y="817486"/>
                        <a:pt x="8162" y="815975"/>
                        <a:pt x="5781" y="814387"/>
                      </a:cubicBezTo>
                      <a:lnTo>
                        <a:pt x="1018" y="807244"/>
                      </a:lnTo>
                      <a:close/>
                    </a:path>
                  </a:pathLst>
                </a:custGeom>
                <a:grpFill/>
                <a:ln w="1905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121910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333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Полилиния 74">
                  <a:extLst>
                    <a:ext uri="{FF2B5EF4-FFF2-40B4-BE49-F238E27FC236}">
                      <a16:creationId xmlns:a16="http://schemas.microsoft.com/office/drawing/2014/main" id="{EBFD2885-2083-D615-A9B3-FF096B2F01B8}"/>
                    </a:ext>
                  </a:extLst>
                </p:cNvPr>
                <p:cNvSpPr/>
                <p:nvPr/>
              </p:nvSpPr>
              <p:spPr>
                <a:xfrm>
                  <a:off x="4229680" y="2898758"/>
                  <a:ext cx="513831" cy="427549"/>
                </a:xfrm>
                <a:custGeom>
                  <a:avLst/>
                  <a:gdLst>
                    <a:gd name="connsiteX0" fmla="*/ 365317 w 407008"/>
                    <a:gd name="connsiteY0" fmla="*/ 409830 h 424118"/>
                    <a:gd name="connsiteX1" fmla="*/ 367699 w 407008"/>
                    <a:gd name="connsiteY1" fmla="*/ 400305 h 424118"/>
                    <a:gd name="connsiteX2" fmla="*/ 374842 w 407008"/>
                    <a:gd name="connsiteY2" fmla="*/ 395543 h 424118"/>
                    <a:gd name="connsiteX3" fmla="*/ 365317 w 407008"/>
                    <a:gd name="connsiteY3" fmla="*/ 357443 h 424118"/>
                    <a:gd name="connsiteX4" fmla="*/ 370080 w 407008"/>
                    <a:gd name="connsiteY4" fmla="*/ 343155 h 424118"/>
                    <a:gd name="connsiteX5" fmla="*/ 372461 w 407008"/>
                    <a:gd name="connsiteY5" fmla="*/ 321724 h 424118"/>
                    <a:gd name="connsiteX6" fmla="*/ 386749 w 407008"/>
                    <a:gd name="connsiteY6" fmla="*/ 316961 h 424118"/>
                    <a:gd name="connsiteX7" fmla="*/ 391511 w 407008"/>
                    <a:gd name="connsiteY7" fmla="*/ 297911 h 424118"/>
                    <a:gd name="connsiteX8" fmla="*/ 396274 w 407008"/>
                    <a:gd name="connsiteY8" fmla="*/ 305055 h 424118"/>
                    <a:gd name="connsiteX9" fmla="*/ 384367 w 407008"/>
                    <a:gd name="connsiteY9" fmla="*/ 283624 h 424118"/>
                    <a:gd name="connsiteX10" fmla="*/ 381986 w 407008"/>
                    <a:gd name="connsiteY10" fmla="*/ 274099 h 424118"/>
                    <a:gd name="connsiteX11" fmla="*/ 384367 w 407008"/>
                    <a:gd name="connsiteY11" fmla="*/ 266955 h 424118"/>
                    <a:gd name="connsiteX12" fmla="*/ 396274 w 407008"/>
                    <a:gd name="connsiteY12" fmla="*/ 238380 h 424118"/>
                    <a:gd name="connsiteX13" fmla="*/ 396274 w 407008"/>
                    <a:gd name="connsiteY13" fmla="*/ 238380 h 424118"/>
                    <a:gd name="connsiteX14" fmla="*/ 398655 w 407008"/>
                    <a:gd name="connsiteY14" fmla="*/ 231236 h 424118"/>
                    <a:gd name="connsiteX15" fmla="*/ 401036 w 407008"/>
                    <a:gd name="connsiteY15" fmla="*/ 221711 h 424118"/>
                    <a:gd name="connsiteX16" fmla="*/ 405799 w 407008"/>
                    <a:gd name="connsiteY16" fmla="*/ 214568 h 424118"/>
                    <a:gd name="connsiteX17" fmla="*/ 403417 w 407008"/>
                    <a:gd name="connsiteY17" fmla="*/ 176468 h 424118"/>
                    <a:gd name="connsiteX18" fmla="*/ 393892 w 407008"/>
                    <a:gd name="connsiteY18" fmla="*/ 174086 h 424118"/>
                    <a:gd name="connsiteX19" fmla="*/ 381986 w 407008"/>
                    <a:gd name="connsiteY19" fmla="*/ 164561 h 424118"/>
                    <a:gd name="connsiteX20" fmla="*/ 370080 w 407008"/>
                    <a:gd name="connsiteY20" fmla="*/ 147893 h 424118"/>
                    <a:gd name="connsiteX21" fmla="*/ 362936 w 407008"/>
                    <a:gd name="connsiteY21" fmla="*/ 143130 h 424118"/>
                    <a:gd name="connsiteX22" fmla="*/ 358174 w 407008"/>
                    <a:gd name="connsiteY22" fmla="*/ 135986 h 424118"/>
                    <a:gd name="connsiteX23" fmla="*/ 353411 w 407008"/>
                    <a:gd name="connsiteY23" fmla="*/ 119318 h 424118"/>
                    <a:gd name="connsiteX24" fmla="*/ 348649 w 407008"/>
                    <a:gd name="connsiteY24" fmla="*/ 102649 h 424118"/>
                    <a:gd name="connsiteX25" fmla="*/ 346267 w 407008"/>
                    <a:gd name="connsiteY25" fmla="*/ 88361 h 424118"/>
                    <a:gd name="connsiteX26" fmla="*/ 339124 w 407008"/>
                    <a:gd name="connsiteY26" fmla="*/ 85980 h 424118"/>
                    <a:gd name="connsiteX27" fmla="*/ 324836 w 407008"/>
                    <a:gd name="connsiteY27" fmla="*/ 93124 h 424118"/>
                    <a:gd name="connsiteX28" fmla="*/ 312930 w 407008"/>
                    <a:gd name="connsiteY28" fmla="*/ 107411 h 424118"/>
                    <a:gd name="connsiteX29" fmla="*/ 298642 w 407008"/>
                    <a:gd name="connsiteY29" fmla="*/ 105030 h 424118"/>
                    <a:gd name="connsiteX30" fmla="*/ 291499 w 407008"/>
                    <a:gd name="connsiteY30" fmla="*/ 102649 h 424118"/>
                    <a:gd name="connsiteX31" fmla="*/ 274830 w 407008"/>
                    <a:gd name="connsiteY31" fmla="*/ 97886 h 424118"/>
                    <a:gd name="connsiteX32" fmla="*/ 272449 w 407008"/>
                    <a:gd name="connsiteY32" fmla="*/ 74074 h 424118"/>
                    <a:gd name="connsiteX33" fmla="*/ 258161 w 407008"/>
                    <a:gd name="connsiteY33" fmla="*/ 71693 h 424118"/>
                    <a:gd name="connsiteX34" fmla="*/ 248636 w 407008"/>
                    <a:gd name="connsiteY34" fmla="*/ 69311 h 424118"/>
                    <a:gd name="connsiteX35" fmla="*/ 236730 w 407008"/>
                    <a:gd name="connsiteY35" fmla="*/ 57405 h 424118"/>
                    <a:gd name="connsiteX36" fmla="*/ 227205 w 407008"/>
                    <a:gd name="connsiteY36" fmla="*/ 45499 h 424118"/>
                    <a:gd name="connsiteX37" fmla="*/ 196249 w 407008"/>
                    <a:gd name="connsiteY37" fmla="*/ 43118 h 424118"/>
                    <a:gd name="connsiteX38" fmla="*/ 177199 w 407008"/>
                    <a:gd name="connsiteY38" fmla="*/ 38355 h 424118"/>
                    <a:gd name="connsiteX39" fmla="*/ 167674 w 407008"/>
                    <a:gd name="connsiteY39" fmla="*/ 35974 h 424118"/>
                    <a:gd name="connsiteX40" fmla="*/ 165292 w 407008"/>
                    <a:gd name="connsiteY40" fmla="*/ 14543 h 424118"/>
                    <a:gd name="connsiteX41" fmla="*/ 112905 w 407008"/>
                    <a:gd name="connsiteY41" fmla="*/ 26449 h 424118"/>
                    <a:gd name="connsiteX42" fmla="*/ 108142 w 407008"/>
                    <a:gd name="connsiteY42" fmla="*/ 40736 h 424118"/>
                    <a:gd name="connsiteX43" fmla="*/ 103380 w 407008"/>
                    <a:gd name="connsiteY43" fmla="*/ 57405 h 424118"/>
                    <a:gd name="connsiteX44" fmla="*/ 98617 w 407008"/>
                    <a:gd name="connsiteY44" fmla="*/ 69311 h 424118"/>
                    <a:gd name="connsiteX45" fmla="*/ 91474 w 407008"/>
                    <a:gd name="connsiteY45" fmla="*/ 71693 h 424118"/>
                    <a:gd name="connsiteX46" fmla="*/ 84330 w 407008"/>
                    <a:gd name="connsiteY46" fmla="*/ 76455 h 424118"/>
                    <a:gd name="connsiteX47" fmla="*/ 79567 w 407008"/>
                    <a:gd name="connsiteY47" fmla="*/ 83599 h 424118"/>
                    <a:gd name="connsiteX48" fmla="*/ 72424 w 407008"/>
                    <a:gd name="connsiteY48" fmla="*/ 97886 h 424118"/>
                    <a:gd name="connsiteX49" fmla="*/ 77186 w 407008"/>
                    <a:gd name="connsiteY49" fmla="*/ 126461 h 424118"/>
                    <a:gd name="connsiteX50" fmla="*/ 81949 w 407008"/>
                    <a:gd name="connsiteY50" fmla="*/ 138368 h 424118"/>
                    <a:gd name="connsiteX51" fmla="*/ 91474 w 407008"/>
                    <a:gd name="connsiteY51" fmla="*/ 140749 h 424118"/>
                    <a:gd name="connsiteX52" fmla="*/ 93855 w 407008"/>
                    <a:gd name="connsiteY52" fmla="*/ 147893 h 424118"/>
                    <a:gd name="connsiteX53" fmla="*/ 86711 w 407008"/>
                    <a:gd name="connsiteY53" fmla="*/ 150274 h 424118"/>
                    <a:gd name="connsiteX54" fmla="*/ 77186 w 407008"/>
                    <a:gd name="connsiteY54" fmla="*/ 152655 h 424118"/>
                    <a:gd name="connsiteX55" fmla="*/ 60517 w 407008"/>
                    <a:gd name="connsiteY55" fmla="*/ 157418 h 424118"/>
                    <a:gd name="connsiteX56" fmla="*/ 50992 w 407008"/>
                    <a:gd name="connsiteY56" fmla="*/ 171705 h 424118"/>
                    <a:gd name="connsiteX57" fmla="*/ 41467 w 407008"/>
                    <a:gd name="connsiteY57" fmla="*/ 174086 h 424118"/>
                    <a:gd name="connsiteX58" fmla="*/ 8130 w 407008"/>
                    <a:gd name="connsiteY58" fmla="*/ 174086 h 424118"/>
                    <a:gd name="connsiteX59" fmla="*/ 17655 w 407008"/>
                    <a:gd name="connsiteY59" fmla="*/ 197899 h 424118"/>
                    <a:gd name="connsiteX60" fmla="*/ 24799 w 407008"/>
                    <a:gd name="connsiteY60" fmla="*/ 200280 h 424118"/>
                    <a:gd name="connsiteX61" fmla="*/ 36705 w 407008"/>
                    <a:gd name="connsiteY61" fmla="*/ 221711 h 424118"/>
                    <a:gd name="connsiteX62" fmla="*/ 39086 w 407008"/>
                    <a:gd name="connsiteY62" fmla="*/ 271718 h 424118"/>
                    <a:gd name="connsiteX63" fmla="*/ 41467 w 407008"/>
                    <a:gd name="connsiteY63" fmla="*/ 278861 h 424118"/>
                    <a:gd name="connsiteX64" fmla="*/ 46230 w 407008"/>
                    <a:gd name="connsiteY64" fmla="*/ 286005 h 424118"/>
                    <a:gd name="connsiteX65" fmla="*/ 53374 w 407008"/>
                    <a:gd name="connsiteY65" fmla="*/ 290768 h 424118"/>
                    <a:gd name="connsiteX66" fmla="*/ 58136 w 407008"/>
                    <a:gd name="connsiteY66" fmla="*/ 297911 h 424118"/>
                    <a:gd name="connsiteX67" fmla="*/ 60517 w 407008"/>
                    <a:gd name="connsiteY67" fmla="*/ 305055 h 424118"/>
                    <a:gd name="connsiteX68" fmla="*/ 67661 w 407008"/>
                    <a:gd name="connsiteY68" fmla="*/ 309818 h 424118"/>
                    <a:gd name="connsiteX69" fmla="*/ 79567 w 407008"/>
                    <a:gd name="connsiteY69" fmla="*/ 307436 h 424118"/>
                    <a:gd name="connsiteX70" fmla="*/ 86711 w 407008"/>
                    <a:gd name="connsiteY70" fmla="*/ 300293 h 424118"/>
                    <a:gd name="connsiteX71" fmla="*/ 93855 w 407008"/>
                    <a:gd name="connsiteY71" fmla="*/ 295530 h 424118"/>
                    <a:gd name="connsiteX72" fmla="*/ 105761 w 407008"/>
                    <a:gd name="connsiteY72" fmla="*/ 290768 h 424118"/>
                    <a:gd name="connsiteX73" fmla="*/ 120049 w 407008"/>
                    <a:gd name="connsiteY73" fmla="*/ 278861 h 424118"/>
                    <a:gd name="connsiteX74" fmla="*/ 112905 w 407008"/>
                    <a:gd name="connsiteY74" fmla="*/ 281243 h 424118"/>
                    <a:gd name="connsiteX75" fmla="*/ 108142 w 407008"/>
                    <a:gd name="connsiteY75" fmla="*/ 288386 h 424118"/>
                    <a:gd name="connsiteX76" fmla="*/ 120049 w 407008"/>
                    <a:gd name="connsiteY76" fmla="*/ 300293 h 424118"/>
                    <a:gd name="connsiteX77" fmla="*/ 131955 w 407008"/>
                    <a:gd name="connsiteY77" fmla="*/ 305055 h 424118"/>
                    <a:gd name="connsiteX78" fmla="*/ 170055 w 407008"/>
                    <a:gd name="connsiteY78" fmla="*/ 302674 h 424118"/>
                    <a:gd name="connsiteX79" fmla="*/ 177199 w 407008"/>
                    <a:gd name="connsiteY79" fmla="*/ 297911 h 424118"/>
                    <a:gd name="connsiteX80" fmla="*/ 191486 w 407008"/>
                    <a:gd name="connsiteY80" fmla="*/ 293149 h 424118"/>
                    <a:gd name="connsiteX81" fmla="*/ 205774 w 407008"/>
                    <a:gd name="connsiteY81" fmla="*/ 286005 h 424118"/>
                    <a:gd name="connsiteX82" fmla="*/ 251017 w 407008"/>
                    <a:gd name="connsiteY82" fmla="*/ 290768 h 424118"/>
                    <a:gd name="connsiteX83" fmla="*/ 255780 w 407008"/>
                    <a:gd name="connsiteY83" fmla="*/ 297911 h 424118"/>
                    <a:gd name="connsiteX84" fmla="*/ 262924 w 407008"/>
                    <a:gd name="connsiteY84" fmla="*/ 305055 h 424118"/>
                    <a:gd name="connsiteX85" fmla="*/ 265305 w 407008"/>
                    <a:gd name="connsiteY85" fmla="*/ 321724 h 424118"/>
                    <a:gd name="connsiteX86" fmla="*/ 272449 w 407008"/>
                    <a:gd name="connsiteY86" fmla="*/ 324105 h 424118"/>
                    <a:gd name="connsiteX87" fmla="*/ 286736 w 407008"/>
                    <a:gd name="connsiteY87" fmla="*/ 326486 h 424118"/>
                    <a:gd name="connsiteX88" fmla="*/ 293880 w 407008"/>
                    <a:gd name="connsiteY88" fmla="*/ 331249 h 424118"/>
                    <a:gd name="connsiteX89" fmla="*/ 296261 w 407008"/>
                    <a:gd name="connsiteY89" fmla="*/ 338393 h 424118"/>
                    <a:gd name="connsiteX90" fmla="*/ 298642 w 407008"/>
                    <a:gd name="connsiteY90" fmla="*/ 366968 h 424118"/>
                    <a:gd name="connsiteX91" fmla="*/ 303405 w 407008"/>
                    <a:gd name="connsiteY91" fmla="*/ 374111 h 424118"/>
                    <a:gd name="connsiteX92" fmla="*/ 327217 w 407008"/>
                    <a:gd name="connsiteY92" fmla="*/ 381255 h 424118"/>
                    <a:gd name="connsiteX93" fmla="*/ 334361 w 407008"/>
                    <a:gd name="connsiteY93" fmla="*/ 388399 h 424118"/>
                    <a:gd name="connsiteX94" fmla="*/ 336742 w 407008"/>
                    <a:gd name="connsiteY94" fmla="*/ 397924 h 424118"/>
                    <a:gd name="connsiteX95" fmla="*/ 339124 w 407008"/>
                    <a:gd name="connsiteY95" fmla="*/ 419355 h 424118"/>
                    <a:gd name="connsiteX96" fmla="*/ 346267 w 407008"/>
                    <a:gd name="connsiteY96" fmla="*/ 424118 h 424118"/>
                    <a:gd name="connsiteX97" fmla="*/ 365317 w 407008"/>
                    <a:gd name="connsiteY97" fmla="*/ 409830 h 424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407008" h="424118">
                      <a:moveTo>
                        <a:pt x="365317" y="409830"/>
                      </a:moveTo>
                      <a:cubicBezTo>
                        <a:pt x="368889" y="405861"/>
                        <a:pt x="365884" y="403028"/>
                        <a:pt x="367699" y="400305"/>
                      </a:cubicBezTo>
                      <a:cubicBezTo>
                        <a:pt x="369286" y="397924"/>
                        <a:pt x="374487" y="398383"/>
                        <a:pt x="374842" y="395543"/>
                      </a:cubicBezTo>
                      <a:cubicBezTo>
                        <a:pt x="378819" y="363724"/>
                        <a:pt x="380046" y="367261"/>
                        <a:pt x="365317" y="357443"/>
                      </a:cubicBezTo>
                      <a:cubicBezTo>
                        <a:pt x="366905" y="352680"/>
                        <a:pt x="369526" y="348145"/>
                        <a:pt x="370080" y="343155"/>
                      </a:cubicBezTo>
                      <a:cubicBezTo>
                        <a:pt x="370874" y="336011"/>
                        <a:pt x="368602" y="327788"/>
                        <a:pt x="372461" y="321724"/>
                      </a:cubicBezTo>
                      <a:cubicBezTo>
                        <a:pt x="375156" y="317489"/>
                        <a:pt x="386749" y="316961"/>
                        <a:pt x="386749" y="316961"/>
                      </a:cubicBezTo>
                      <a:cubicBezTo>
                        <a:pt x="388336" y="310611"/>
                        <a:pt x="387422" y="303022"/>
                        <a:pt x="391511" y="297911"/>
                      </a:cubicBezTo>
                      <a:cubicBezTo>
                        <a:pt x="393299" y="295676"/>
                        <a:pt x="395580" y="307832"/>
                        <a:pt x="396274" y="305055"/>
                      </a:cubicBezTo>
                      <a:cubicBezTo>
                        <a:pt x="400438" y="288396"/>
                        <a:pt x="394455" y="288667"/>
                        <a:pt x="384367" y="283624"/>
                      </a:cubicBezTo>
                      <a:cubicBezTo>
                        <a:pt x="383573" y="280449"/>
                        <a:pt x="381986" y="277372"/>
                        <a:pt x="381986" y="274099"/>
                      </a:cubicBezTo>
                      <a:cubicBezTo>
                        <a:pt x="381986" y="271589"/>
                        <a:pt x="383677" y="269369"/>
                        <a:pt x="384367" y="266955"/>
                      </a:cubicBezTo>
                      <a:cubicBezTo>
                        <a:pt x="389837" y="247811"/>
                        <a:pt x="382323" y="266283"/>
                        <a:pt x="396274" y="238380"/>
                      </a:cubicBezTo>
                      <a:lnTo>
                        <a:pt x="396274" y="238380"/>
                      </a:lnTo>
                      <a:cubicBezTo>
                        <a:pt x="397068" y="235999"/>
                        <a:pt x="397965" y="233650"/>
                        <a:pt x="398655" y="231236"/>
                      </a:cubicBezTo>
                      <a:cubicBezTo>
                        <a:pt x="399554" y="228089"/>
                        <a:pt x="399747" y="224719"/>
                        <a:pt x="401036" y="221711"/>
                      </a:cubicBezTo>
                      <a:cubicBezTo>
                        <a:pt x="402163" y="219081"/>
                        <a:pt x="404211" y="216949"/>
                        <a:pt x="405799" y="214568"/>
                      </a:cubicBezTo>
                      <a:cubicBezTo>
                        <a:pt x="405005" y="201868"/>
                        <a:pt x="407008" y="188676"/>
                        <a:pt x="403417" y="176468"/>
                      </a:cubicBezTo>
                      <a:cubicBezTo>
                        <a:pt x="402493" y="173328"/>
                        <a:pt x="396615" y="175901"/>
                        <a:pt x="393892" y="174086"/>
                      </a:cubicBezTo>
                      <a:cubicBezTo>
                        <a:pt x="372349" y="159723"/>
                        <a:pt x="405344" y="172349"/>
                        <a:pt x="381986" y="164561"/>
                      </a:cubicBezTo>
                      <a:cubicBezTo>
                        <a:pt x="379281" y="160504"/>
                        <a:pt x="373034" y="150847"/>
                        <a:pt x="370080" y="147893"/>
                      </a:cubicBezTo>
                      <a:cubicBezTo>
                        <a:pt x="368056" y="145869"/>
                        <a:pt x="365317" y="144718"/>
                        <a:pt x="362936" y="143130"/>
                      </a:cubicBezTo>
                      <a:cubicBezTo>
                        <a:pt x="361349" y="140749"/>
                        <a:pt x="359454" y="138546"/>
                        <a:pt x="358174" y="135986"/>
                      </a:cubicBezTo>
                      <a:cubicBezTo>
                        <a:pt x="356267" y="132173"/>
                        <a:pt x="354431" y="122887"/>
                        <a:pt x="353411" y="119318"/>
                      </a:cubicBezTo>
                      <a:cubicBezTo>
                        <a:pt x="350384" y="108723"/>
                        <a:pt x="351131" y="115060"/>
                        <a:pt x="348649" y="102649"/>
                      </a:cubicBezTo>
                      <a:cubicBezTo>
                        <a:pt x="347702" y="97914"/>
                        <a:pt x="348663" y="92553"/>
                        <a:pt x="346267" y="88361"/>
                      </a:cubicBezTo>
                      <a:cubicBezTo>
                        <a:pt x="345022" y="86182"/>
                        <a:pt x="341505" y="86774"/>
                        <a:pt x="339124" y="85980"/>
                      </a:cubicBezTo>
                      <a:cubicBezTo>
                        <a:pt x="334247" y="87605"/>
                        <a:pt x="328387" y="88862"/>
                        <a:pt x="324836" y="93124"/>
                      </a:cubicBezTo>
                      <a:cubicBezTo>
                        <a:pt x="309733" y="111249"/>
                        <a:pt x="330333" y="95810"/>
                        <a:pt x="312930" y="107411"/>
                      </a:cubicBezTo>
                      <a:cubicBezTo>
                        <a:pt x="308167" y="106617"/>
                        <a:pt x="303355" y="106077"/>
                        <a:pt x="298642" y="105030"/>
                      </a:cubicBezTo>
                      <a:cubicBezTo>
                        <a:pt x="296192" y="104486"/>
                        <a:pt x="293903" y="103370"/>
                        <a:pt x="291499" y="102649"/>
                      </a:cubicBezTo>
                      <a:cubicBezTo>
                        <a:pt x="285964" y="100988"/>
                        <a:pt x="280386" y="99474"/>
                        <a:pt x="274830" y="97886"/>
                      </a:cubicBezTo>
                      <a:cubicBezTo>
                        <a:pt x="274036" y="89949"/>
                        <a:pt x="276732" y="80804"/>
                        <a:pt x="272449" y="74074"/>
                      </a:cubicBezTo>
                      <a:cubicBezTo>
                        <a:pt x="269857" y="70001"/>
                        <a:pt x="262896" y="72640"/>
                        <a:pt x="258161" y="71693"/>
                      </a:cubicBezTo>
                      <a:cubicBezTo>
                        <a:pt x="254952" y="71051"/>
                        <a:pt x="251811" y="70105"/>
                        <a:pt x="248636" y="69311"/>
                      </a:cubicBezTo>
                      <a:cubicBezTo>
                        <a:pt x="241491" y="64549"/>
                        <a:pt x="240699" y="65343"/>
                        <a:pt x="236730" y="57405"/>
                      </a:cubicBezTo>
                      <a:cubicBezTo>
                        <a:pt x="233771" y="51487"/>
                        <a:pt x="236065" y="47160"/>
                        <a:pt x="227205" y="45499"/>
                      </a:cubicBezTo>
                      <a:cubicBezTo>
                        <a:pt x="217033" y="43592"/>
                        <a:pt x="206568" y="43912"/>
                        <a:pt x="196249" y="43118"/>
                      </a:cubicBezTo>
                      <a:lnTo>
                        <a:pt x="177199" y="38355"/>
                      </a:lnTo>
                      <a:lnTo>
                        <a:pt x="167674" y="35974"/>
                      </a:lnTo>
                      <a:cubicBezTo>
                        <a:pt x="166880" y="28830"/>
                        <a:pt x="171966" y="17212"/>
                        <a:pt x="165292" y="14543"/>
                      </a:cubicBezTo>
                      <a:cubicBezTo>
                        <a:pt x="128935" y="0"/>
                        <a:pt x="125733" y="9345"/>
                        <a:pt x="112905" y="26449"/>
                      </a:cubicBezTo>
                      <a:cubicBezTo>
                        <a:pt x="111317" y="31211"/>
                        <a:pt x="109359" y="35866"/>
                        <a:pt x="108142" y="40736"/>
                      </a:cubicBezTo>
                      <a:cubicBezTo>
                        <a:pt x="106267" y="48237"/>
                        <a:pt x="105941" y="50576"/>
                        <a:pt x="103380" y="57405"/>
                      </a:cubicBezTo>
                      <a:cubicBezTo>
                        <a:pt x="101879" y="61407"/>
                        <a:pt x="101353" y="66027"/>
                        <a:pt x="98617" y="69311"/>
                      </a:cubicBezTo>
                      <a:cubicBezTo>
                        <a:pt x="97010" y="71239"/>
                        <a:pt x="93719" y="70570"/>
                        <a:pt x="91474" y="71693"/>
                      </a:cubicBezTo>
                      <a:cubicBezTo>
                        <a:pt x="88914" y="72973"/>
                        <a:pt x="86711" y="74868"/>
                        <a:pt x="84330" y="76455"/>
                      </a:cubicBezTo>
                      <a:cubicBezTo>
                        <a:pt x="82742" y="78836"/>
                        <a:pt x="80847" y="81039"/>
                        <a:pt x="79567" y="83599"/>
                      </a:cubicBezTo>
                      <a:cubicBezTo>
                        <a:pt x="69707" y="103319"/>
                        <a:pt x="86073" y="77412"/>
                        <a:pt x="72424" y="97886"/>
                      </a:cubicBezTo>
                      <a:cubicBezTo>
                        <a:pt x="74381" y="115497"/>
                        <a:pt x="72777" y="114704"/>
                        <a:pt x="77186" y="126461"/>
                      </a:cubicBezTo>
                      <a:cubicBezTo>
                        <a:pt x="78687" y="130464"/>
                        <a:pt x="78926" y="135345"/>
                        <a:pt x="81949" y="138368"/>
                      </a:cubicBezTo>
                      <a:cubicBezTo>
                        <a:pt x="84263" y="140682"/>
                        <a:pt x="88299" y="139955"/>
                        <a:pt x="91474" y="140749"/>
                      </a:cubicBezTo>
                      <a:cubicBezTo>
                        <a:pt x="92268" y="143130"/>
                        <a:pt x="94978" y="145648"/>
                        <a:pt x="93855" y="147893"/>
                      </a:cubicBezTo>
                      <a:cubicBezTo>
                        <a:pt x="92732" y="150138"/>
                        <a:pt x="89125" y="149584"/>
                        <a:pt x="86711" y="150274"/>
                      </a:cubicBezTo>
                      <a:cubicBezTo>
                        <a:pt x="83564" y="151173"/>
                        <a:pt x="80333" y="151756"/>
                        <a:pt x="77186" y="152655"/>
                      </a:cubicBezTo>
                      <a:cubicBezTo>
                        <a:pt x="53232" y="159498"/>
                        <a:pt x="90346" y="149958"/>
                        <a:pt x="60517" y="157418"/>
                      </a:cubicBezTo>
                      <a:cubicBezTo>
                        <a:pt x="58244" y="164237"/>
                        <a:pt x="58337" y="167508"/>
                        <a:pt x="50992" y="171705"/>
                      </a:cubicBezTo>
                      <a:cubicBezTo>
                        <a:pt x="48150" y="173329"/>
                        <a:pt x="44642" y="173292"/>
                        <a:pt x="41467" y="174086"/>
                      </a:cubicBezTo>
                      <a:cubicBezTo>
                        <a:pt x="31146" y="170646"/>
                        <a:pt x="18871" y="165494"/>
                        <a:pt x="8130" y="174086"/>
                      </a:cubicBezTo>
                      <a:cubicBezTo>
                        <a:pt x="0" y="180590"/>
                        <a:pt x="13135" y="194886"/>
                        <a:pt x="17655" y="197899"/>
                      </a:cubicBezTo>
                      <a:cubicBezTo>
                        <a:pt x="19744" y="199291"/>
                        <a:pt x="22418" y="199486"/>
                        <a:pt x="24799" y="200280"/>
                      </a:cubicBezTo>
                      <a:cubicBezTo>
                        <a:pt x="35716" y="216656"/>
                        <a:pt x="32514" y="209138"/>
                        <a:pt x="36705" y="221711"/>
                      </a:cubicBezTo>
                      <a:cubicBezTo>
                        <a:pt x="37499" y="238380"/>
                        <a:pt x="37700" y="255088"/>
                        <a:pt x="39086" y="271718"/>
                      </a:cubicBezTo>
                      <a:cubicBezTo>
                        <a:pt x="39294" y="274219"/>
                        <a:pt x="40345" y="276616"/>
                        <a:pt x="41467" y="278861"/>
                      </a:cubicBezTo>
                      <a:cubicBezTo>
                        <a:pt x="42747" y="281421"/>
                        <a:pt x="44206" y="283981"/>
                        <a:pt x="46230" y="286005"/>
                      </a:cubicBezTo>
                      <a:cubicBezTo>
                        <a:pt x="48254" y="288029"/>
                        <a:pt x="50993" y="289180"/>
                        <a:pt x="53374" y="290768"/>
                      </a:cubicBezTo>
                      <a:cubicBezTo>
                        <a:pt x="54961" y="293149"/>
                        <a:pt x="56856" y="295351"/>
                        <a:pt x="58136" y="297911"/>
                      </a:cubicBezTo>
                      <a:cubicBezTo>
                        <a:pt x="59258" y="300156"/>
                        <a:pt x="58949" y="303095"/>
                        <a:pt x="60517" y="305055"/>
                      </a:cubicBezTo>
                      <a:cubicBezTo>
                        <a:pt x="62305" y="307290"/>
                        <a:pt x="65280" y="308230"/>
                        <a:pt x="67661" y="309818"/>
                      </a:cubicBezTo>
                      <a:cubicBezTo>
                        <a:pt x="71630" y="309024"/>
                        <a:pt x="75947" y="309246"/>
                        <a:pt x="79567" y="307436"/>
                      </a:cubicBezTo>
                      <a:cubicBezTo>
                        <a:pt x="82579" y="305930"/>
                        <a:pt x="84124" y="302449"/>
                        <a:pt x="86711" y="300293"/>
                      </a:cubicBezTo>
                      <a:cubicBezTo>
                        <a:pt x="88910" y="298461"/>
                        <a:pt x="91295" y="296810"/>
                        <a:pt x="93855" y="295530"/>
                      </a:cubicBezTo>
                      <a:cubicBezTo>
                        <a:pt x="97678" y="293618"/>
                        <a:pt x="101938" y="292680"/>
                        <a:pt x="105761" y="290768"/>
                      </a:cubicBezTo>
                      <a:cubicBezTo>
                        <a:pt x="107916" y="289691"/>
                        <a:pt x="120049" y="281494"/>
                        <a:pt x="120049" y="278861"/>
                      </a:cubicBezTo>
                      <a:cubicBezTo>
                        <a:pt x="120049" y="276351"/>
                        <a:pt x="115286" y="280449"/>
                        <a:pt x="112905" y="281243"/>
                      </a:cubicBezTo>
                      <a:cubicBezTo>
                        <a:pt x="111317" y="283624"/>
                        <a:pt x="108547" y="285553"/>
                        <a:pt x="108142" y="288386"/>
                      </a:cubicBezTo>
                      <a:cubicBezTo>
                        <a:pt x="106410" y="300508"/>
                        <a:pt x="112257" y="297695"/>
                        <a:pt x="120049" y="300293"/>
                      </a:cubicBezTo>
                      <a:cubicBezTo>
                        <a:pt x="124104" y="301645"/>
                        <a:pt x="127986" y="303468"/>
                        <a:pt x="131955" y="305055"/>
                      </a:cubicBezTo>
                      <a:cubicBezTo>
                        <a:pt x="144655" y="304261"/>
                        <a:pt x="157486" y="304659"/>
                        <a:pt x="170055" y="302674"/>
                      </a:cubicBezTo>
                      <a:cubicBezTo>
                        <a:pt x="172882" y="302228"/>
                        <a:pt x="174584" y="299073"/>
                        <a:pt x="177199" y="297911"/>
                      </a:cubicBezTo>
                      <a:cubicBezTo>
                        <a:pt x="181786" y="295872"/>
                        <a:pt x="191486" y="293149"/>
                        <a:pt x="191486" y="293149"/>
                      </a:cubicBezTo>
                      <a:cubicBezTo>
                        <a:pt x="194740" y="290980"/>
                        <a:pt x="201158" y="285795"/>
                        <a:pt x="205774" y="286005"/>
                      </a:cubicBezTo>
                      <a:cubicBezTo>
                        <a:pt x="220923" y="286694"/>
                        <a:pt x="251017" y="290768"/>
                        <a:pt x="251017" y="290768"/>
                      </a:cubicBezTo>
                      <a:cubicBezTo>
                        <a:pt x="252605" y="293149"/>
                        <a:pt x="253948" y="295713"/>
                        <a:pt x="255780" y="297911"/>
                      </a:cubicBezTo>
                      <a:cubicBezTo>
                        <a:pt x="257936" y="300498"/>
                        <a:pt x="261673" y="301928"/>
                        <a:pt x="262924" y="305055"/>
                      </a:cubicBezTo>
                      <a:cubicBezTo>
                        <a:pt x="265008" y="310266"/>
                        <a:pt x="262795" y="316704"/>
                        <a:pt x="265305" y="321724"/>
                      </a:cubicBezTo>
                      <a:cubicBezTo>
                        <a:pt x="266428" y="323969"/>
                        <a:pt x="269999" y="323561"/>
                        <a:pt x="272449" y="324105"/>
                      </a:cubicBezTo>
                      <a:cubicBezTo>
                        <a:pt x="277162" y="325152"/>
                        <a:pt x="281974" y="325692"/>
                        <a:pt x="286736" y="326486"/>
                      </a:cubicBezTo>
                      <a:cubicBezTo>
                        <a:pt x="289117" y="328074"/>
                        <a:pt x="292092" y="329014"/>
                        <a:pt x="293880" y="331249"/>
                      </a:cubicBezTo>
                      <a:cubicBezTo>
                        <a:pt x="295448" y="333209"/>
                        <a:pt x="295929" y="335905"/>
                        <a:pt x="296261" y="338393"/>
                      </a:cubicBezTo>
                      <a:cubicBezTo>
                        <a:pt x="297524" y="347867"/>
                        <a:pt x="296767" y="357596"/>
                        <a:pt x="298642" y="366968"/>
                      </a:cubicBezTo>
                      <a:cubicBezTo>
                        <a:pt x="299203" y="369774"/>
                        <a:pt x="300978" y="372594"/>
                        <a:pt x="303405" y="374111"/>
                      </a:cubicBezTo>
                      <a:cubicBezTo>
                        <a:pt x="307273" y="376528"/>
                        <a:pt x="321638" y="379860"/>
                        <a:pt x="327217" y="381255"/>
                      </a:cubicBezTo>
                      <a:cubicBezTo>
                        <a:pt x="329598" y="383636"/>
                        <a:pt x="332690" y="385475"/>
                        <a:pt x="334361" y="388399"/>
                      </a:cubicBezTo>
                      <a:cubicBezTo>
                        <a:pt x="335985" y="391241"/>
                        <a:pt x="336244" y="394689"/>
                        <a:pt x="336742" y="397924"/>
                      </a:cubicBezTo>
                      <a:cubicBezTo>
                        <a:pt x="337835" y="405028"/>
                        <a:pt x="336668" y="412600"/>
                        <a:pt x="339124" y="419355"/>
                      </a:cubicBezTo>
                      <a:cubicBezTo>
                        <a:pt x="340102" y="422044"/>
                        <a:pt x="343886" y="422530"/>
                        <a:pt x="346267" y="424118"/>
                      </a:cubicBezTo>
                      <a:cubicBezTo>
                        <a:pt x="369255" y="421244"/>
                        <a:pt x="361745" y="413799"/>
                        <a:pt x="365317" y="409830"/>
                      </a:cubicBezTo>
                      <a:close/>
                    </a:path>
                  </a:pathLst>
                </a:custGeom>
                <a:grpFill/>
                <a:ln w="1905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121910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333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" name="Полилиния 75">
                  <a:extLst>
                    <a:ext uri="{FF2B5EF4-FFF2-40B4-BE49-F238E27FC236}">
                      <a16:creationId xmlns:a16="http://schemas.microsoft.com/office/drawing/2014/main" id="{040309FB-D241-CB48-9EEF-B1D9CB2D44A5}"/>
                    </a:ext>
                  </a:extLst>
                </p:cNvPr>
                <p:cNvSpPr/>
                <p:nvPr/>
              </p:nvSpPr>
              <p:spPr>
                <a:xfrm>
                  <a:off x="3414229" y="2257628"/>
                  <a:ext cx="1755639" cy="901024"/>
                </a:xfrm>
                <a:custGeom>
                  <a:avLst/>
                  <a:gdLst>
                    <a:gd name="connsiteX0" fmla="*/ 671513 w 1390650"/>
                    <a:gd name="connsiteY0" fmla="*/ 50053 h 893795"/>
                    <a:gd name="connsiteX1" fmla="*/ 657225 w 1390650"/>
                    <a:gd name="connsiteY1" fmla="*/ 57197 h 893795"/>
                    <a:gd name="connsiteX2" fmla="*/ 645319 w 1390650"/>
                    <a:gd name="connsiteY2" fmla="*/ 66722 h 893795"/>
                    <a:gd name="connsiteX3" fmla="*/ 592931 w 1390650"/>
                    <a:gd name="connsiteY3" fmla="*/ 64341 h 893795"/>
                    <a:gd name="connsiteX4" fmla="*/ 514350 w 1390650"/>
                    <a:gd name="connsiteY4" fmla="*/ 69103 h 893795"/>
                    <a:gd name="connsiteX5" fmla="*/ 507206 w 1390650"/>
                    <a:gd name="connsiteY5" fmla="*/ 73866 h 893795"/>
                    <a:gd name="connsiteX6" fmla="*/ 500063 w 1390650"/>
                    <a:gd name="connsiteY6" fmla="*/ 76247 h 893795"/>
                    <a:gd name="connsiteX7" fmla="*/ 350044 w 1390650"/>
                    <a:gd name="connsiteY7" fmla="*/ 78628 h 893795"/>
                    <a:gd name="connsiteX8" fmla="*/ 338138 w 1390650"/>
                    <a:gd name="connsiteY8" fmla="*/ 76247 h 893795"/>
                    <a:gd name="connsiteX9" fmla="*/ 328613 w 1390650"/>
                    <a:gd name="connsiteY9" fmla="*/ 61959 h 893795"/>
                    <a:gd name="connsiteX10" fmla="*/ 321469 w 1390650"/>
                    <a:gd name="connsiteY10" fmla="*/ 54816 h 893795"/>
                    <a:gd name="connsiteX11" fmla="*/ 302419 w 1390650"/>
                    <a:gd name="connsiteY11" fmla="*/ 71484 h 893795"/>
                    <a:gd name="connsiteX12" fmla="*/ 302419 w 1390650"/>
                    <a:gd name="connsiteY12" fmla="*/ 71484 h 893795"/>
                    <a:gd name="connsiteX13" fmla="*/ 288131 w 1390650"/>
                    <a:gd name="connsiteY13" fmla="*/ 78628 h 893795"/>
                    <a:gd name="connsiteX14" fmla="*/ 261938 w 1390650"/>
                    <a:gd name="connsiteY14" fmla="*/ 76247 h 893795"/>
                    <a:gd name="connsiteX15" fmla="*/ 247650 w 1390650"/>
                    <a:gd name="connsiteY15" fmla="*/ 66722 h 893795"/>
                    <a:gd name="connsiteX16" fmla="*/ 238125 w 1390650"/>
                    <a:gd name="connsiteY16" fmla="*/ 59578 h 893795"/>
                    <a:gd name="connsiteX17" fmla="*/ 226219 w 1390650"/>
                    <a:gd name="connsiteY17" fmla="*/ 45291 h 893795"/>
                    <a:gd name="connsiteX18" fmla="*/ 223838 w 1390650"/>
                    <a:gd name="connsiteY18" fmla="*/ 38147 h 893795"/>
                    <a:gd name="connsiteX19" fmla="*/ 219075 w 1390650"/>
                    <a:gd name="connsiteY19" fmla="*/ 28622 h 893795"/>
                    <a:gd name="connsiteX20" fmla="*/ 207169 w 1390650"/>
                    <a:gd name="connsiteY20" fmla="*/ 19097 h 893795"/>
                    <a:gd name="connsiteX21" fmla="*/ 161925 w 1390650"/>
                    <a:gd name="connsiteY21" fmla="*/ 11953 h 893795"/>
                    <a:gd name="connsiteX22" fmla="*/ 159544 w 1390650"/>
                    <a:gd name="connsiteY22" fmla="*/ 2428 h 893795"/>
                    <a:gd name="connsiteX23" fmla="*/ 142875 w 1390650"/>
                    <a:gd name="connsiteY23" fmla="*/ 9572 h 893795"/>
                    <a:gd name="connsiteX24" fmla="*/ 138113 w 1390650"/>
                    <a:gd name="connsiteY24" fmla="*/ 16716 h 893795"/>
                    <a:gd name="connsiteX25" fmla="*/ 135731 w 1390650"/>
                    <a:gd name="connsiteY25" fmla="*/ 23859 h 893795"/>
                    <a:gd name="connsiteX26" fmla="*/ 128588 w 1390650"/>
                    <a:gd name="connsiteY26" fmla="*/ 31003 h 893795"/>
                    <a:gd name="connsiteX27" fmla="*/ 121444 w 1390650"/>
                    <a:gd name="connsiteY27" fmla="*/ 33384 h 893795"/>
                    <a:gd name="connsiteX28" fmla="*/ 73819 w 1390650"/>
                    <a:gd name="connsiteY28" fmla="*/ 35766 h 893795"/>
                    <a:gd name="connsiteX29" fmla="*/ 66675 w 1390650"/>
                    <a:gd name="connsiteY29" fmla="*/ 42909 h 893795"/>
                    <a:gd name="connsiteX30" fmla="*/ 64294 w 1390650"/>
                    <a:gd name="connsiteY30" fmla="*/ 52434 h 893795"/>
                    <a:gd name="connsiteX31" fmla="*/ 50006 w 1390650"/>
                    <a:gd name="connsiteY31" fmla="*/ 57197 h 893795"/>
                    <a:gd name="connsiteX32" fmla="*/ 14288 w 1390650"/>
                    <a:gd name="connsiteY32" fmla="*/ 61959 h 893795"/>
                    <a:gd name="connsiteX33" fmla="*/ 7144 w 1390650"/>
                    <a:gd name="connsiteY33" fmla="*/ 64341 h 893795"/>
                    <a:gd name="connsiteX34" fmla="*/ 2381 w 1390650"/>
                    <a:gd name="connsiteY34" fmla="*/ 71484 h 893795"/>
                    <a:gd name="connsiteX35" fmla="*/ 11906 w 1390650"/>
                    <a:gd name="connsiteY35" fmla="*/ 85772 h 893795"/>
                    <a:gd name="connsiteX36" fmla="*/ 16669 w 1390650"/>
                    <a:gd name="connsiteY36" fmla="*/ 92916 h 893795"/>
                    <a:gd name="connsiteX37" fmla="*/ 23813 w 1390650"/>
                    <a:gd name="connsiteY37" fmla="*/ 97678 h 893795"/>
                    <a:gd name="connsiteX38" fmla="*/ 40481 w 1390650"/>
                    <a:gd name="connsiteY38" fmla="*/ 109584 h 893795"/>
                    <a:gd name="connsiteX39" fmla="*/ 57150 w 1390650"/>
                    <a:gd name="connsiteY39" fmla="*/ 114347 h 893795"/>
                    <a:gd name="connsiteX40" fmla="*/ 64294 w 1390650"/>
                    <a:gd name="connsiteY40" fmla="*/ 116728 h 893795"/>
                    <a:gd name="connsiteX41" fmla="*/ 71438 w 1390650"/>
                    <a:gd name="connsiteY41" fmla="*/ 121491 h 893795"/>
                    <a:gd name="connsiteX42" fmla="*/ 80963 w 1390650"/>
                    <a:gd name="connsiteY42" fmla="*/ 126253 h 893795"/>
                    <a:gd name="connsiteX43" fmla="*/ 85725 w 1390650"/>
                    <a:gd name="connsiteY43" fmla="*/ 133397 h 893795"/>
                    <a:gd name="connsiteX44" fmla="*/ 88106 w 1390650"/>
                    <a:gd name="connsiteY44" fmla="*/ 142922 h 893795"/>
                    <a:gd name="connsiteX45" fmla="*/ 92869 w 1390650"/>
                    <a:gd name="connsiteY45" fmla="*/ 159591 h 893795"/>
                    <a:gd name="connsiteX46" fmla="*/ 97631 w 1390650"/>
                    <a:gd name="connsiteY46" fmla="*/ 195309 h 893795"/>
                    <a:gd name="connsiteX47" fmla="*/ 102394 w 1390650"/>
                    <a:gd name="connsiteY47" fmla="*/ 204834 h 893795"/>
                    <a:gd name="connsiteX48" fmla="*/ 104775 w 1390650"/>
                    <a:gd name="connsiteY48" fmla="*/ 211978 h 893795"/>
                    <a:gd name="connsiteX49" fmla="*/ 114300 w 1390650"/>
                    <a:gd name="connsiteY49" fmla="*/ 231028 h 893795"/>
                    <a:gd name="connsiteX50" fmla="*/ 119063 w 1390650"/>
                    <a:gd name="connsiteY50" fmla="*/ 250078 h 893795"/>
                    <a:gd name="connsiteX51" fmla="*/ 123825 w 1390650"/>
                    <a:gd name="connsiteY51" fmla="*/ 259603 h 893795"/>
                    <a:gd name="connsiteX52" fmla="*/ 123825 w 1390650"/>
                    <a:gd name="connsiteY52" fmla="*/ 295322 h 893795"/>
                    <a:gd name="connsiteX53" fmla="*/ 119063 w 1390650"/>
                    <a:gd name="connsiteY53" fmla="*/ 302466 h 893795"/>
                    <a:gd name="connsiteX54" fmla="*/ 109538 w 1390650"/>
                    <a:gd name="connsiteY54" fmla="*/ 307228 h 893795"/>
                    <a:gd name="connsiteX55" fmla="*/ 100013 w 1390650"/>
                    <a:gd name="connsiteY55" fmla="*/ 321516 h 893795"/>
                    <a:gd name="connsiteX56" fmla="*/ 97631 w 1390650"/>
                    <a:gd name="connsiteY56" fmla="*/ 385809 h 893795"/>
                    <a:gd name="connsiteX57" fmla="*/ 95250 w 1390650"/>
                    <a:gd name="connsiteY57" fmla="*/ 392953 h 893795"/>
                    <a:gd name="connsiteX58" fmla="*/ 88106 w 1390650"/>
                    <a:gd name="connsiteY58" fmla="*/ 395334 h 893795"/>
                    <a:gd name="connsiteX59" fmla="*/ 71438 w 1390650"/>
                    <a:gd name="connsiteY59" fmla="*/ 400097 h 893795"/>
                    <a:gd name="connsiteX60" fmla="*/ 35719 w 1390650"/>
                    <a:gd name="connsiteY60" fmla="*/ 397716 h 893795"/>
                    <a:gd name="connsiteX61" fmla="*/ 21431 w 1390650"/>
                    <a:gd name="connsiteY61" fmla="*/ 392953 h 893795"/>
                    <a:gd name="connsiteX62" fmla="*/ 14288 w 1390650"/>
                    <a:gd name="connsiteY62" fmla="*/ 447722 h 893795"/>
                    <a:gd name="connsiteX63" fmla="*/ 9525 w 1390650"/>
                    <a:gd name="connsiteY63" fmla="*/ 462009 h 893795"/>
                    <a:gd name="connsiteX64" fmla="*/ 2381 w 1390650"/>
                    <a:gd name="connsiteY64" fmla="*/ 488203 h 893795"/>
                    <a:gd name="connsiteX65" fmla="*/ 0 w 1390650"/>
                    <a:gd name="connsiteY65" fmla="*/ 497728 h 893795"/>
                    <a:gd name="connsiteX66" fmla="*/ 2381 w 1390650"/>
                    <a:gd name="connsiteY66" fmla="*/ 528684 h 893795"/>
                    <a:gd name="connsiteX67" fmla="*/ 7144 w 1390650"/>
                    <a:gd name="connsiteY67" fmla="*/ 535828 h 893795"/>
                    <a:gd name="connsiteX68" fmla="*/ 21431 w 1390650"/>
                    <a:gd name="connsiteY68" fmla="*/ 538209 h 893795"/>
                    <a:gd name="connsiteX69" fmla="*/ 30956 w 1390650"/>
                    <a:gd name="connsiteY69" fmla="*/ 540591 h 893795"/>
                    <a:gd name="connsiteX70" fmla="*/ 76200 w 1390650"/>
                    <a:gd name="connsiteY70" fmla="*/ 552497 h 893795"/>
                    <a:gd name="connsiteX71" fmla="*/ 78581 w 1390650"/>
                    <a:gd name="connsiteY71" fmla="*/ 588216 h 893795"/>
                    <a:gd name="connsiteX72" fmla="*/ 80963 w 1390650"/>
                    <a:gd name="connsiteY72" fmla="*/ 612028 h 893795"/>
                    <a:gd name="connsiteX73" fmla="*/ 88106 w 1390650"/>
                    <a:gd name="connsiteY73" fmla="*/ 614409 h 893795"/>
                    <a:gd name="connsiteX74" fmla="*/ 102394 w 1390650"/>
                    <a:gd name="connsiteY74" fmla="*/ 612028 h 893795"/>
                    <a:gd name="connsiteX75" fmla="*/ 109538 w 1390650"/>
                    <a:gd name="connsiteY75" fmla="*/ 609647 h 893795"/>
                    <a:gd name="connsiteX76" fmla="*/ 116681 w 1390650"/>
                    <a:gd name="connsiteY76" fmla="*/ 612028 h 893795"/>
                    <a:gd name="connsiteX77" fmla="*/ 121444 w 1390650"/>
                    <a:gd name="connsiteY77" fmla="*/ 621553 h 893795"/>
                    <a:gd name="connsiteX78" fmla="*/ 121444 w 1390650"/>
                    <a:gd name="connsiteY78" fmla="*/ 645366 h 893795"/>
                    <a:gd name="connsiteX79" fmla="*/ 135731 w 1390650"/>
                    <a:gd name="connsiteY79" fmla="*/ 657272 h 893795"/>
                    <a:gd name="connsiteX80" fmla="*/ 145256 w 1390650"/>
                    <a:gd name="connsiteY80" fmla="*/ 671559 h 893795"/>
                    <a:gd name="connsiteX81" fmla="*/ 147638 w 1390650"/>
                    <a:gd name="connsiteY81" fmla="*/ 681084 h 893795"/>
                    <a:gd name="connsiteX82" fmla="*/ 164306 w 1390650"/>
                    <a:gd name="connsiteY82" fmla="*/ 695372 h 893795"/>
                    <a:gd name="connsiteX83" fmla="*/ 169069 w 1390650"/>
                    <a:gd name="connsiteY83" fmla="*/ 702516 h 893795"/>
                    <a:gd name="connsiteX84" fmla="*/ 183356 w 1390650"/>
                    <a:gd name="connsiteY84" fmla="*/ 714422 h 893795"/>
                    <a:gd name="connsiteX85" fmla="*/ 188119 w 1390650"/>
                    <a:gd name="connsiteY85" fmla="*/ 721566 h 893795"/>
                    <a:gd name="connsiteX86" fmla="*/ 200025 w 1390650"/>
                    <a:gd name="connsiteY86" fmla="*/ 731091 h 893795"/>
                    <a:gd name="connsiteX87" fmla="*/ 202406 w 1390650"/>
                    <a:gd name="connsiteY87" fmla="*/ 738234 h 893795"/>
                    <a:gd name="connsiteX88" fmla="*/ 204788 w 1390650"/>
                    <a:gd name="connsiteY88" fmla="*/ 752522 h 893795"/>
                    <a:gd name="connsiteX89" fmla="*/ 219075 w 1390650"/>
                    <a:gd name="connsiteY89" fmla="*/ 759666 h 893795"/>
                    <a:gd name="connsiteX90" fmla="*/ 226219 w 1390650"/>
                    <a:gd name="connsiteY90" fmla="*/ 764428 h 893795"/>
                    <a:gd name="connsiteX91" fmla="*/ 240506 w 1390650"/>
                    <a:gd name="connsiteY91" fmla="*/ 769191 h 893795"/>
                    <a:gd name="connsiteX92" fmla="*/ 264319 w 1390650"/>
                    <a:gd name="connsiteY92" fmla="*/ 754903 h 893795"/>
                    <a:gd name="connsiteX93" fmla="*/ 278606 w 1390650"/>
                    <a:gd name="connsiteY93" fmla="*/ 757284 h 893795"/>
                    <a:gd name="connsiteX94" fmla="*/ 285750 w 1390650"/>
                    <a:gd name="connsiteY94" fmla="*/ 759666 h 893795"/>
                    <a:gd name="connsiteX95" fmla="*/ 283369 w 1390650"/>
                    <a:gd name="connsiteY95" fmla="*/ 769191 h 893795"/>
                    <a:gd name="connsiteX96" fmla="*/ 280988 w 1390650"/>
                    <a:gd name="connsiteY96" fmla="*/ 826341 h 893795"/>
                    <a:gd name="connsiteX97" fmla="*/ 276225 w 1390650"/>
                    <a:gd name="connsiteY97" fmla="*/ 833484 h 893795"/>
                    <a:gd name="connsiteX98" fmla="*/ 273844 w 1390650"/>
                    <a:gd name="connsiteY98" fmla="*/ 840628 h 893795"/>
                    <a:gd name="connsiteX99" fmla="*/ 276225 w 1390650"/>
                    <a:gd name="connsiteY99" fmla="*/ 857297 h 893795"/>
                    <a:gd name="connsiteX100" fmla="*/ 280988 w 1390650"/>
                    <a:gd name="connsiteY100" fmla="*/ 866822 h 893795"/>
                    <a:gd name="connsiteX101" fmla="*/ 350044 w 1390650"/>
                    <a:gd name="connsiteY101" fmla="*/ 885872 h 893795"/>
                    <a:gd name="connsiteX102" fmla="*/ 366713 w 1390650"/>
                    <a:gd name="connsiteY102" fmla="*/ 888253 h 893795"/>
                    <a:gd name="connsiteX103" fmla="*/ 385763 w 1390650"/>
                    <a:gd name="connsiteY103" fmla="*/ 885872 h 893795"/>
                    <a:gd name="connsiteX104" fmla="*/ 390525 w 1390650"/>
                    <a:gd name="connsiteY104" fmla="*/ 871584 h 893795"/>
                    <a:gd name="connsiteX105" fmla="*/ 392906 w 1390650"/>
                    <a:gd name="connsiteY105" fmla="*/ 850153 h 893795"/>
                    <a:gd name="connsiteX106" fmla="*/ 395288 w 1390650"/>
                    <a:gd name="connsiteY106" fmla="*/ 843009 h 893795"/>
                    <a:gd name="connsiteX107" fmla="*/ 402431 w 1390650"/>
                    <a:gd name="connsiteY107" fmla="*/ 835866 h 893795"/>
                    <a:gd name="connsiteX108" fmla="*/ 409575 w 1390650"/>
                    <a:gd name="connsiteY108" fmla="*/ 831103 h 893795"/>
                    <a:gd name="connsiteX109" fmla="*/ 421481 w 1390650"/>
                    <a:gd name="connsiteY109" fmla="*/ 828722 h 893795"/>
                    <a:gd name="connsiteX110" fmla="*/ 428625 w 1390650"/>
                    <a:gd name="connsiteY110" fmla="*/ 826341 h 893795"/>
                    <a:gd name="connsiteX111" fmla="*/ 435769 w 1390650"/>
                    <a:gd name="connsiteY111" fmla="*/ 816816 h 893795"/>
                    <a:gd name="connsiteX112" fmla="*/ 442913 w 1390650"/>
                    <a:gd name="connsiteY112" fmla="*/ 814434 h 893795"/>
                    <a:gd name="connsiteX113" fmla="*/ 459581 w 1390650"/>
                    <a:gd name="connsiteY113" fmla="*/ 804909 h 893795"/>
                    <a:gd name="connsiteX114" fmla="*/ 461963 w 1390650"/>
                    <a:gd name="connsiteY114" fmla="*/ 797766 h 893795"/>
                    <a:gd name="connsiteX115" fmla="*/ 481013 w 1390650"/>
                    <a:gd name="connsiteY115" fmla="*/ 781097 h 893795"/>
                    <a:gd name="connsiteX116" fmla="*/ 488156 w 1390650"/>
                    <a:gd name="connsiteY116" fmla="*/ 776334 h 893795"/>
                    <a:gd name="connsiteX117" fmla="*/ 495300 w 1390650"/>
                    <a:gd name="connsiteY117" fmla="*/ 762047 h 893795"/>
                    <a:gd name="connsiteX118" fmla="*/ 502444 w 1390650"/>
                    <a:gd name="connsiteY118" fmla="*/ 754903 h 893795"/>
                    <a:gd name="connsiteX119" fmla="*/ 516731 w 1390650"/>
                    <a:gd name="connsiteY119" fmla="*/ 752522 h 893795"/>
                    <a:gd name="connsiteX120" fmla="*/ 521494 w 1390650"/>
                    <a:gd name="connsiteY120" fmla="*/ 745378 h 893795"/>
                    <a:gd name="connsiteX121" fmla="*/ 528638 w 1390650"/>
                    <a:gd name="connsiteY121" fmla="*/ 738234 h 893795"/>
                    <a:gd name="connsiteX122" fmla="*/ 533400 w 1390650"/>
                    <a:gd name="connsiteY122" fmla="*/ 728709 h 893795"/>
                    <a:gd name="connsiteX123" fmla="*/ 528638 w 1390650"/>
                    <a:gd name="connsiteY123" fmla="*/ 712041 h 893795"/>
                    <a:gd name="connsiteX124" fmla="*/ 526256 w 1390650"/>
                    <a:gd name="connsiteY124" fmla="*/ 704897 h 893795"/>
                    <a:gd name="connsiteX125" fmla="*/ 521494 w 1390650"/>
                    <a:gd name="connsiteY125" fmla="*/ 697753 h 893795"/>
                    <a:gd name="connsiteX126" fmla="*/ 519113 w 1390650"/>
                    <a:gd name="connsiteY126" fmla="*/ 690609 h 893795"/>
                    <a:gd name="connsiteX127" fmla="*/ 511969 w 1390650"/>
                    <a:gd name="connsiteY127" fmla="*/ 683466 h 893795"/>
                    <a:gd name="connsiteX128" fmla="*/ 504825 w 1390650"/>
                    <a:gd name="connsiteY128" fmla="*/ 673941 h 893795"/>
                    <a:gd name="connsiteX129" fmla="*/ 502444 w 1390650"/>
                    <a:gd name="connsiteY129" fmla="*/ 666797 h 893795"/>
                    <a:gd name="connsiteX130" fmla="*/ 500063 w 1390650"/>
                    <a:gd name="connsiteY130" fmla="*/ 628697 h 893795"/>
                    <a:gd name="connsiteX131" fmla="*/ 492919 w 1390650"/>
                    <a:gd name="connsiteY131" fmla="*/ 621553 h 893795"/>
                    <a:gd name="connsiteX132" fmla="*/ 497681 w 1390650"/>
                    <a:gd name="connsiteY132" fmla="*/ 585834 h 893795"/>
                    <a:gd name="connsiteX133" fmla="*/ 502444 w 1390650"/>
                    <a:gd name="connsiteY133" fmla="*/ 578691 h 893795"/>
                    <a:gd name="connsiteX134" fmla="*/ 507206 w 1390650"/>
                    <a:gd name="connsiteY134" fmla="*/ 564403 h 893795"/>
                    <a:gd name="connsiteX135" fmla="*/ 509588 w 1390650"/>
                    <a:gd name="connsiteY135" fmla="*/ 557259 h 893795"/>
                    <a:gd name="connsiteX136" fmla="*/ 521494 w 1390650"/>
                    <a:gd name="connsiteY136" fmla="*/ 542972 h 893795"/>
                    <a:gd name="connsiteX137" fmla="*/ 528638 w 1390650"/>
                    <a:gd name="connsiteY137" fmla="*/ 528684 h 893795"/>
                    <a:gd name="connsiteX138" fmla="*/ 535781 w 1390650"/>
                    <a:gd name="connsiteY138" fmla="*/ 526303 h 893795"/>
                    <a:gd name="connsiteX139" fmla="*/ 542925 w 1390650"/>
                    <a:gd name="connsiteY139" fmla="*/ 521541 h 893795"/>
                    <a:gd name="connsiteX140" fmla="*/ 547688 w 1390650"/>
                    <a:gd name="connsiteY140" fmla="*/ 512016 h 893795"/>
                    <a:gd name="connsiteX141" fmla="*/ 561975 w 1390650"/>
                    <a:gd name="connsiteY141" fmla="*/ 497728 h 893795"/>
                    <a:gd name="connsiteX142" fmla="*/ 564356 w 1390650"/>
                    <a:gd name="connsiteY142" fmla="*/ 478678 h 893795"/>
                    <a:gd name="connsiteX143" fmla="*/ 571500 w 1390650"/>
                    <a:gd name="connsiteY143" fmla="*/ 454866 h 893795"/>
                    <a:gd name="connsiteX144" fmla="*/ 573881 w 1390650"/>
                    <a:gd name="connsiteY144" fmla="*/ 447722 h 893795"/>
                    <a:gd name="connsiteX145" fmla="*/ 583406 w 1390650"/>
                    <a:gd name="connsiteY145" fmla="*/ 433434 h 893795"/>
                    <a:gd name="connsiteX146" fmla="*/ 592931 w 1390650"/>
                    <a:gd name="connsiteY146" fmla="*/ 428672 h 893795"/>
                    <a:gd name="connsiteX147" fmla="*/ 611981 w 1390650"/>
                    <a:gd name="connsiteY147" fmla="*/ 431053 h 893795"/>
                    <a:gd name="connsiteX148" fmla="*/ 619125 w 1390650"/>
                    <a:gd name="connsiteY148" fmla="*/ 433434 h 893795"/>
                    <a:gd name="connsiteX149" fmla="*/ 645319 w 1390650"/>
                    <a:gd name="connsiteY149" fmla="*/ 431053 h 893795"/>
                    <a:gd name="connsiteX150" fmla="*/ 647700 w 1390650"/>
                    <a:gd name="connsiteY150" fmla="*/ 376284 h 893795"/>
                    <a:gd name="connsiteX151" fmla="*/ 654844 w 1390650"/>
                    <a:gd name="connsiteY151" fmla="*/ 371522 h 893795"/>
                    <a:gd name="connsiteX152" fmla="*/ 673894 w 1390650"/>
                    <a:gd name="connsiteY152" fmla="*/ 373903 h 893795"/>
                    <a:gd name="connsiteX153" fmla="*/ 685800 w 1390650"/>
                    <a:gd name="connsiteY153" fmla="*/ 376284 h 893795"/>
                    <a:gd name="connsiteX154" fmla="*/ 709613 w 1390650"/>
                    <a:gd name="connsiteY154" fmla="*/ 383428 h 893795"/>
                    <a:gd name="connsiteX155" fmla="*/ 716756 w 1390650"/>
                    <a:gd name="connsiteY155" fmla="*/ 388191 h 893795"/>
                    <a:gd name="connsiteX156" fmla="*/ 731044 w 1390650"/>
                    <a:gd name="connsiteY156" fmla="*/ 392953 h 893795"/>
                    <a:gd name="connsiteX157" fmla="*/ 750094 w 1390650"/>
                    <a:gd name="connsiteY157" fmla="*/ 402478 h 893795"/>
                    <a:gd name="connsiteX158" fmla="*/ 766763 w 1390650"/>
                    <a:gd name="connsiteY158" fmla="*/ 407241 h 893795"/>
                    <a:gd name="connsiteX159" fmla="*/ 788194 w 1390650"/>
                    <a:gd name="connsiteY159" fmla="*/ 412003 h 893795"/>
                    <a:gd name="connsiteX160" fmla="*/ 790575 w 1390650"/>
                    <a:gd name="connsiteY160" fmla="*/ 450103 h 893795"/>
                    <a:gd name="connsiteX161" fmla="*/ 792956 w 1390650"/>
                    <a:gd name="connsiteY161" fmla="*/ 459628 h 893795"/>
                    <a:gd name="connsiteX162" fmla="*/ 797719 w 1390650"/>
                    <a:gd name="connsiteY162" fmla="*/ 466772 h 893795"/>
                    <a:gd name="connsiteX163" fmla="*/ 807244 w 1390650"/>
                    <a:gd name="connsiteY163" fmla="*/ 490584 h 893795"/>
                    <a:gd name="connsiteX164" fmla="*/ 821531 w 1390650"/>
                    <a:gd name="connsiteY164" fmla="*/ 504872 h 893795"/>
                    <a:gd name="connsiteX165" fmla="*/ 826294 w 1390650"/>
                    <a:gd name="connsiteY165" fmla="*/ 516778 h 893795"/>
                    <a:gd name="connsiteX166" fmla="*/ 828675 w 1390650"/>
                    <a:gd name="connsiteY166" fmla="*/ 528684 h 893795"/>
                    <a:gd name="connsiteX167" fmla="*/ 833438 w 1390650"/>
                    <a:gd name="connsiteY167" fmla="*/ 535828 h 893795"/>
                    <a:gd name="connsiteX168" fmla="*/ 840581 w 1390650"/>
                    <a:gd name="connsiteY168" fmla="*/ 552497 h 893795"/>
                    <a:gd name="connsiteX169" fmla="*/ 847725 w 1390650"/>
                    <a:gd name="connsiteY169" fmla="*/ 554878 h 893795"/>
                    <a:gd name="connsiteX170" fmla="*/ 869156 w 1390650"/>
                    <a:gd name="connsiteY170" fmla="*/ 550116 h 893795"/>
                    <a:gd name="connsiteX171" fmla="*/ 876300 w 1390650"/>
                    <a:gd name="connsiteY171" fmla="*/ 547734 h 893795"/>
                    <a:gd name="connsiteX172" fmla="*/ 878681 w 1390650"/>
                    <a:gd name="connsiteY172" fmla="*/ 535828 h 893795"/>
                    <a:gd name="connsiteX173" fmla="*/ 885825 w 1390650"/>
                    <a:gd name="connsiteY173" fmla="*/ 538209 h 893795"/>
                    <a:gd name="connsiteX174" fmla="*/ 897731 w 1390650"/>
                    <a:gd name="connsiteY174" fmla="*/ 547734 h 893795"/>
                    <a:gd name="connsiteX175" fmla="*/ 907256 w 1390650"/>
                    <a:gd name="connsiteY175" fmla="*/ 552497 h 893795"/>
                    <a:gd name="connsiteX176" fmla="*/ 942975 w 1390650"/>
                    <a:gd name="connsiteY176" fmla="*/ 557259 h 893795"/>
                    <a:gd name="connsiteX177" fmla="*/ 950119 w 1390650"/>
                    <a:gd name="connsiteY177" fmla="*/ 514397 h 893795"/>
                    <a:gd name="connsiteX178" fmla="*/ 940594 w 1390650"/>
                    <a:gd name="connsiteY178" fmla="*/ 500109 h 893795"/>
                    <a:gd name="connsiteX179" fmla="*/ 935831 w 1390650"/>
                    <a:gd name="connsiteY179" fmla="*/ 481059 h 893795"/>
                    <a:gd name="connsiteX180" fmla="*/ 938213 w 1390650"/>
                    <a:gd name="connsiteY180" fmla="*/ 423909 h 893795"/>
                    <a:gd name="connsiteX181" fmla="*/ 945356 w 1390650"/>
                    <a:gd name="connsiteY181" fmla="*/ 407241 h 893795"/>
                    <a:gd name="connsiteX182" fmla="*/ 959644 w 1390650"/>
                    <a:gd name="connsiteY182" fmla="*/ 402478 h 893795"/>
                    <a:gd name="connsiteX183" fmla="*/ 966788 w 1390650"/>
                    <a:gd name="connsiteY183" fmla="*/ 397716 h 893795"/>
                    <a:gd name="connsiteX184" fmla="*/ 1000125 w 1390650"/>
                    <a:gd name="connsiteY184" fmla="*/ 392953 h 893795"/>
                    <a:gd name="connsiteX185" fmla="*/ 1007269 w 1390650"/>
                    <a:gd name="connsiteY185" fmla="*/ 390572 h 893795"/>
                    <a:gd name="connsiteX186" fmla="*/ 1014413 w 1390650"/>
                    <a:gd name="connsiteY186" fmla="*/ 383428 h 893795"/>
                    <a:gd name="connsiteX187" fmla="*/ 1021556 w 1390650"/>
                    <a:gd name="connsiteY187" fmla="*/ 378666 h 893795"/>
                    <a:gd name="connsiteX188" fmla="*/ 1023938 w 1390650"/>
                    <a:gd name="connsiteY188" fmla="*/ 371522 h 893795"/>
                    <a:gd name="connsiteX189" fmla="*/ 1038225 w 1390650"/>
                    <a:gd name="connsiteY189" fmla="*/ 366759 h 893795"/>
                    <a:gd name="connsiteX190" fmla="*/ 1045369 w 1390650"/>
                    <a:gd name="connsiteY190" fmla="*/ 361997 h 893795"/>
                    <a:gd name="connsiteX191" fmla="*/ 1076325 w 1390650"/>
                    <a:gd name="connsiteY191" fmla="*/ 364378 h 893795"/>
                    <a:gd name="connsiteX192" fmla="*/ 1083469 w 1390650"/>
                    <a:gd name="connsiteY192" fmla="*/ 366759 h 893795"/>
                    <a:gd name="connsiteX193" fmla="*/ 1085850 w 1390650"/>
                    <a:gd name="connsiteY193" fmla="*/ 383428 h 893795"/>
                    <a:gd name="connsiteX194" fmla="*/ 1092994 w 1390650"/>
                    <a:gd name="connsiteY194" fmla="*/ 385809 h 893795"/>
                    <a:gd name="connsiteX195" fmla="*/ 1102519 w 1390650"/>
                    <a:gd name="connsiteY195" fmla="*/ 390572 h 893795"/>
                    <a:gd name="connsiteX196" fmla="*/ 1116806 w 1390650"/>
                    <a:gd name="connsiteY196" fmla="*/ 392953 h 893795"/>
                    <a:gd name="connsiteX197" fmla="*/ 1123950 w 1390650"/>
                    <a:gd name="connsiteY197" fmla="*/ 395334 h 893795"/>
                    <a:gd name="connsiteX198" fmla="*/ 1138238 w 1390650"/>
                    <a:gd name="connsiteY198" fmla="*/ 397716 h 893795"/>
                    <a:gd name="connsiteX199" fmla="*/ 1147763 w 1390650"/>
                    <a:gd name="connsiteY199" fmla="*/ 400097 h 893795"/>
                    <a:gd name="connsiteX200" fmla="*/ 1154906 w 1390650"/>
                    <a:gd name="connsiteY200" fmla="*/ 404859 h 893795"/>
                    <a:gd name="connsiteX201" fmla="*/ 1159669 w 1390650"/>
                    <a:gd name="connsiteY201" fmla="*/ 412003 h 893795"/>
                    <a:gd name="connsiteX202" fmla="*/ 1166813 w 1390650"/>
                    <a:gd name="connsiteY202" fmla="*/ 414384 h 893795"/>
                    <a:gd name="connsiteX203" fmla="*/ 1169194 w 1390650"/>
                    <a:gd name="connsiteY203" fmla="*/ 421528 h 893795"/>
                    <a:gd name="connsiteX204" fmla="*/ 1176338 w 1390650"/>
                    <a:gd name="connsiteY204" fmla="*/ 423909 h 893795"/>
                    <a:gd name="connsiteX205" fmla="*/ 1183481 w 1390650"/>
                    <a:gd name="connsiteY205" fmla="*/ 428672 h 893795"/>
                    <a:gd name="connsiteX206" fmla="*/ 1200150 w 1390650"/>
                    <a:gd name="connsiteY206" fmla="*/ 438197 h 893795"/>
                    <a:gd name="connsiteX207" fmla="*/ 1223963 w 1390650"/>
                    <a:gd name="connsiteY207" fmla="*/ 435816 h 893795"/>
                    <a:gd name="connsiteX208" fmla="*/ 1231106 w 1390650"/>
                    <a:gd name="connsiteY208" fmla="*/ 433434 h 893795"/>
                    <a:gd name="connsiteX209" fmla="*/ 1240631 w 1390650"/>
                    <a:gd name="connsiteY209" fmla="*/ 419147 h 893795"/>
                    <a:gd name="connsiteX210" fmla="*/ 1243013 w 1390650"/>
                    <a:gd name="connsiteY210" fmla="*/ 404859 h 893795"/>
                    <a:gd name="connsiteX211" fmla="*/ 1245394 w 1390650"/>
                    <a:gd name="connsiteY211" fmla="*/ 397716 h 893795"/>
                    <a:gd name="connsiteX212" fmla="*/ 1252538 w 1390650"/>
                    <a:gd name="connsiteY212" fmla="*/ 395334 h 893795"/>
                    <a:gd name="connsiteX213" fmla="*/ 1254919 w 1390650"/>
                    <a:gd name="connsiteY213" fmla="*/ 388191 h 893795"/>
                    <a:gd name="connsiteX214" fmla="*/ 1259681 w 1390650"/>
                    <a:gd name="connsiteY214" fmla="*/ 378666 h 893795"/>
                    <a:gd name="connsiteX215" fmla="*/ 1269206 w 1390650"/>
                    <a:gd name="connsiteY215" fmla="*/ 352472 h 893795"/>
                    <a:gd name="connsiteX216" fmla="*/ 1276350 w 1390650"/>
                    <a:gd name="connsiteY216" fmla="*/ 350091 h 893795"/>
                    <a:gd name="connsiteX217" fmla="*/ 1309688 w 1390650"/>
                    <a:gd name="connsiteY217" fmla="*/ 340566 h 893795"/>
                    <a:gd name="connsiteX218" fmla="*/ 1323975 w 1390650"/>
                    <a:gd name="connsiteY218" fmla="*/ 328659 h 893795"/>
                    <a:gd name="connsiteX219" fmla="*/ 1333500 w 1390650"/>
                    <a:gd name="connsiteY219" fmla="*/ 331041 h 893795"/>
                    <a:gd name="connsiteX220" fmla="*/ 1335881 w 1390650"/>
                    <a:gd name="connsiteY220" fmla="*/ 338184 h 893795"/>
                    <a:gd name="connsiteX221" fmla="*/ 1340644 w 1390650"/>
                    <a:gd name="connsiteY221" fmla="*/ 345328 h 893795"/>
                    <a:gd name="connsiteX222" fmla="*/ 1350169 w 1390650"/>
                    <a:gd name="connsiteY222" fmla="*/ 361997 h 893795"/>
                    <a:gd name="connsiteX223" fmla="*/ 1357313 w 1390650"/>
                    <a:gd name="connsiteY223" fmla="*/ 364378 h 893795"/>
                    <a:gd name="connsiteX224" fmla="*/ 1369219 w 1390650"/>
                    <a:gd name="connsiteY224" fmla="*/ 373903 h 893795"/>
                    <a:gd name="connsiteX225" fmla="*/ 1376363 w 1390650"/>
                    <a:gd name="connsiteY225" fmla="*/ 371522 h 893795"/>
                    <a:gd name="connsiteX226" fmla="*/ 1378744 w 1390650"/>
                    <a:gd name="connsiteY226" fmla="*/ 331041 h 893795"/>
                    <a:gd name="connsiteX227" fmla="*/ 1385888 w 1390650"/>
                    <a:gd name="connsiteY227" fmla="*/ 326278 h 893795"/>
                    <a:gd name="connsiteX228" fmla="*/ 1390650 w 1390650"/>
                    <a:gd name="connsiteY228" fmla="*/ 311991 h 893795"/>
                    <a:gd name="connsiteX229" fmla="*/ 1385888 w 1390650"/>
                    <a:gd name="connsiteY229" fmla="*/ 297703 h 893795"/>
                    <a:gd name="connsiteX230" fmla="*/ 1376363 w 1390650"/>
                    <a:gd name="connsiteY230" fmla="*/ 292941 h 893795"/>
                    <a:gd name="connsiteX231" fmla="*/ 1371600 w 1390650"/>
                    <a:gd name="connsiteY231" fmla="*/ 285797 h 893795"/>
                    <a:gd name="connsiteX232" fmla="*/ 1369219 w 1390650"/>
                    <a:gd name="connsiteY232" fmla="*/ 271509 h 893795"/>
                    <a:gd name="connsiteX233" fmla="*/ 1350169 w 1390650"/>
                    <a:gd name="connsiteY233" fmla="*/ 254841 h 893795"/>
                    <a:gd name="connsiteX234" fmla="*/ 1335881 w 1390650"/>
                    <a:gd name="connsiteY234" fmla="*/ 247697 h 893795"/>
                    <a:gd name="connsiteX235" fmla="*/ 1314450 w 1390650"/>
                    <a:gd name="connsiteY235" fmla="*/ 223884 h 893795"/>
                    <a:gd name="connsiteX236" fmla="*/ 1309688 w 1390650"/>
                    <a:gd name="connsiteY236" fmla="*/ 214359 h 893795"/>
                    <a:gd name="connsiteX237" fmla="*/ 1300163 w 1390650"/>
                    <a:gd name="connsiteY237" fmla="*/ 200072 h 893795"/>
                    <a:gd name="connsiteX238" fmla="*/ 1295400 w 1390650"/>
                    <a:gd name="connsiteY238" fmla="*/ 192928 h 893795"/>
                    <a:gd name="connsiteX239" fmla="*/ 1278731 w 1390650"/>
                    <a:gd name="connsiteY239" fmla="*/ 188166 h 893795"/>
                    <a:gd name="connsiteX240" fmla="*/ 1271588 w 1390650"/>
                    <a:gd name="connsiteY240" fmla="*/ 181022 h 893795"/>
                    <a:gd name="connsiteX241" fmla="*/ 1271588 w 1390650"/>
                    <a:gd name="connsiteY241" fmla="*/ 159591 h 893795"/>
                    <a:gd name="connsiteX242" fmla="*/ 1252538 w 1390650"/>
                    <a:gd name="connsiteY242" fmla="*/ 154828 h 893795"/>
                    <a:gd name="connsiteX243" fmla="*/ 1238250 w 1390650"/>
                    <a:gd name="connsiteY243" fmla="*/ 157209 h 893795"/>
                    <a:gd name="connsiteX244" fmla="*/ 1223963 w 1390650"/>
                    <a:gd name="connsiteY244" fmla="*/ 171497 h 893795"/>
                    <a:gd name="connsiteX245" fmla="*/ 1197769 w 1390650"/>
                    <a:gd name="connsiteY245" fmla="*/ 183403 h 893795"/>
                    <a:gd name="connsiteX246" fmla="*/ 1188244 w 1390650"/>
                    <a:gd name="connsiteY246" fmla="*/ 188166 h 893795"/>
                    <a:gd name="connsiteX247" fmla="*/ 1178719 w 1390650"/>
                    <a:gd name="connsiteY247" fmla="*/ 190547 h 893795"/>
                    <a:gd name="connsiteX248" fmla="*/ 1173956 w 1390650"/>
                    <a:gd name="connsiteY248" fmla="*/ 204834 h 893795"/>
                    <a:gd name="connsiteX249" fmla="*/ 1169194 w 1390650"/>
                    <a:gd name="connsiteY249" fmla="*/ 211978 h 893795"/>
                    <a:gd name="connsiteX250" fmla="*/ 1162050 w 1390650"/>
                    <a:gd name="connsiteY250" fmla="*/ 216741 h 893795"/>
                    <a:gd name="connsiteX251" fmla="*/ 1157288 w 1390650"/>
                    <a:gd name="connsiteY251" fmla="*/ 223884 h 893795"/>
                    <a:gd name="connsiteX252" fmla="*/ 1135856 w 1390650"/>
                    <a:gd name="connsiteY252" fmla="*/ 223884 h 893795"/>
                    <a:gd name="connsiteX253" fmla="*/ 1126331 w 1390650"/>
                    <a:gd name="connsiteY253" fmla="*/ 216741 h 893795"/>
                    <a:gd name="connsiteX254" fmla="*/ 1133475 w 1390650"/>
                    <a:gd name="connsiteY254" fmla="*/ 192928 h 893795"/>
                    <a:gd name="connsiteX255" fmla="*/ 1138238 w 1390650"/>
                    <a:gd name="connsiteY255" fmla="*/ 157209 h 893795"/>
                    <a:gd name="connsiteX256" fmla="*/ 1140619 w 1390650"/>
                    <a:gd name="connsiteY256" fmla="*/ 147684 h 893795"/>
                    <a:gd name="connsiteX257" fmla="*/ 1145381 w 1390650"/>
                    <a:gd name="connsiteY257" fmla="*/ 140541 h 893795"/>
                    <a:gd name="connsiteX258" fmla="*/ 1147763 w 1390650"/>
                    <a:gd name="connsiteY258" fmla="*/ 111966 h 893795"/>
                    <a:gd name="connsiteX259" fmla="*/ 1145381 w 1390650"/>
                    <a:gd name="connsiteY259" fmla="*/ 102441 h 893795"/>
                    <a:gd name="connsiteX260" fmla="*/ 1121569 w 1390650"/>
                    <a:gd name="connsiteY260" fmla="*/ 104822 h 893795"/>
                    <a:gd name="connsiteX261" fmla="*/ 1097756 w 1390650"/>
                    <a:gd name="connsiteY261" fmla="*/ 109584 h 893795"/>
                    <a:gd name="connsiteX262" fmla="*/ 1052513 w 1390650"/>
                    <a:gd name="connsiteY262" fmla="*/ 107203 h 893795"/>
                    <a:gd name="connsiteX263" fmla="*/ 1038225 w 1390650"/>
                    <a:gd name="connsiteY263" fmla="*/ 97678 h 893795"/>
                    <a:gd name="connsiteX264" fmla="*/ 1014413 w 1390650"/>
                    <a:gd name="connsiteY264" fmla="*/ 92916 h 893795"/>
                    <a:gd name="connsiteX265" fmla="*/ 1009650 w 1390650"/>
                    <a:gd name="connsiteY265" fmla="*/ 85772 h 893795"/>
                    <a:gd name="connsiteX266" fmla="*/ 1007269 w 1390650"/>
                    <a:gd name="connsiteY266" fmla="*/ 45291 h 893795"/>
                    <a:gd name="connsiteX267" fmla="*/ 981075 w 1390650"/>
                    <a:gd name="connsiteY267" fmla="*/ 47672 h 893795"/>
                    <a:gd name="connsiteX268" fmla="*/ 973931 w 1390650"/>
                    <a:gd name="connsiteY268" fmla="*/ 52434 h 893795"/>
                    <a:gd name="connsiteX269" fmla="*/ 983456 w 1390650"/>
                    <a:gd name="connsiteY269" fmla="*/ 69103 h 893795"/>
                    <a:gd name="connsiteX270" fmla="*/ 983456 w 1390650"/>
                    <a:gd name="connsiteY270" fmla="*/ 100059 h 893795"/>
                    <a:gd name="connsiteX271" fmla="*/ 966788 w 1390650"/>
                    <a:gd name="connsiteY271" fmla="*/ 97678 h 893795"/>
                    <a:gd name="connsiteX272" fmla="*/ 947738 w 1390650"/>
                    <a:gd name="connsiteY272" fmla="*/ 85772 h 893795"/>
                    <a:gd name="connsiteX273" fmla="*/ 938213 w 1390650"/>
                    <a:gd name="connsiteY273" fmla="*/ 88153 h 893795"/>
                    <a:gd name="connsiteX274" fmla="*/ 931069 w 1390650"/>
                    <a:gd name="connsiteY274" fmla="*/ 92916 h 893795"/>
                    <a:gd name="connsiteX275" fmla="*/ 921544 w 1390650"/>
                    <a:gd name="connsiteY275" fmla="*/ 104822 h 893795"/>
                    <a:gd name="connsiteX276" fmla="*/ 904875 w 1390650"/>
                    <a:gd name="connsiteY276" fmla="*/ 102441 h 893795"/>
                    <a:gd name="connsiteX277" fmla="*/ 890588 w 1390650"/>
                    <a:gd name="connsiteY277" fmla="*/ 90534 h 893795"/>
                    <a:gd name="connsiteX278" fmla="*/ 871538 w 1390650"/>
                    <a:gd name="connsiteY278" fmla="*/ 85772 h 893795"/>
                    <a:gd name="connsiteX279" fmla="*/ 857250 w 1390650"/>
                    <a:gd name="connsiteY279" fmla="*/ 88153 h 893795"/>
                    <a:gd name="connsiteX280" fmla="*/ 862013 w 1390650"/>
                    <a:gd name="connsiteY280" fmla="*/ 133397 h 893795"/>
                    <a:gd name="connsiteX281" fmla="*/ 864394 w 1390650"/>
                    <a:gd name="connsiteY281" fmla="*/ 140541 h 893795"/>
                    <a:gd name="connsiteX282" fmla="*/ 871538 w 1390650"/>
                    <a:gd name="connsiteY282" fmla="*/ 145303 h 893795"/>
                    <a:gd name="connsiteX283" fmla="*/ 871538 w 1390650"/>
                    <a:gd name="connsiteY283" fmla="*/ 171497 h 893795"/>
                    <a:gd name="connsiteX284" fmla="*/ 866775 w 1390650"/>
                    <a:gd name="connsiteY284" fmla="*/ 178641 h 893795"/>
                    <a:gd name="connsiteX285" fmla="*/ 859631 w 1390650"/>
                    <a:gd name="connsiteY285" fmla="*/ 181022 h 893795"/>
                    <a:gd name="connsiteX286" fmla="*/ 831056 w 1390650"/>
                    <a:gd name="connsiteY286" fmla="*/ 178641 h 893795"/>
                    <a:gd name="connsiteX287" fmla="*/ 823913 w 1390650"/>
                    <a:gd name="connsiteY287" fmla="*/ 176259 h 893795"/>
                    <a:gd name="connsiteX288" fmla="*/ 821531 w 1390650"/>
                    <a:gd name="connsiteY288" fmla="*/ 166734 h 893795"/>
                    <a:gd name="connsiteX289" fmla="*/ 814388 w 1390650"/>
                    <a:gd name="connsiteY289" fmla="*/ 161972 h 893795"/>
                    <a:gd name="connsiteX290" fmla="*/ 797719 w 1390650"/>
                    <a:gd name="connsiteY290" fmla="*/ 152447 h 893795"/>
                    <a:gd name="connsiteX291" fmla="*/ 781050 w 1390650"/>
                    <a:gd name="connsiteY291" fmla="*/ 133397 h 893795"/>
                    <a:gd name="connsiteX292" fmla="*/ 776288 w 1390650"/>
                    <a:gd name="connsiteY292" fmla="*/ 123872 h 893795"/>
                    <a:gd name="connsiteX293" fmla="*/ 773906 w 1390650"/>
                    <a:gd name="connsiteY293" fmla="*/ 109584 h 893795"/>
                    <a:gd name="connsiteX294" fmla="*/ 771525 w 1390650"/>
                    <a:gd name="connsiteY294" fmla="*/ 100059 h 893795"/>
                    <a:gd name="connsiteX295" fmla="*/ 764381 w 1390650"/>
                    <a:gd name="connsiteY295" fmla="*/ 90534 h 893795"/>
                    <a:gd name="connsiteX296" fmla="*/ 757238 w 1390650"/>
                    <a:gd name="connsiteY296" fmla="*/ 88153 h 893795"/>
                    <a:gd name="connsiteX297" fmla="*/ 695325 w 1390650"/>
                    <a:gd name="connsiteY297" fmla="*/ 85772 h 893795"/>
                    <a:gd name="connsiteX298" fmla="*/ 688181 w 1390650"/>
                    <a:gd name="connsiteY298" fmla="*/ 78628 h 893795"/>
                    <a:gd name="connsiteX299" fmla="*/ 676275 w 1390650"/>
                    <a:gd name="connsiteY299" fmla="*/ 61959 h 893795"/>
                    <a:gd name="connsiteX300" fmla="*/ 673894 w 1390650"/>
                    <a:gd name="connsiteY300" fmla="*/ 54816 h 893795"/>
                    <a:gd name="connsiteX301" fmla="*/ 671513 w 1390650"/>
                    <a:gd name="connsiteY301" fmla="*/ 50053 h 8937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</a:cxnLst>
                  <a:rect l="l" t="t" r="r" b="b"/>
                  <a:pathLst>
                    <a:path w="1390650" h="893795">
                      <a:moveTo>
                        <a:pt x="671513" y="50053"/>
                      </a:moveTo>
                      <a:cubicBezTo>
                        <a:pt x="668735" y="50450"/>
                        <a:pt x="661842" y="52580"/>
                        <a:pt x="657225" y="57197"/>
                      </a:cubicBezTo>
                      <a:cubicBezTo>
                        <a:pt x="646455" y="67968"/>
                        <a:pt x="659227" y="62087"/>
                        <a:pt x="645319" y="66722"/>
                      </a:cubicBezTo>
                      <a:cubicBezTo>
                        <a:pt x="627856" y="65928"/>
                        <a:pt x="610412" y="64341"/>
                        <a:pt x="592931" y="64341"/>
                      </a:cubicBezTo>
                      <a:cubicBezTo>
                        <a:pt x="530580" y="64341"/>
                        <a:pt x="544802" y="61491"/>
                        <a:pt x="514350" y="69103"/>
                      </a:cubicBezTo>
                      <a:cubicBezTo>
                        <a:pt x="511969" y="70691"/>
                        <a:pt x="509766" y="72586"/>
                        <a:pt x="507206" y="73866"/>
                      </a:cubicBezTo>
                      <a:cubicBezTo>
                        <a:pt x="504961" y="74988"/>
                        <a:pt x="502572" y="76171"/>
                        <a:pt x="500063" y="76247"/>
                      </a:cubicBezTo>
                      <a:cubicBezTo>
                        <a:pt x="450073" y="77762"/>
                        <a:pt x="400050" y="77834"/>
                        <a:pt x="350044" y="78628"/>
                      </a:cubicBezTo>
                      <a:cubicBezTo>
                        <a:pt x="346075" y="77834"/>
                        <a:pt x="341333" y="78732"/>
                        <a:pt x="338138" y="76247"/>
                      </a:cubicBezTo>
                      <a:cubicBezTo>
                        <a:pt x="333620" y="72733"/>
                        <a:pt x="332661" y="66006"/>
                        <a:pt x="328613" y="61959"/>
                      </a:cubicBezTo>
                      <a:lnTo>
                        <a:pt x="321469" y="54816"/>
                      </a:lnTo>
                      <a:cubicBezTo>
                        <a:pt x="302229" y="58022"/>
                        <a:pt x="308708" y="52616"/>
                        <a:pt x="302419" y="71484"/>
                      </a:cubicBezTo>
                      <a:lnTo>
                        <a:pt x="302419" y="71484"/>
                      </a:lnTo>
                      <a:cubicBezTo>
                        <a:pt x="292560" y="74771"/>
                        <a:pt x="297364" y="72474"/>
                        <a:pt x="288131" y="78628"/>
                      </a:cubicBezTo>
                      <a:cubicBezTo>
                        <a:pt x="279400" y="77834"/>
                        <a:pt x="270617" y="77487"/>
                        <a:pt x="261938" y="76247"/>
                      </a:cubicBezTo>
                      <a:cubicBezTo>
                        <a:pt x="253026" y="74974"/>
                        <a:pt x="254654" y="72726"/>
                        <a:pt x="247650" y="66722"/>
                      </a:cubicBezTo>
                      <a:cubicBezTo>
                        <a:pt x="244637" y="64139"/>
                        <a:pt x="241300" y="61959"/>
                        <a:pt x="238125" y="59578"/>
                      </a:cubicBezTo>
                      <a:cubicBezTo>
                        <a:pt x="222344" y="28013"/>
                        <a:pt x="244169" y="67728"/>
                        <a:pt x="226219" y="45291"/>
                      </a:cubicBezTo>
                      <a:cubicBezTo>
                        <a:pt x="224651" y="43331"/>
                        <a:pt x="224827" y="40454"/>
                        <a:pt x="223838" y="38147"/>
                      </a:cubicBezTo>
                      <a:cubicBezTo>
                        <a:pt x="222440" y="34884"/>
                        <a:pt x="220836" y="31704"/>
                        <a:pt x="219075" y="28622"/>
                      </a:cubicBezTo>
                      <a:cubicBezTo>
                        <a:pt x="213274" y="18469"/>
                        <a:pt x="216719" y="23190"/>
                        <a:pt x="207169" y="19097"/>
                      </a:cubicBezTo>
                      <a:cubicBezTo>
                        <a:pt x="182983" y="8731"/>
                        <a:pt x="214594" y="15464"/>
                        <a:pt x="161925" y="11953"/>
                      </a:cubicBezTo>
                      <a:cubicBezTo>
                        <a:pt x="161131" y="8778"/>
                        <a:pt x="162350" y="4112"/>
                        <a:pt x="159544" y="2428"/>
                      </a:cubicBezTo>
                      <a:cubicBezTo>
                        <a:pt x="155497" y="0"/>
                        <a:pt x="145523" y="7806"/>
                        <a:pt x="142875" y="9572"/>
                      </a:cubicBezTo>
                      <a:cubicBezTo>
                        <a:pt x="141288" y="11953"/>
                        <a:pt x="139393" y="14156"/>
                        <a:pt x="138113" y="16716"/>
                      </a:cubicBezTo>
                      <a:cubicBezTo>
                        <a:pt x="136990" y="18961"/>
                        <a:pt x="137123" y="21771"/>
                        <a:pt x="135731" y="23859"/>
                      </a:cubicBezTo>
                      <a:cubicBezTo>
                        <a:pt x="133863" y="26661"/>
                        <a:pt x="131390" y="29135"/>
                        <a:pt x="128588" y="31003"/>
                      </a:cubicBezTo>
                      <a:cubicBezTo>
                        <a:pt x="126499" y="32395"/>
                        <a:pt x="123945" y="33167"/>
                        <a:pt x="121444" y="33384"/>
                      </a:cubicBezTo>
                      <a:cubicBezTo>
                        <a:pt x="105609" y="34761"/>
                        <a:pt x="89694" y="34972"/>
                        <a:pt x="73819" y="35766"/>
                      </a:cubicBezTo>
                      <a:cubicBezTo>
                        <a:pt x="71438" y="38147"/>
                        <a:pt x="68346" y="39985"/>
                        <a:pt x="66675" y="42909"/>
                      </a:cubicBezTo>
                      <a:cubicBezTo>
                        <a:pt x="65051" y="45750"/>
                        <a:pt x="66779" y="50304"/>
                        <a:pt x="64294" y="52434"/>
                      </a:cubicBezTo>
                      <a:cubicBezTo>
                        <a:pt x="60482" y="55701"/>
                        <a:pt x="54876" y="55980"/>
                        <a:pt x="50006" y="57197"/>
                      </a:cubicBezTo>
                      <a:cubicBezTo>
                        <a:pt x="31976" y="61704"/>
                        <a:pt x="43740" y="59282"/>
                        <a:pt x="14288" y="61959"/>
                      </a:cubicBezTo>
                      <a:cubicBezTo>
                        <a:pt x="11907" y="62753"/>
                        <a:pt x="9104" y="62773"/>
                        <a:pt x="7144" y="64341"/>
                      </a:cubicBezTo>
                      <a:cubicBezTo>
                        <a:pt x="4909" y="66129"/>
                        <a:pt x="2851" y="68661"/>
                        <a:pt x="2381" y="71484"/>
                      </a:cubicBezTo>
                      <a:cubicBezTo>
                        <a:pt x="1335" y="77760"/>
                        <a:pt x="9016" y="82303"/>
                        <a:pt x="11906" y="85772"/>
                      </a:cubicBezTo>
                      <a:cubicBezTo>
                        <a:pt x="13738" y="87971"/>
                        <a:pt x="14645" y="90892"/>
                        <a:pt x="16669" y="92916"/>
                      </a:cubicBezTo>
                      <a:cubicBezTo>
                        <a:pt x="18693" y="94940"/>
                        <a:pt x="21484" y="96015"/>
                        <a:pt x="23813" y="97678"/>
                      </a:cubicBezTo>
                      <a:cubicBezTo>
                        <a:pt x="26332" y="99477"/>
                        <a:pt x="36738" y="107712"/>
                        <a:pt x="40481" y="109584"/>
                      </a:cubicBezTo>
                      <a:cubicBezTo>
                        <a:pt x="44292" y="111490"/>
                        <a:pt x="53583" y="113328"/>
                        <a:pt x="57150" y="114347"/>
                      </a:cubicBezTo>
                      <a:cubicBezTo>
                        <a:pt x="59564" y="115037"/>
                        <a:pt x="61913" y="115934"/>
                        <a:pt x="64294" y="116728"/>
                      </a:cubicBezTo>
                      <a:cubicBezTo>
                        <a:pt x="66675" y="118316"/>
                        <a:pt x="68953" y="120071"/>
                        <a:pt x="71438" y="121491"/>
                      </a:cubicBezTo>
                      <a:cubicBezTo>
                        <a:pt x="74520" y="123252"/>
                        <a:pt x="78236" y="123981"/>
                        <a:pt x="80963" y="126253"/>
                      </a:cubicBezTo>
                      <a:cubicBezTo>
                        <a:pt x="83162" y="128085"/>
                        <a:pt x="84138" y="131016"/>
                        <a:pt x="85725" y="133397"/>
                      </a:cubicBezTo>
                      <a:cubicBezTo>
                        <a:pt x="86519" y="136572"/>
                        <a:pt x="87207" y="139775"/>
                        <a:pt x="88106" y="142922"/>
                      </a:cubicBezTo>
                      <a:cubicBezTo>
                        <a:pt x="94939" y="166835"/>
                        <a:pt x="85426" y="129816"/>
                        <a:pt x="92869" y="159591"/>
                      </a:cubicBezTo>
                      <a:cubicBezTo>
                        <a:pt x="93614" y="167786"/>
                        <a:pt x="93845" y="185214"/>
                        <a:pt x="97631" y="195309"/>
                      </a:cubicBezTo>
                      <a:cubicBezTo>
                        <a:pt x="98877" y="198633"/>
                        <a:pt x="100996" y="201571"/>
                        <a:pt x="102394" y="204834"/>
                      </a:cubicBezTo>
                      <a:cubicBezTo>
                        <a:pt x="103383" y="207141"/>
                        <a:pt x="103736" y="209693"/>
                        <a:pt x="104775" y="211978"/>
                      </a:cubicBezTo>
                      <a:cubicBezTo>
                        <a:pt x="107713" y="218441"/>
                        <a:pt x="114300" y="231028"/>
                        <a:pt x="114300" y="231028"/>
                      </a:cubicBezTo>
                      <a:cubicBezTo>
                        <a:pt x="115699" y="238024"/>
                        <a:pt x="116315" y="243666"/>
                        <a:pt x="119063" y="250078"/>
                      </a:cubicBezTo>
                      <a:cubicBezTo>
                        <a:pt x="120461" y="253341"/>
                        <a:pt x="122238" y="256428"/>
                        <a:pt x="123825" y="259603"/>
                      </a:cubicBezTo>
                      <a:cubicBezTo>
                        <a:pt x="126913" y="275044"/>
                        <a:pt x="128299" y="275933"/>
                        <a:pt x="123825" y="295322"/>
                      </a:cubicBezTo>
                      <a:cubicBezTo>
                        <a:pt x="123182" y="298111"/>
                        <a:pt x="121262" y="300634"/>
                        <a:pt x="119063" y="302466"/>
                      </a:cubicBezTo>
                      <a:cubicBezTo>
                        <a:pt x="116336" y="304738"/>
                        <a:pt x="112713" y="305641"/>
                        <a:pt x="109538" y="307228"/>
                      </a:cubicBezTo>
                      <a:cubicBezTo>
                        <a:pt x="106363" y="311991"/>
                        <a:pt x="100225" y="315796"/>
                        <a:pt x="100013" y="321516"/>
                      </a:cubicBezTo>
                      <a:cubicBezTo>
                        <a:pt x="99219" y="342947"/>
                        <a:pt x="99058" y="364411"/>
                        <a:pt x="97631" y="385809"/>
                      </a:cubicBezTo>
                      <a:cubicBezTo>
                        <a:pt x="97464" y="388314"/>
                        <a:pt x="97025" y="391178"/>
                        <a:pt x="95250" y="392953"/>
                      </a:cubicBezTo>
                      <a:cubicBezTo>
                        <a:pt x="93475" y="394728"/>
                        <a:pt x="90520" y="394644"/>
                        <a:pt x="88106" y="395334"/>
                      </a:cubicBezTo>
                      <a:cubicBezTo>
                        <a:pt x="67185" y="401312"/>
                        <a:pt x="88558" y="394390"/>
                        <a:pt x="71438" y="400097"/>
                      </a:cubicBezTo>
                      <a:cubicBezTo>
                        <a:pt x="59532" y="399303"/>
                        <a:pt x="47532" y="399404"/>
                        <a:pt x="35719" y="397716"/>
                      </a:cubicBezTo>
                      <a:cubicBezTo>
                        <a:pt x="30749" y="397006"/>
                        <a:pt x="21431" y="392953"/>
                        <a:pt x="21431" y="392953"/>
                      </a:cubicBezTo>
                      <a:cubicBezTo>
                        <a:pt x="7134" y="414401"/>
                        <a:pt x="20804" y="391249"/>
                        <a:pt x="14288" y="447722"/>
                      </a:cubicBezTo>
                      <a:cubicBezTo>
                        <a:pt x="13713" y="452709"/>
                        <a:pt x="11113" y="457247"/>
                        <a:pt x="9525" y="462009"/>
                      </a:cubicBezTo>
                      <a:cubicBezTo>
                        <a:pt x="5077" y="475351"/>
                        <a:pt x="7745" y="466748"/>
                        <a:pt x="2381" y="488203"/>
                      </a:cubicBezTo>
                      <a:lnTo>
                        <a:pt x="0" y="497728"/>
                      </a:lnTo>
                      <a:cubicBezTo>
                        <a:pt x="794" y="508047"/>
                        <a:pt x="474" y="518512"/>
                        <a:pt x="2381" y="528684"/>
                      </a:cubicBezTo>
                      <a:cubicBezTo>
                        <a:pt x="2908" y="531497"/>
                        <a:pt x="4584" y="534548"/>
                        <a:pt x="7144" y="535828"/>
                      </a:cubicBezTo>
                      <a:cubicBezTo>
                        <a:pt x="11462" y="537987"/>
                        <a:pt x="16697" y="537262"/>
                        <a:pt x="21431" y="538209"/>
                      </a:cubicBezTo>
                      <a:cubicBezTo>
                        <a:pt x="24640" y="538851"/>
                        <a:pt x="27781" y="539797"/>
                        <a:pt x="30956" y="540591"/>
                      </a:cubicBezTo>
                      <a:cubicBezTo>
                        <a:pt x="53855" y="555857"/>
                        <a:pt x="39537" y="549677"/>
                        <a:pt x="76200" y="552497"/>
                      </a:cubicBezTo>
                      <a:cubicBezTo>
                        <a:pt x="76994" y="564403"/>
                        <a:pt x="77629" y="576321"/>
                        <a:pt x="78581" y="588216"/>
                      </a:cubicBezTo>
                      <a:cubicBezTo>
                        <a:pt x="79217" y="596168"/>
                        <a:pt x="78237" y="604531"/>
                        <a:pt x="80963" y="612028"/>
                      </a:cubicBezTo>
                      <a:cubicBezTo>
                        <a:pt x="81821" y="614387"/>
                        <a:pt x="85725" y="613615"/>
                        <a:pt x="88106" y="614409"/>
                      </a:cubicBezTo>
                      <a:cubicBezTo>
                        <a:pt x="92869" y="613615"/>
                        <a:pt x="97681" y="613075"/>
                        <a:pt x="102394" y="612028"/>
                      </a:cubicBezTo>
                      <a:cubicBezTo>
                        <a:pt x="104844" y="611484"/>
                        <a:pt x="107028" y="609647"/>
                        <a:pt x="109538" y="609647"/>
                      </a:cubicBezTo>
                      <a:cubicBezTo>
                        <a:pt x="112048" y="609647"/>
                        <a:pt x="114300" y="611234"/>
                        <a:pt x="116681" y="612028"/>
                      </a:cubicBezTo>
                      <a:cubicBezTo>
                        <a:pt x="118269" y="615203"/>
                        <a:pt x="121091" y="618021"/>
                        <a:pt x="121444" y="621553"/>
                      </a:cubicBezTo>
                      <a:cubicBezTo>
                        <a:pt x="122757" y="634682"/>
                        <a:pt x="115023" y="634130"/>
                        <a:pt x="121444" y="645366"/>
                      </a:cubicBezTo>
                      <a:cubicBezTo>
                        <a:pt x="124263" y="650299"/>
                        <a:pt x="131182" y="654238"/>
                        <a:pt x="135731" y="657272"/>
                      </a:cubicBezTo>
                      <a:cubicBezTo>
                        <a:pt x="138906" y="662034"/>
                        <a:pt x="143867" y="666006"/>
                        <a:pt x="145256" y="671559"/>
                      </a:cubicBezTo>
                      <a:cubicBezTo>
                        <a:pt x="146050" y="674734"/>
                        <a:pt x="146014" y="678242"/>
                        <a:pt x="147638" y="681084"/>
                      </a:cubicBezTo>
                      <a:cubicBezTo>
                        <a:pt x="151095" y="687134"/>
                        <a:pt x="159738" y="690804"/>
                        <a:pt x="164306" y="695372"/>
                      </a:cubicBezTo>
                      <a:cubicBezTo>
                        <a:pt x="166330" y="697396"/>
                        <a:pt x="167237" y="700317"/>
                        <a:pt x="169069" y="702516"/>
                      </a:cubicBezTo>
                      <a:cubicBezTo>
                        <a:pt x="174797" y="709389"/>
                        <a:pt x="176335" y="709740"/>
                        <a:pt x="183356" y="714422"/>
                      </a:cubicBezTo>
                      <a:cubicBezTo>
                        <a:pt x="184944" y="716803"/>
                        <a:pt x="185884" y="719778"/>
                        <a:pt x="188119" y="721566"/>
                      </a:cubicBezTo>
                      <a:cubicBezTo>
                        <a:pt x="199563" y="730721"/>
                        <a:pt x="192064" y="715167"/>
                        <a:pt x="200025" y="731091"/>
                      </a:cubicBezTo>
                      <a:cubicBezTo>
                        <a:pt x="201147" y="733336"/>
                        <a:pt x="201861" y="735784"/>
                        <a:pt x="202406" y="738234"/>
                      </a:cubicBezTo>
                      <a:cubicBezTo>
                        <a:pt x="203454" y="742947"/>
                        <a:pt x="202629" y="748203"/>
                        <a:pt x="204788" y="752522"/>
                      </a:cubicBezTo>
                      <a:cubicBezTo>
                        <a:pt x="207062" y="757070"/>
                        <a:pt x="215320" y="757788"/>
                        <a:pt x="219075" y="759666"/>
                      </a:cubicBezTo>
                      <a:cubicBezTo>
                        <a:pt x="221635" y="760946"/>
                        <a:pt x="223604" y="763266"/>
                        <a:pt x="226219" y="764428"/>
                      </a:cubicBezTo>
                      <a:cubicBezTo>
                        <a:pt x="230806" y="766467"/>
                        <a:pt x="240506" y="769191"/>
                        <a:pt x="240506" y="769191"/>
                      </a:cubicBezTo>
                      <a:cubicBezTo>
                        <a:pt x="257748" y="757697"/>
                        <a:pt x="249674" y="762226"/>
                        <a:pt x="264319" y="754903"/>
                      </a:cubicBezTo>
                      <a:cubicBezTo>
                        <a:pt x="269081" y="755697"/>
                        <a:pt x="273893" y="756237"/>
                        <a:pt x="278606" y="757284"/>
                      </a:cubicBezTo>
                      <a:cubicBezTo>
                        <a:pt x="281056" y="757829"/>
                        <a:pt x="284818" y="757335"/>
                        <a:pt x="285750" y="759666"/>
                      </a:cubicBezTo>
                      <a:cubicBezTo>
                        <a:pt x="286965" y="762705"/>
                        <a:pt x="284163" y="766016"/>
                        <a:pt x="283369" y="769191"/>
                      </a:cubicBezTo>
                      <a:cubicBezTo>
                        <a:pt x="282575" y="788241"/>
                        <a:pt x="283094" y="807391"/>
                        <a:pt x="280988" y="826341"/>
                      </a:cubicBezTo>
                      <a:cubicBezTo>
                        <a:pt x="280672" y="829185"/>
                        <a:pt x="277505" y="830924"/>
                        <a:pt x="276225" y="833484"/>
                      </a:cubicBezTo>
                      <a:cubicBezTo>
                        <a:pt x="275102" y="835729"/>
                        <a:pt x="274638" y="838247"/>
                        <a:pt x="273844" y="840628"/>
                      </a:cubicBezTo>
                      <a:cubicBezTo>
                        <a:pt x="274638" y="846184"/>
                        <a:pt x="274748" y="851882"/>
                        <a:pt x="276225" y="857297"/>
                      </a:cubicBezTo>
                      <a:cubicBezTo>
                        <a:pt x="277159" y="860722"/>
                        <a:pt x="278770" y="864050"/>
                        <a:pt x="280988" y="866822"/>
                      </a:cubicBezTo>
                      <a:cubicBezTo>
                        <a:pt x="302567" y="893795"/>
                        <a:pt x="303983" y="881266"/>
                        <a:pt x="350044" y="885872"/>
                      </a:cubicBezTo>
                      <a:cubicBezTo>
                        <a:pt x="355629" y="886431"/>
                        <a:pt x="361157" y="887459"/>
                        <a:pt x="366713" y="888253"/>
                      </a:cubicBezTo>
                      <a:cubicBezTo>
                        <a:pt x="373063" y="887459"/>
                        <a:pt x="380520" y="889542"/>
                        <a:pt x="385763" y="885872"/>
                      </a:cubicBezTo>
                      <a:cubicBezTo>
                        <a:pt x="389876" y="882993"/>
                        <a:pt x="390525" y="871584"/>
                        <a:pt x="390525" y="871584"/>
                      </a:cubicBezTo>
                      <a:cubicBezTo>
                        <a:pt x="391319" y="864440"/>
                        <a:pt x="391724" y="857243"/>
                        <a:pt x="392906" y="850153"/>
                      </a:cubicBezTo>
                      <a:cubicBezTo>
                        <a:pt x="393319" y="847677"/>
                        <a:pt x="393896" y="845098"/>
                        <a:pt x="395288" y="843009"/>
                      </a:cubicBezTo>
                      <a:cubicBezTo>
                        <a:pt x="397156" y="840207"/>
                        <a:pt x="399844" y="838022"/>
                        <a:pt x="402431" y="835866"/>
                      </a:cubicBezTo>
                      <a:cubicBezTo>
                        <a:pt x="404630" y="834034"/>
                        <a:pt x="406895" y="832108"/>
                        <a:pt x="409575" y="831103"/>
                      </a:cubicBezTo>
                      <a:cubicBezTo>
                        <a:pt x="413365" y="829682"/>
                        <a:pt x="417555" y="829704"/>
                        <a:pt x="421481" y="828722"/>
                      </a:cubicBezTo>
                      <a:cubicBezTo>
                        <a:pt x="423916" y="828113"/>
                        <a:pt x="426244" y="827135"/>
                        <a:pt x="428625" y="826341"/>
                      </a:cubicBezTo>
                      <a:cubicBezTo>
                        <a:pt x="431006" y="823166"/>
                        <a:pt x="432720" y="819357"/>
                        <a:pt x="435769" y="816816"/>
                      </a:cubicBezTo>
                      <a:cubicBezTo>
                        <a:pt x="437697" y="815209"/>
                        <a:pt x="440606" y="815423"/>
                        <a:pt x="442913" y="814434"/>
                      </a:cubicBezTo>
                      <a:cubicBezTo>
                        <a:pt x="451377" y="810806"/>
                        <a:pt x="452403" y="809695"/>
                        <a:pt x="459581" y="804909"/>
                      </a:cubicBezTo>
                      <a:cubicBezTo>
                        <a:pt x="460375" y="802528"/>
                        <a:pt x="460840" y="800011"/>
                        <a:pt x="461963" y="797766"/>
                      </a:cubicBezTo>
                      <a:cubicBezTo>
                        <a:pt x="466926" y="787842"/>
                        <a:pt x="470292" y="788244"/>
                        <a:pt x="481013" y="781097"/>
                      </a:cubicBezTo>
                      <a:lnTo>
                        <a:pt x="488156" y="776334"/>
                      </a:lnTo>
                      <a:cubicBezTo>
                        <a:pt x="490543" y="769177"/>
                        <a:pt x="490173" y="768200"/>
                        <a:pt x="495300" y="762047"/>
                      </a:cubicBezTo>
                      <a:cubicBezTo>
                        <a:pt x="497456" y="759460"/>
                        <a:pt x="499367" y="756271"/>
                        <a:pt x="502444" y="754903"/>
                      </a:cubicBezTo>
                      <a:cubicBezTo>
                        <a:pt x="506856" y="752942"/>
                        <a:pt x="511969" y="753316"/>
                        <a:pt x="516731" y="752522"/>
                      </a:cubicBezTo>
                      <a:cubicBezTo>
                        <a:pt x="518319" y="750141"/>
                        <a:pt x="519662" y="747577"/>
                        <a:pt x="521494" y="745378"/>
                      </a:cubicBezTo>
                      <a:cubicBezTo>
                        <a:pt x="523650" y="742791"/>
                        <a:pt x="526681" y="740974"/>
                        <a:pt x="528638" y="738234"/>
                      </a:cubicBezTo>
                      <a:cubicBezTo>
                        <a:pt x="530701" y="735345"/>
                        <a:pt x="531813" y="731884"/>
                        <a:pt x="533400" y="728709"/>
                      </a:cubicBezTo>
                      <a:cubicBezTo>
                        <a:pt x="531813" y="723153"/>
                        <a:pt x="530298" y="717576"/>
                        <a:pt x="528638" y="712041"/>
                      </a:cubicBezTo>
                      <a:cubicBezTo>
                        <a:pt x="527917" y="709637"/>
                        <a:pt x="527379" y="707142"/>
                        <a:pt x="526256" y="704897"/>
                      </a:cubicBezTo>
                      <a:cubicBezTo>
                        <a:pt x="524976" y="702337"/>
                        <a:pt x="522774" y="700313"/>
                        <a:pt x="521494" y="697753"/>
                      </a:cubicBezTo>
                      <a:cubicBezTo>
                        <a:pt x="520372" y="695508"/>
                        <a:pt x="520505" y="692698"/>
                        <a:pt x="519113" y="690609"/>
                      </a:cubicBezTo>
                      <a:cubicBezTo>
                        <a:pt x="517245" y="687807"/>
                        <a:pt x="514161" y="686023"/>
                        <a:pt x="511969" y="683466"/>
                      </a:cubicBezTo>
                      <a:cubicBezTo>
                        <a:pt x="509386" y="680453"/>
                        <a:pt x="507206" y="677116"/>
                        <a:pt x="504825" y="673941"/>
                      </a:cubicBezTo>
                      <a:cubicBezTo>
                        <a:pt x="504031" y="671560"/>
                        <a:pt x="502707" y="669293"/>
                        <a:pt x="502444" y="666797"/>
                      </a:cubicBezTo>
                      <a:cubicBezTo>
                        <a:pt x="501112" y="654142"/>
                        <a:pt x="502684" y="641149"/>
                        <a:pt x="500063" y="628697"/>
                      </a:cubicBezTo>
                      <a:cubicBezTo>
                        <a:pt x="499369" y="625402"/>
                        <a:pt x="495300" y="623934"/>
                        <a:pt x="492919" y="621553"/>
                      </a:cubicBezTo>
                      <a:cubicBezTo>
                        <a:pt x="493228" y="618461"/>
                        <a:pt x="494991" y="593006"/>
                        <a:pt x="497681" y="585834"/>
                      </a:cubicBezTo>
                      <a:cubicBezTo>
                        <a:pt x="498686" y="583154"/>
                        <a:pt x="500856" y="581072"/>
                        <a:pt x="502444" y="578691"/>
                      </a:cubicBezTo>
                      <a:lnTo>
                        <a:pt x="507206" y="564403"/>
                      </a:lnTo>
                      <a:cubicBezTo>
                        <a:pt x="508000" y="562022"/>
                        <a:pt x="507813" y="559034"/>
                        <a:pt x="509588" y="557259"/>
                      </a:cubicBezTo>
                      <a:cubicBezTo>
                        <a:pt x="518755" y="548092"/>
                        <a:pt x="514863" y="552918"/>
                        <a:pt x="521494" y="542972"/>
                      </a:cubicBezTo>
                      <a:cubicBezTo>
                        <a:pt x="523063" y="538265"/>
                        <a:pt x="524440" y="532042"/>
                        <a:pt x="528638" y="528684"/>
                      </a:cubicBezTo>
                      <a:cubicBezTo>
                        <a:pt x="530598" y="527116"/>
                        <a:pt x="533536" y="527425"/>
                        <a:pt x="535781" y="526303"/>
                      </a:cubicBezTo>
                      <a:cubicBezTo>
                        <a:pt x="538341" y="525023"/>
                        <a:pt x="540544" y="523128"/>
                        <a:pt x="542925" y="521541"/>
                      </a:cubicBezTo>
                      <a:cubicBezTo>
                        <a:pt x="544513" y="518366"/>
                        <a:pt x="545470" y="514788"/>
                        <a:pt x="547688" y="512016"/>
                      </a:cubicBezTo>
                      <a:cubicBezTo>
                        <a:pt x="551895" y="506757"/>
                        <a:pt x="561975" y="497728"/>
                        <a:pt x="561975" y="497728"/>
                      </a:cubicBezTo>
                      <a:cubicBezTo>
                        <a:pt x="562769" y="491378"/>
                        <a:pt x="563304" y="484990"/>
                        <a:pt x="564356" y="478678"/>
                      </a:cubicBezTo>
                      <a:cubicBezTo>
                        <a:pt x="565555" y="471487"/>
                        <a:pt x="569386" y="461208"/>
                        <a:pt x="571500" y="454866"/>
                      </a:cubicBezTo>
                      <a:cubicBezTo>
                        <a:pt x="572294" y="452485"/>
                        <a:pt x="572489" y="449811"/>
                        <a:pt x="573881" y="447722"/>
                      </a:cubicBezTo>
                      <a:cubicBezTo>
                        <a:pt x="577056" y="442959"/>
                        <a:pt x="578286" y="435994"/>
                        <a:pt x="583406" y="433434"/>
                      </a:cubicBezTo>
                      <a:lnTo>
                        <a:pt x="592931" y="428672"/>
                      </a:lnTo>
                      <a:cubicBezTo>
                        <a:pt x="599281" y="429466"/>
                        <a:pt x="605685" y="429908"/>
                        <a:pt x="611981" y="431053"/>
                      </a:cubicBezTo>
                      <a:cubicBezTo>
                        <a:pt x="614451" y="431502"/>
                        <a:pt x="616615" y="433434"/>
                        <a:pt x="619125" y="433434"/>
                      </a:cubicBezTo>
                      <a:cubicBezTo>
                        <a:pt x="627892" y="433434"/>
                        <a:pt x="636588" y="431847"/>
                        <a:pt x="645319" y="431053"/>
                      </a:cubicBezTo>
                      <a:cubicBezTo>
                        <a:pt x="646113" y="412797"/>
                        <a:pt x="644813" y="394328"/>
                        <a:pt x="647700" y="376284"/>
                      </a:cubicBezTo>
                      <a:cubicBezTo>
                        <a:pt x="648152" y="373458"/>
                        <a:pt x="651994" y="371781"/>
                        <a:pt x="654844" y="371522"/>
                      </a:cubicBezTo>
                      <a:cubicBezTo>
                        <a:pt x="661217" y="370943"/>
                        <a:pt x="667569" y="372930"/>
                        <a:pt x="673894" y="373903"/>
                      </a:cubicBezTo>
                      <a:cubicBezTo>
                        <a:pt x="677894" y="374518"/>
                        <a:pt x="681831" y="375490"/>
                        <a:pt x="685800" y="376284"/>
                      </a:cubicBezTo>
                      <a:cubicBezTo>
                        <a:pt x="701877" y="387002"/>
                        <a:pt x="681751" y="375069"/>
                        <a:pt x="709613" y="383428"/>
                      </a:cubicBezTo>
                      <a:cubicBezTo>
                        <a:pt x="712354" y="384250"/>
                        <a:pt x="714141" y="387029"/>
                        <a:pt x="716756" y="388191"/>
                      </a:cubicBezTo>
                      <a:cubicBezTo>
                        <a:pt x="721344" y="390230"/>
                        <a:pt x="726554" y="390708"/>
                        <a:pt x="731044" y="392953"/>
                      </a:cubicBezTo>
                      <a:cubicBezTo>
                        <a:pt x="737394" y="396128"/>
                        <a:pt x="743206" y="400756"/>
                        <a:pt x="750094" y="402478"/>
                      </a:cubicBezTo>
                      <a:cubicBezTo>
                        <a:pt x="779869" y="409921"/>
                        <a:pt x="742850" y="400408"/>
                        <a:pt x="766763" y="407241"/>
                      </a:cubicBezTo>
                      <a:cubicBezTo>
                        <a:pt x="774604" y="409482"/>
                        <a:pt x="780017" y="410368"/>
                        <a:pt x="788194" y="412003"/>
                      </a:cubicBezTo>
                      <a:cubicBezTo>
                        <a:pt x="788988" y="424703"/>
                        <a:pt x="789309" y="437441"/>
                        <a:pt x="790575" y="450103"/>
                      </a:cubicBezTo>
                      <a:cubicBezTo>
                        <a:pt x="790901" y="453359"/>
                        <a:pt x="791667" y="456620"/>
                        <a:pt x="792956" y="459628"/>
                      </a:cubicBezTo>
                      <a:cubicBezTo>
                        <a:pt x="794083" y="462259"/>
                        <a:pt x="796131" y="464391"/>
                        <a:pt x="797719" y="466772"/>
                      </a:cubicBezTo>
                      <a:cubicBezTo>
                        <a:pt x="800197" y="481644"/>
                        <a:pt x="797659" y="479934"/>
                        <a:pt x="807244" y="490584"/>
                      </a:cubicBezTo>
                      <a:cubicBezTo>
                        <a:pt x="811750" y="495590"/>
                        <a:pt x="821531" y="504872"/>
                        <a:pt x="821531" y="504872"/>
                      </a:cubicBezTo>
                      <a:cubicBezTo>
                        <a:pt x="823119" y="508841"/>
                        <a:pt x="825066" y="512684"/>
                        <a:pt x="826294" y="516778"/>
                      </a:cubicBezTo>
                      <a:cubicBezTo>
                        <a:pt x="827457" y="520655"/>
                        <a:pt x="827254" y="524894"/>
                        <a:pt x="828675" y="528684"/>
                      </a:cubicBezTo>
                      <a:cubicBezTo>
                        <a:pt x="829680" y="531364"/>
                        <a:pt x="831850" y="533447"/>
                        <a:pt x="833438" y="535828"/>
                      </a:cubicBezTo>
                      <a:cubicBezTo>
                        <a:pt x="834861" y="540097"/>
                        <a:pt x="837639" y="549555"/>
                        <a:pt x="840581" y="552497"/>
                      </a:cubicBezTo>
                      <a:cubicBezTo>
                        <a:pt x="842356" y="554272"/>
                        <a:pt x="845344" y="554084"/>
                        <a:pt x="847725" y="554878"/>
                      </a:cubicBezTo>
                      <a:cubicBezTo>
                        <a:pt x="855902" y="553243"/>
                        <a:pt x="861315" y="552357"/>
                        <a:pt x="869156" y="550116"/>
                      </a:cubicBezTo>
                      <a:cubicBezTo>
                        <a:pt x="871570" y="549426"/>
                        <a:pt x="873919" y="548528"/>
                        <a:pt x="876300" y="547734"/>
                      </a:cubicBezTo>
                      <a:cubicBezTo>
                        <a:pt x="877094" y="543765"/>
                        <a:pt x="875819" y="538690"/>
                        <a:pt x="878681" y="535828"/>
                      </a:cubicBezTo>
                      <a:cubicBezTo>
                        <a:pt x="880456" y="534053"/>
                        <a:pt x="883865" y="536641"/>
                        <a:pt x="885825" y="538209"/>
                      </a:cubicBezTo>
                      <a:cubicBezTo>
                        <a:pt x="906467" y="554721"/>
                        <a:pt x="875170" y="538064"/>
                        <a:pt x="897731" y="547734"/>
                      </a:cubicBezTo>
                      <a:cubicBezTo>
                        <a:pt x="900994" y="549132"/>
                        <a:pt x="903932" y="551251"/>
                        <a:pt x="907256" y="552497"/>
                      </a:cubicBezTo>
                      <a:cubicBezTo>
                        <a:pt x="917351" y="556283"/>
                        <a:pt x="934780" y="556514"/>
                        <a:pt x="942975" y="557259"/>
                      </a:cubicBezTo>
                      <a:cubicBezTo>
                        <a:pt x="964020" y="551998"/>
                        <a:pt x="959272" y="556500"/>
                        <a:pt x="950119" y="514397"/>
                      </a:cubicBezTo>
                      <a:cubicBezTo>
                        <a:pt x="948903" y="508804"/>
                        <a:pt x="940594" y="500109"/>
                        <a:pt x="940594" y="500109"/>
                      </a:cubicBezTo>
                      <a:cubicBezTo>
                        <a:pt x="939006" y="493759"/>
                        <a:pt x="935558" y="487599"/>
                        <a:pt x="935831" y="481059"/>
                      </a:cubicBezTo>
                      <a:cubicBezTo>
                        <a:pt x="936625" y="462009"/>
                        <a:pt x="936854" y="442927"/>
                        <a:pt x="938213" y="423909"/>
                      </a:cubicBezTo>
                      <a:cubicBezTo>
                        <a:pt x="938497" y="419934"/>
                        <a:pt x="941219" y="409827"/>
                        <a:pt x="945356" y="407241"/>
                      </a:cubicBezTo>
                      <a:cubicBezTo>
                        <a:pt x="949613" y="404580"/>
                        <a:pt x="955467" y="405263"/>
                        <a:pt x="959644" y="402478"/>
                      </a:cubicBezTo>
                      <a:cubicBezTo>
                        <a:pt x="962025" y="400891"/>
                        <a:pt x="964073" y="398621"/>
                        <a:pt x="966788" y="397716"/>
                      </a:cubicBezTo>
                      <a:cubicBezTo>
                        <a:pt x="970914" y="396340"/>
                        <a:pt x="998118" y="393204"/>
                        <a:pt x="1000125" y="392953"/>
                      </a:cubicBezTo>
                      <a:cubicBezTo>
                        <a:pt x="1002506" y="392159"/>
                        <a:pt x="1005180" y="391964"/>
                        <a:pt x="1007269" y="390572"/>
                      </a:cubicBezTo>
                      <a:cubicBezTo>
                        <a:pt x="1010071" y="388704"/>
                        <a:pt x="1011826" y="385584"/>
                        <a:pt x="1014413" y="383428"/>
                      </a:cubicBezTo>
                      <a:cubicBezTo>
                        <a:pt x="1016611" y="381596"/>
                        <a:pt x="1019175" y="380253"/>
                        <a:pt x="1021556" y="378666"/>
                      </a:cubicBezTo>
                      <a:cubicBezTo>
                        <a:pt x="1022350" y="376285"/>
                        <a:pt x="1021895" y="372981"/>
                        <a:pt x="1023938" y="371522"/>
                      </a:cubicBezTo>
                      <a:cubicBezTo>
                        <a:pt x="1028023" y="368604"/>
                        <a:pt x="1034048" y="369543"/>
                        <a:pt x="1038225" y="366759"/>
                      </a:cubicBezTo>
                      <a:lnTo>
                        <a:pt x="1045369" y="361997"/>
                      </a:lnTo>
                      <a:cubicBezTo>
                        <a:pt x="1055688" y="362791"/>
                        <a:pt x="1066056" y="363094"/>
                        <a:pt x="1076325" y="364378"/>
                      </a:cubicBezTo>
                      <a:cubicBezTo>
                        <a:pt x="1078816" y="364689"/>
                        <a:pt x="1082346" y="364514"/>
                        <a:pt x="1083469" y="366759"/>
                      </a:cubicBezTo>
                      <a:cubicBezTo>
                        <a:pt x="1085979" y="371779"/>
                        <a:pt x="1083340" y="378408"/>
                        <a:pt x="1085850" y="383428"/>
                      </a:cubicBezTo>
                      <a:cubicBezTo>
                        <a:pt x="1086973" y="385673"/>
                        <a:pt x="1090687" y="384820"/>
                        <a:pt x="1092994" y="385809"/>
                      </a:cubicBezTo>
                      <a:cubicBezTo>
                        <a:pt x="1096257" y="387207"/>
                        <a:pt x="1099119" y="389552"/>
                        <a:pt x="1102519" y="390572"/>
                      </a:cubicBezTo>
                      <a:cubicBezTo>
                        <a:pt x="1107143" y="391959"/>
                        <a:pt x="1112093" y="391906"/>
                        <a:pt x="1116806" y="392953"/>
                      </a:cubicBezTo>
                      <a:cubicBezTo>
                        <a:pt x="1119256" y="393497"/>
                        <a:pt x="1121500" y="394789"/>
                        <a:pt x="1123950" y="395334"/>
                      </a:cubicBezTo>
                      <a:cubicBezTo>
                        <a:pt x="1128663" y="396381"/>
                        <a:pt x="1133503" y="396769"/>
                        <a:pt x="1138238" y="397716"/>
                      </a:cubicBezTo>
                      <a:cubicBezTo>
                        <a:pt x="1141447" y="398358"/>
                        <a:pt x="1144588" y="399303"/>
                        <a:pt x="1147763" y="400097"/>
                      </a:cubicBezTo>
                      <a:cubicBezTo>
                        <a:pt x="1150144" y="401684"/>
                        <a:pt x="1152883" y="402836"/>
                        <a:pt x="1154906" y="404859"/>
                      </a:cubicBezTo>
                      <a:cubicBezTo>
                        <a:pt x="1156930" y="406883"/>
                        <a:pt x="1157434" y="410215"/>
                        <a:pt x="1159669" y="412003"/>
                      </a:cubicBezTo>
                      <a:cubicBezTo>
                        <a:pt x="1161629" y="413571"/>
                        <a:pt x="1164432" y="413590"/>
                        <a:pt x="1166813" y="414384"/>
                      </a:cubicBezTo>
                      <a:cubicBezTo>
                        <a:pt x="1167607" y="416765"/>
                        <a:pt x="1167419" y="419753"/>
                        <a:pt x="1169194" y="421528"/>
                      </a:cubicBezTo>
                      <a:cubicBezTo>
                        <a:pt x="1170969" y="423303"/>
                        <a:pt x="1174093" y="422786"/>
                        <a:pt x="1176338" y="423909"/>
                      </a:cubicBezTo>
                      <a:cubicBezTo>
                        <a:pt x="1178898" y="425189"/>
                        <a:pt x="1180996" y="427252"/>
                        <a:pt x="1183481" y="428672"/>
                      </a:cubicBezTo>
                      <a:cubicBezTo>
                        <a:pt x="1204638" y="440762"/>
                        <a:pt x="1182738" y="426588"/>
                        <a:pt x="1200150" y="438197"/>
                      </a:cubicBezTo>
                      <a:cubicBezTo>
                        <a:pt x="1208088" y="437403"/>
                        <a:pt x="1216079" y="437029"/>
                        <a:pt x="1223963" y="435816"/>
                      </a:cubicBezTo>
                      <a:cubicBezTo>
                        <a:pt x="1226444" y="435434"/>
                        <a:pt x="1229331" y="435209"/>
                        <a:pt x="1231106" y="433434"/>
                      </a:cubicBezTo>
                      <a:cubicBezTo>
                        <a:pt x="1235153" y="429387"/>
                        <a:pt x="1240631" y="419147"/>
                        <a:pt x="1240631" y="419147"/>
                      </a:cubicBezTo>
                      <a:cubicBezTo>
                        <a:pt x="1241425" y="414384"/>
                        <a:pt x="1241965" y="409572"/>
                        <a:pt x="1243013" y="404859"/>
                      </a:cubicBezTo>
                      <a:cubicBezTo>
                        <a:pt x="1243558" y="402409"/>
                        <a:pt x="1243619" y="399491"/>
                        <a:pt x="1245394" y="397716"/>
                      </a:cubicBezTo>
                      <a:cubicBezTo>
                        <a:pt x="1247169" y="395941"/>
                        <a:pt x="1250157" y="396128"/>
                        <a:pt x="1252538" y="395334"/>
                      </a:cubicBezTo>
                      <a:cubicBezTo>
                        <a:pt x="1253332" y="392953"/>
                        <a:pt x="1253930" y="390498"/>
                        <a:pt x="1254919" y="388191"/>
                      </a:cubicBezTo>
                      <a:cubicBezTo>
                        <a:pt x="1256317" y="384928"/>
                        <a:pt x="1258883" y="382125"/>
                        <a:pt x="1259681" y="378666"/>
                      </a:cubicBezTo>
                      <a:cubicBezTo>
                        <a:pt x="1264228" y="358961"/>
                        <a:pt x="1255346" y="359402"/>
                        <a:pt x="1269206" y="352472"/>
                      </a:cubicBezTo>
                      <a:cubicBezTo>
                        <a:pt x="1271451" y="351350"/>
                        <a:pt x="1273969" y="350885"/>
                        <a:pt x="1276350" y="350091"/>
                      </a:cubicBezTo>
                      <a:cubicBezTo>
                        <a:pt x="1287260" y="333727"/>
                        <a:pt x="1275440" y="347416"/>
                        <a:pt x="1309688" y="340566"/>
                      </a:cubicBezTo>
                      <a:cubicBezTo>
                        <a:pt x="1313830" y="339738"/>
                        <a:pt x="1321636" y="330998"/>
                        <a:pt x="1323975" y="328659"/>
                      </a:cubicBezTo>
                      <a:cubicBezTo>
                        <a:pt x="1327150" y="329453"/>
                        <a:pt x="1330944" y="328996"/>
                        <a:pt x="1333500" y="331041"/>
                      </a:cubicBezTo>
                      <a:cubicBezTo>
                        <a:pt x="1335460" y="332609"/>
                        <a:pt x="1334759" y="335939"/>
                        <a:pt x="1335881" y="338184"/>
                      </a:cubicBezTo>
                      <a:cubicBezTo>
                        <a:pt x="1337161" y="340744"/>
                        <a:pt x="1339056" y="342947"/>
                        <a:pt x="1340644" y="345328"/>
                      </a:cubicBezTo>
                      <a:cubicBezTo>
                        <a:pt x="1343018" y="352450"/>
                        <a:pt x="1343515" y="356452"/>
                        <a:pt x="1350169" y="361997"/>
                      </a:cubicBezTo>
                      <a:cubicBezTo>
                        <a:pt x="1352097" y="363604"/>
                        <a:pt x="1354932" y="363584"/>
                        <a:pt x="1357313" y="364378"/>
                      </a:cubicBezTo>
                      <a:cubicBezTo>
                        <a:pt x="1360970" y="369864"/>
                        <a:pt x="1361550" y="373903"/>
                        <a:pt x="1369219" y="373903"/>
                      </a:cubicBezTo>
                      <a:cubicBezTo>
                        <a:pt x="1371729" y="373903"/>
                        <a:pt x="1373982" y="372316"/>
                        <a:pt x="1376363" y="371522"/>
                      </a:cubicBezTo>
                      <a:cubicBezTo>
                        <a:pt x="1377157" y="358028"/>
                        <a:pt x="1375959" y="344268"/>
                        <a:pt x="1378744" y="331041"/>
                      </a:cubicBezTo>
                      <a:cubicBezTo>
                        <a:pt x="1379334" y="328240"/>
                        <a:pt x="1384371" y="328705"/>
                        <a:pt x="1385888" y="326278"/>
                      </a:cubicBezTo>
                      <a:cubicBezTo>
                        <a:pt x="1388549" y="322021"/>
                        <a:pt x="1390650" y="311991"/>
                        <a:pt x="1390650" y="311991"/>
                      </a:cubicBezTo>
                      <a:cubicBezTo>
                        <a:pt x="1389063" y="307228"/>
                        <a:pt x="1388900" y="301719"/>
                        <a:pt x="1385888" y="297703"/>
                      </a:cubicBezTo>
                      <a:cubicBezTo>
                        <a:pt x="1383758" y="294863"/>
                        <a:pt x="1379090" y="295213"/>
                        <a:pt x="1376363" y="292941"/>
                      </a:cubicBezTo>
                      <a:cubicBezTo>
                        <a:pt x="1374164" y="291109"/>
                        <a:pt x="1373188" y="288178"/>
                        <a:pt x="1371600" y="285797"/>
                      </a:cubicBezTo>
                      <a:cubicBezTo>
                        <a:pt x="1370806" y="281034"/>
                        <a:pt x="1370746" y="276090"/>
                        <a:pt x="1369219" y="271509"/>
                      </a:cubicBezTo>
                      <a:cubicBezTo>
                        <a:pt x="1366385" y="263007"/>
                        <a:pt x="1356629" y="259148"/>
                        <a:pt x="1350169" y="254841"/>
                      </a:cubicBezTo>
                      <a:cubicBezTo>
                        <a:pt x="1340936" y="248685"/>
                        <a:pt x="1345741" y="250983"/>
                        <a:pt x="1335881" y="247697"/>
                      </a:cubicBezTo>
                      <a:cubicBezTo>
                        <a:pt x="1325542" y="237357"/>
                        <a:pt x="1320529" y="234523"/>
                        <a:pt x="1314450" y="223884"/>
                      </a:cubicBezTo>
                      <a:cubicBezTo>
                        <a:pt x="1312689" y="220802"/>
                        <a:pt x="1311514" y="217403"/>
                        <a:pt x="1309688" y="214359"/>
                      </a:cubicBezTo>
                      <a:cubicBezTo>
                        <a:pt x="1306743" y="209451"/>
                        <a:pt x="1303338" y="204834"/>
                        <a:pt x="1300163" y="200072"/>
                      </a:cubicBezTo>
                      <a:cubicBezTo>
                        <a:pt x="1298575" y="197691"/>
                        <a:pt x="1298152" y="193714"/>
                        <a:pt x="1295400" y="192928"/>
                      </a:cubicBezTo>
                      <a:lnTo>
                        <a:pt x="1278731" y="188166"/>
                      </a:lnTo>
                      <a:cubicBezTo>
                        <a:pt x="1276350" y="185785"/>
                        <a:pt x="1273456" y="183824"/>
                        <a:pt x="1271588" y="181022"/>
                      </a:cubicBezTo>
                      <a:cubicBezTo>
                        <a:pt x="1266897" y="173986"/>
                        <a:pt x="1270296" y="167338"/>
                        <a:pt x="1271588" y="159591"/>
                      </a:cubicBezTo>
                      <a:cubicBezTo>
                        <a:pt x="1265949" y="157711"/>
                        <a:pt x="1258288" y="154828"/>
                        <a:pt x="1252538" y="154828"/>
                      </a:cubicBezTo>
                      <a:cubicBezTo>
                        <a:pt x="1247710" y="154828"/>
                        <a:pt x="1243013" y="156415"/>
                        <a:pt x="1238250" y="157209"/>
                      </a:cubicBezTo>
                      <a:cubicBezTo>
                        <a:pt x="1215019" y="172698"/>
                        <a:pt x="1250551" y="147863"/>
                        <a:pt x="1223963" y="171497"/>
                      </a:cubicBezTo>
                      <a:cubicBezTo>
                        <a:pt x="1212003" y="182128"/>
                        <a:pt x="1211260" y="180705"/>
                        <a:pt x="1197769" y="183403"/>
                      </a:cubicBezTo>
                      <a:cubicBezTo>
                        <a:pt x="1194594" y="184991"/>
                        <a:pt x="1191568" y="186920"/>
                        <a:pt x="1188244" y="188166"/>
                      </a:cubicBezTo>
                      <a:cubicBezTo>
                        <a:pt x="1185180" y="189315"/>
                        <a:pt x="1180849" y="188062"/>
                        <a:pt x="1178719" y="190547"/>
                      </a:cubicBezTo>
                      <a:cubicBezTo>
                        <a:pt x="1175452" y="194358"/>
                        <a:pt x="1176740" y="200657"/>
                        <a:pt x="1173956" y="204834"/>
                      </a:cubicBezTo>
                      <a:cubicBezTo>
                        <a:pt x="1172369" y="207215"/>
                        <a:pt x="1171218" y="209954"/>
                        <a:pt x="1169194" y="211978"/>
                      </a:cubicBezTo>
                      <a:cubicBezTo>
                        <a:pt x="1167170" y="214002"/>
                        <a:pt x="1164431" y="215153"/>
                        <a:pt x="1162050" y="216741"/>
                      </a:cubicBezTo>
                      <a:cubicBezTo>
                        <a:pt x="1160463" y="219122"/>
                        <a:pt x="1159669" y="222297"/>
                        <a:pt x="1157288" y="223884"/>
                      </a:cubicBezTo>
                      <a:cubicBezTo>
                        <a:pt x="1150302" y="228541"/>
                        <a:pt x="1142976" y="225308"/>
                        <a:pt x="1135856" y="223884"/>
                      </a:cubicBezTo>
                      <a:cubicBezTo>
                        <a:pt x="1132681" y="221503"/>
                        <a:pt x="1127471" y="220542"/>
                        <a:pt x="1126331" y="216741"/>
                      </a:cubicBezTo>
                      <a:cubicBezTo>
                        <a:pt x="1123161" y="206175"/>
                        <a:pt x="1128637" y="200186"/>
                        <a:pt x="1133475" y="192928"/>
                      </a:cubicBezTo>
                      <a:cubicBezTo>
                        <a:pt x="1137276" y="147309"/>
                        <a:pt x="1132514" y="177239"/>
                        <a:pt x="1138238" y="157209"/>
                      </a:cubicBezTo>
                      <a:cubicBezTo>
                        <a:pt x="1139137" y="154062"/>
                        <a:pt x="1139330" y="150692"/>
                        <a:pt x="1140619" y="147684"/>
                      </a:cubicBezTo>
                      <a:cubicBezTo>
                        <a:pt x="1141746" y="145054"/>
                        <a:pt x="1143794" y="142922"/>
                        <a:pt x="1145381" y="140541"/>
                      </a:cubicBezTo>
                      <a:cubicBezTo>
                        <a:pt x="1146175" y="131016"/>
                        <a:pt x="1147763" y="121524"/>
                        <a:pt x="1147763" y="111966"/>
                      </a:cubicBezTo>
                      <a:cubicBezTo>
                        <a:pt x="1147763" y="108693"/>
                        <a:pt x="1148538" y="103302"/>
                        <a:pt x="1145381" y="102441"/>
                      </a:cubicBezTo>
                      <a:cubicBezTo>
                        <a:pt x="1137685" y="100342"/>
                        <a:pt x="1129458" y="103639"/>
                        <a:pt x="1121569" y="104822"/>
                      </a:cubicBezTo>
                      <a:cubicBezTo>
                        <a:pt x="1113564" y="106023"/>
                        <a:pt x="1097756" y="109584"/>
                        <a:pt x="1097756" y="109584"/>
                      </a:cubicBezTo>
                      <a:cubicBezTo>
                        <a:pt x="1082675" y="108790"/>
                        <a:pt x="1067322" y="110165"/>
                        <a:pt x="1052513" y="107203"/>
                      </a:cubicBezTo>
                      <a:cubicBezTo>
                        <a:pt x="1046900" y="106080"/>
                        <a:pt x="1043838" y="98800"/>
                        <a:pt x="1038225" y="97678"/>
                      </a:cubicBezTo>
                      <a:lnTo>
                        <a:pt x="1014413" y="92916"/>
                      </a:lnTo>
                      <a:cubicBezTo>
                        <a:pt x="1012825" y="90535"/>
                        <a:pt x="1010075" y="88602"/>
                        <a:pt x="1009650" y="85772"/>
                      </a:cubicBezTo>
                      <a:cubicBezTo>
                        <a:pt x="1007645" y="72405"/>
                        <a:pt x="1015379" y="56105"/>
                        <a:pt x="1007269" y="45291"/>
                      </a:cubicBezTo>
                      <a:cubicBezTo>
                        <a:pt x="1002009" y="38277"/>
                        <a:pt x="989806" y="46878"/>
                        <a:pt x="981075" y="47672"/>
                      </a:cubicBezTo>
                      <a:cubicBezTo>
                        <a:pt x="978694" y="49259"/>
                        <a:pt x="974836" y="49719"/>
                        <a:pt x="973931" y="52434"/>
                      </a:cubicBezTo>
                      <a:cubicBezTo>
                        <a:pt x="971533" y="59628"/>
                        <a:pt x="979758" y="65404"/>
                        <a:pt x="983456" y="69103"/>
                      </a:cubicBezTo>
                      <a:cubicBezTo>
                        <a:pt x="985583" y="77609"/>
                        <a:pt x="990589" y="92926"/>
                        <a:pt x="983456" y="100059"/>
                      </a:cubicBezTo>
                      <a:cubicBezTo>
                        <a:pt x="979487" y="104028"/>
                        <a:pt x="972344" y="98472"/>
                        <a:pt x="966788" y="97678"/>
                      </a:cubicBezTo>
                      <a:cubicBezTo>
                        <a:pt x="963193" y="94982"/>
                        <a:pt x="952969" y="86426"/>
                        <a:pt x="947738" y="85772"/>
                      </a:cubicBezTo>
                      <a:cubicBezTo>
                        <a:pt x="944491" y="85366"/>
                        <a:pt x="941388" y="87359"/>
                        <a:pt x="938213" y="88153"/>
                      </a:cubicBezTo>
                      <a:cubicBezTo>
                        <a:pt x="935832" y="89741"/>
                        <a:pt x="932857" y="90681"/>
                        <a:pt x="931069" y="92916"/>
                      </a:cubicBezTo>
                      <a:cubicBezTo>
                        <a:pt x="917923" y="109348"/>
                        <a:pt x="942020" y="91171"/>
                        <a:pt x="921544" y="104822"/>
                      </a:cubicBezTo>
                      <a:cubicBezTo>
                        <a:pt x="915988" y="104028"/>
                        <a:pt x="910251" y="104054"/>
                        <a:pt x="904875" y="102441"/>
                      </a:cubicBezTo>
                      <a:cubicBezTo>
                        <a:pt x="897791" y="100316"/>
                        <a:pt x="896388" y="94400"/>
                        <a:pt x="890588" y="90534"/>
                      </a:cubicBezTo>
                      <a:cubicBezTo>
                        <a:pt x="887451" y="88442"/>
                        <a:pt x="873254" y="86115"/>
                        <a:pt x="871538" y="85772"/>
                      </a:cubicBezTo>
                      <a:lnTo>
                        <a:pt x="857250" y="88153"/>
                      </a:lnTo>
                      <a:cubicBezTo>
                        <a:pt x="854222" y="97843"/>
                        <a:pt x="858279" y="120330"/>
                        <a:pt x="862013" y="133397"/>
                      </a:cubicBezTo>
                      <a:cubicBezTo>
                        <a:pt x="862703" y="135811"/>
                        <a:pt x="862826" y="138581"/>
                        <a:pt x="864394" y="140541"/>
                      </a:cubicBezTo>
                      <a:cubicBezTo>
                        <a:pt x="866182" y="142776"/>
                        <a:pt x="869157" y="143716"/>
                        <a:pt x="871538" y="145303"/>
                      </a:cubicBezTo>
                      <a:cubicBezTo>
                        <a:pt x="875256" y="156458"/>
                        <a:pt x="875981" y="155208"/>
                        <a:pt x="871538" y="171497"/>
                      </a:cubicBezTo>
                      <a:cubicBezTo>
                        <a:pt x="870785" y="174258"/>
                        <a:pt x="869010" y="176853"/>
                        <a:pt x="866775" y="178641"/>
                      </a:cubicBezTo>
                      <a:cubicBezTo>
                        <a:pt x="864815" y="180209"/>
                        <a:pt x="862012" y="180228"/>
                        <a:pt x="859631" y="181022"/>
                      </a:cubicBezTo>
                      <a:cubicBezTo>
                        <a:pt x="850106" y="180228"/>
                        <a:pt x="840530" y="179904"/>
                        <a:pt x="831056" y="178641"/>
                      </a:cubicBezTo>
                      <a:cubicBezTo>
                        <a:pt x="828568" y="178309"/>
                        <a:pt x="825481" y="178219"/>
                        <a:pt x="823913" y="176259"/>
                      </a:cubicBezTo>
                      <a:cubicBezTo>
                        <a:pt x="821869" y="173703"/>
                        <a:pt x="823346" y="169457"/>
                        <a:pt x="821531" y="166734"/>
                      </a:cubicBezTo>
                      <a:cubicBezTo>
                        <a:pt x="819944" y="164353"/>
                        <a:pt x="816717" y="163635"/>
                        <a:pt x="814388" y="161972"/>
                      </a:cubicBezTo>
                      <a:cubicBezTo>
                        <a:pt x="801774" y="152962"/>
                        <a:pt x="809312" y="156311"/>
                        <a:pt x="797719" y="152447"/>
                      </a:cubicBezTo>
                      <a:cubicBezTo>
                        <a:pt x="776313" y="138177"/>
                        <a:pt x="787332" y="150150"/>
                        <a:pt x="781050" y="133397"/>
                      </a:cubicBezTo>
                      <a:cubicBezTo>
                        <a:pt x="779804" y="130073"/>
                        <a:pt x="777875" y="127047"/>
                        <a:pt x="776288" y="123872"/>
                      </a:cubicBezTo>
                      <a:cubicBezTo>
                        <a:pt x="775494" y="119109"/>
                        <a:pt x="774853" y="114319"/>
                        <a:pt x="773906" y="109584"/>
                      </a:cubicBezTo>
                      <a:cubicBezTo>
                        <a:pt x="773264" y="106375"/>
                        <a:pt x="772989" y="102986"/>
                        <a:pt x="771525" y="100059"/>
                      </a:cubicBezTo>
                      <a:cubicBezTo>
                        <a:pt x="769750" y="96509"/>
                        <a:pt x="767430" y="93075"/>
                        <a:pt x="764381" y="90534"/>
                      </a:cubicBezTo>
                      <a:cubicBezTo>
                        <a:pt x="762453" y="88927"/>
                        <a:pt x="759742" y="88326"/>
                        <a:pt x="757238" y="88153"/>
                      </a:cubicBezTo>
                      <a:cubicBezTo>
                        <a:pt x="736634" y="86732"/>
                        <a:pt x="715963" y="86566"/>
                        <a:pt x="695325" y="85772"/>
                      </a:cubicBezTo>
                      <a:cubicBezTo>
                        <a:pt x="692944" y="83391"/>
                        <a:pt x="690138" y="81368"/>
                        <a:pt x="688181" y="78628"/>
                      </a:cubicBezTo>
                      <a:cubicBezTo>
                        <a:pt x="672510" y="56688"/>
                        <a:pt x="694850" y="80534"/>
                        <a:pt x="676275" y="61959"/>
                      </a:cubicBezTo>
                      <a:cubicBezTo>
                        <a:pt x="675481" y="59578"/>
                        <a:pt x="675016" y="57061"/>
                        <a:pt x="673894" y="54816"/>
                      </a:cubicBezTo>
                      <a:cubicBezTo>
                        <a:pt x="672614" y="52256"/>
                        <a:pt x="674291" y="49656"/>
                        <a:pt x="671513" y="50053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121910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333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Полилиния 76">
                  <a:extLst>
                    <a:ext uri="{FF2B5EF4-FFF2-40B4-BE49-F238E27FC236}">
                      <a16:creationId xmlns:a16="http://schemas.microsoft.com/office/drawing/2014/main" id="{EE6F7E2E-4E60-705A-520E-143C9C6AF835}"/>
                    </a:ext>
                  </a:extLst>
                </p:cNvPr>
                <p:cNvSpPr/>
                <p:nvPr/>
              </p:nvSpPr>
              <p:spPr>
                <a:xfrm>
                  <a:off x="4243258" y="1477841"/>
                  <a:ext cx="1540299" cy="1078494"/>
                </a:xfrm>
                <a:custGeom>
                  <a:avLst/>
                  <a:gdLst>
                    <a:gd name="connsiteX0" fmla="*/ 710493 w 1220080"/>
                    <a:gd name="connsiteY0" fmla="*/ 1066800 h 1069840"/>
                    <a:gd name="connsiteX1" fmla="*/ 708111 w 1220080"/>
                    <a:gd name="connsiteY1" fmla="*/ 1059656 h 1069840"/>
                    <a:gd name="connsiteX2" fmla="*/ 705730 w 1220080"/>
                    <a:gd name="connsiteY2" fmla="*/ 1047750 h 1069840"/>
                    <a:gd name="connsiteX3" fmla="*/ 693824 w 1220080"/>
                    <a:gd name="connsiteY3" fmla="*/ 1035843 h 1069840"/>
                    <a:gd name="connsiteX4" fmla="*/ 684299 w 1220080"/>
                    <a:gd name="connsiteY4" fmla="*/ 1028700 h 1069840"/>
                    <a:gd name="connsiteX5" fmla="*/ 677155 w 1220080"/>
                    <a:gd name="connsiteY5" fmla="*/ 1026318 h 1069840"/>
                    <a:gd name="connsiteX6" fmla="*/ 670011 w 1220080"/>
                    <a:gd name="connsiteY6" fmla="*/ 1021556 h 1069840"/>
                    <a:gd name="connsiteX7" fmla="*/ 660486 w 1220080"/>
                    <a:gd name="connsiteY7" fmla="*/ 1007268 h 1069840"/>
                    <a:gd name="connsiteX8" fmla="*/ 655724 w 1220080"/>
                    <a:gd name="connsiteY8" fmla="*/ 1000125 h 1069840"/>
                    <a:gd name="connsiteX9" fmla="*/ 653343 w 1220080"/>
                    <a:gd name="connsiteY9" fmla="*/ 992981 h 1069840"/>
                    <a:gd name="connsiteX10" fmla="*/ 650961 w 1220080"/>
                    <a:gd name="connsiteY10" fmla="*/ 976312 h 1069840"/>
                    <a:gd name="connsiteX11" fmla="*/ 627149 w 1220080"/>
                    <a:gd name="connsiteY11" fmla="*/ 964406 h 1069840"/>
                    <a:gd name="connsiteX12" fmla="*/ 620005 w 1220080"/>
                    <a:gd name="connsiteY12" fmla="*/ 962025 h 1069840"/>
                    <a:gd name="connsiteX13" fmla="*/ 610480 w 1220080"/>
                    <a:gd name="connsiteY13" fmla="*/ 954881 h 1069840"/>
                    <a:gd name="connsiteX14" fmla="*/ 608099 w 1220080"/>
                    <a:gd name="connsiteY14" fmla="*/ 931068 h 1069840"/>
                    <a:gd name="connsiteX15" fmla="*/ 577143 w 1220080"/>
                    <a:gd name="connsiteY15" fmla="*/ 933450 h 1069840"/>
                    <a:gd name="connsiteX16" fmla="*/ 569999 w 1220080"/>
                    <a:gd name="connsiteY16" fmla="*/ 935831 h 1069840"/>
                    <a:gd name="connsiteX17" fmla="*/ 555711 w 1220080"/>
                    <a:gd name="connsiteY17" fmla="*/ 947737 h 1069840"/>
                    <a:gd name="connsiteX18" fmla="*/ 550949 w 1220080"/>
                    <a:gd name="connsiteY18" fmla="*/ 954881 h 1069840"/>
                    <a:gd name="connsiteX19" fmla="*/ 539043 w 1220080"/>
                    <a:gd name="connsiteY19" fmla="*/ 957262 h 1069840"/>
                    <a:gd name="connsiteX20" fmla="*/ 529518 w 1220080"/>
                    <a:gd name="connsiteY20" fmla="*/ 962025 h 1069840"/>
                    <a:gd name="connsiteX21" fmla="*/ 522374 w 1220080"/>
                    <a:gd name="connsiteY21" fmla="*/ 964406 h 1069840"/>
                    <a:gd name="connsiteX22" fmla="*/ 517611 w 1220080"/>
                    <a:gd name="connsiteY22" fmla="*/ 971550 h 1069840"/>
                    <a:gd name="connsiteX23" fmla="*/ 503324 w 1220080"/>
                    <a:gd name="connsiteY23" fmla="*/ 985837 h 1069840"/>
                    <a:gd name="connsiteX24" fmla="*/ 489036 w 1220080"/>
                    <a:gd name="connsiteY24" fmla="*/ 997743 h 1069840"/>
                    <a:gd name="connsiteX25" fmla="*/ 477130 w 1220080"/>
                    <a:gd name="connsiteY25" fmla="*/ 995362 h 1069840"/>
                    <a:gd name="connsiteX26" fmla="*/ 474749 w 1220080"/>
                    <a:gd name="connsiteY26" fmla="*/ 988218 h 1069840"/>
                    <a:gd name="connsiteX27" fmla="*/ 477130 w 1220080"/>
                    <a:gd name="connsiteY27" fmla="*/ 940593 h 1069840"/>
                    <a:gd name="connsiteX28" fmla="*/ 481893 w 1220080"/>
                    <a:gd name="connsiteY28" fmla="*/ 926306 h 1069840"/>
                    <a:gd name="connsiteX29" fmla="*/ 489036 w 1220080"/>
                    <a:gd name="connsiteY29" fmla="*/ 909637 h 1069840"/>
                    <a:gd name="connsiteX30" fmla="*/ 486655 w 1220080"/>
                    <a:gd name="connsiteY30" fmla="*/ 892968 h 1069840"/>
                    <a:gd name="connsiteX31" fmla="*/ 484274 w 1220080"/>
                    <a:gd name="connsiteY31" fmla="*/ 883443 h 1069840"/>
                    <a:gd name="connsiteX32" fmla="*/ 477130 w 1220080"/>
                    <a:gd name="connsiteY32" fmla="*/ 878681 h 1069840"/>
                    <a:gd name="connsiteX33" fmla="*/ 381880 w 1220080"/>
                    <a:gd name="connsiteY33" fmla="*/ 876300 h 1069840"/>
                    <a:gd name="connsiteX34" fmla="*/ 374736 w 1220080"/>
                    <a:gd name="connsiteY34" fmla="*/ 871537 h 1069840"/>
                    <a:gd name="connsiteX35" fmla="*/ 362830 w 1220080"/>
                    <a:gd name="connsiteY35" fmla="*/ 866775 h 1069840"/>
                    <a:gd name="connsiteX36" fmla="*/ 360449 w 1220080"/>
                    <a:gd name="connsiteY36" fmla="*/ 859631 h 1069840"/>
                    <a:gd name="connsiteX37" fmla="*/ 355686 w 1220080"/>
                    <a:gd name="connsiteY37" fmla="*/ 840581 h 1069840"/>
                    <a:gd name="connsiteX38" fmla="*/ 353305 w 1220080"/>
                    <a:gd name="connsiteY38" fmla="*/ 833437 h 1069840"/>
                    <a:gd name="connsiteX39" fmla="*/ 343780 w 1220080"/>
                    <a:gd name="connsiteY39" fmla="*/ 816768 h 1069840"/>
                    <a:gd name="connsiteX40" fmla="*/ 322349 w 1220080"/>
                    <a:gd name="connsiteY40" fmla="*/ 819150 h 1069840"/>
                    <a:gd name="connsiteX41" fmla="*/ 315205 w 1220080"/>
                    <a:gd name="connsiteY41" fmla="*/ 821531 h 1069840"/>
                    <a:gd name="connsiteX42" fmla="*/ 317586 w 1220080"/>
                    <a:gd name="connsiteY42" fmla="*/ 854868 h 1069840"/>
                    <a:gd name="connsiteX43" fmla="*/ 324730 w 1220080"/>
                    <a:gd name="connsiteY43" fmla="*/ 862012 h 1069840"/>
                    <a:gd name="connsiteX44" fmla="*/ 317586 w 1220080"/>
                    <a:gd name="connsiteY44" fmla="*/ 866775 h 1069840"/>
                    <a:gd name="connsiteX45" fmla="*/ 284249 w 1220080"/>
                    <a:gd name="connsiteY45" fmla="*/ 862012 h 1069840"/>
                    <a:gd name="connsiteX46" fmla="*/ 272343 w 1220080"/>
                    <a:gd name="connsiteY46" fmla="*/ 871537 h 1069840"/>
                    <a:gd name="connsiteX47" fmla="*/ 255674 w 1220080"/>
                    <a:gd name="connsiteY47" fmla="*/ 878681 h 1069840"/>
                    <a:gd name="connsiteX48" fmla="*/ 243768 w 1220080"/>
                    <a:gd name="connsiteY48" fmla="*/ 866775 h 1069840"/>
                    <a:gd name="connsiteX49" fmla="*/ 229480 w 1220080"/>
                    <a:gd name="connsiteY49" fmla="*/ 862012 h 1069840"/>
                    <a:gd name="connsiteX50" fmla="*/ 196143 w 1220080"/>
                    <a:gd name="connsiteY50" fmla="*/ 864393 h 1069840"/>
                    <a:gd name="connsiteX51" fmla="*/ 198524 w 1220080"/>
                    <a:gd name="connsiteY51" fmla="*/ 900112 h 1069840"/>
                    <a:gd name="connsiteX52" fmla="*/ 200905 w 1220080"/>
                    <a:gd name="connsiteY52" fmla="*/ 907256 h 1069840"/>
                    <a:gd name="connsiteX53" fmla="*/ 210430 w 1220080"/>
                    <a:gd name="connsiteY53" fmla="*/ 926306 h 1069840"/>
                    <a:gd name="connsiteX54" fmla="*/ 215193 w 1220080"/>
                    <a:gd name="connsiteY54" fmla="*/ 935831 h 1069840"/>
                    <a:gd name="connsiteX55" fmla="*/ 169949 w 1220080"/>
                    <a:gd name="connsiteY55" fmla="*/ 952500 h 1069840"/>
                    <a:gd name="connsiteX56" fmla="*/ 162805 w 1220080"/>
                    <a:gd name="connsiteY56" fmla="*/ 945356 h 1069840"/>
                    <a:gd name="connsiteX57" fmla="*/ 158043 w 1220080"/>
                    <a:gd name="connsiteY57" fmla="*/ 938212 h 1069840"/>
                    <a:gd name="connsiteX58" fmla="*/ 134230 w 1220080"/>
                    <a:gd name="connsiteY58" fmla="*/ 923925 h 1069840"/>
                    <a:gd name="connsiteX59" fmla="*/ 127086 w 1220080"/>
                    <a:gd name="connsiteY59" fmla="*/ 919162 h 1069840"/>
                    <a:gd name="connsiteX60" fmla="*/ 119943 w 1220080"/>
                    <a:gd name="connsiteY60" fmla="*/ 902493 h 1069840"/>
                    <a:gd name="connsiteX61" fmla="*/ 115180 w 1220080"/>
                    <a:gd name="connsiteY61" fmla="*/ 895350 h 1069840"/>
                    <a:gd name="connsiteX62" fmla="*/ 112799 w 1220080"/>
                    <a:gd name="connsiteY62" fmla="*/ 883443 h 1069840"/>
                    <a:gd name="connsiteX63" fmla="*/ 110418 w 1220080"/>
                    <a:gd name="connsiteY63" fmla="*/ 869156 h 1069840"/>
                    <a:gd name="connsiteX64" fmla="*/ 103274 w 1220080"/>
                    <a:gd name="connsiteY64" fmla="*/ 866775 h 1069840"/>
                    <a:gd name="connsiteX65" fmla="*/ 96130 w 1220080"/>
                    <a:gd name="connsiteY65" fmla="*/ 862012 h 1069840"/>
                    <a:gd name="connsiteX66" fmla="*/ 77080 w 1220080"/>
                    <a:gd name="connsiteY66" fmla="*/ 859631 h 1069840"/>
                    <a:gd name="connsiteX67" fmla="*/ 60411 w 1220080"/>
                    <a:gd name="connsiteY67" fmla="*/ 857250 h 1069840"/>
                    <a:gd name="connsiteX68" fmla="*/ 53268 w 1220080"/>
                    <a:gd name="connsiteY68" fmla="*/ 854868 h 1069840"/>
                    <a:gd name="connsiteX69" fmla="*/ 31836 w 1220080"/>
                    <a:gd name="connsiteY69" fmla="*/ 850106 h 1069840"/>
                    <a:gd name="connsiteX70" fmla="*/ 22311 w 1220080"/>
                    <a:gd name="connsiteY70" fmla="*/ 847725 h 1069840"/>
                    <a:gd name="connsiteX71" fmla="*/ 15168 w 1220080"/>
                    <a:gd name="connsiteY71" fmla="*/ 838200 h 1069840"/>
                    <a:gd name="connsiteX72" fmla="*/ 15168 w 1220080"/>
                    <a:gd name="connsiteY72" fmla="*/ 819150 h 1069840"/>
                    <a:gd name="connsiteX73" fmla="*/ 22311 w 1220080"/>
                    <a:gd name="connsiteY73" fmla="*/ 814387 h 1069840"/>
                    <a:gd name="connsiteX74" fmla="*/ 24693 w 1220080"/>
                    <a:gd name="connsiteY74" fmla="*/ 807243 h 1069840"/>
                    <a:gd name="connsiteX75" fmla="*/ 27074 w 1220080"/>
                    <a:gd name="connsiteY75" fmla="*/ 778668 h 1069840"/>
                    <a:gd name="connsiteX76" fmla="*/ 34218 w 1220080"/>
                    <a:gd name="connsiteY76" fmla="*/ 773906 h 1069840"/>
                    <a:gd name="connsiteX77" fmla="*/ 79461 w 1220080"/>
                    <a:gd name="connsiteY77" fmla="*/ 769143 h 1069840"/>
                    <a:gd name="connsiteX78" fmla="*/ 93749 w 1220080"/>
                    <a:gd name="connsiteY78" fmla="*/ 754856 h 1069840"/>
                    <a:gd name="connsiteX79" fmla="*/ 96130 w 1220080"/>
                    <a:gd name="connsiteY79" fmla="*/ 719137 h 1069840"/>
                    <a:gd name="connsiteX80" fmla="*/ 98511 w 1220080"/>
                    <a:gd name="connsiteY80" fmla="*/ 711993 h 1069840"/>
                    <a:gd name="connsiteX81" fmla="*/ 105655 w 1220080"/>
                    <a:gd name="connsiteY81" fmla="*/ 707231 h 1069840"/>
                    <a:gd name="connsiteX82" fmla="*/ 131849 w 1220080"/>
                    <a:gd name="connsiteY82" fmla="*/ 704850 h 1069840"/>
                    <a:gd name="connsiteX83" fmla="*/ 141374 w 1220080"/>
                    <a:gd name="connsiteY83" fmla="*/ 700087 h 1069840"/>
                    <a:gd name="connsiteX84" fmla="*/ 143755 w 1220080"/>
                    <a:gd name="connsiteY84" fmla="*/ 683418 h 1069840"/>
                    <a:gd name="connsiteX85" fmla="*/ 138993 w 1220080"/>
                    <a:gd name="connsiteY85" fmla="*/ 676275 h 1069840"/>
                    <a:gd name="connsiteX86" fmla="*/ 129468 w 1220080"/>
                    <a:gd name="connsiteY86" fmla="*/ 673893 h 1069840"/>
                    <a:gd name="connsiteX87" fmla="*/ 103274 w 1220080"/>
                    <a:gd name="connsiteY87" fmla="*/ 685800 h 1069840"/>
                    <a:gd name="connsiteX88" fmla="*/ 96130 w 1220080"/>
                    <a:gd name="connsiteY88" fmla="*/ 690562 h 1069840"/>
                    <a:gd name="connsiteX89" fmla="*/ 88986 w 1220080"/>
                    <a:gd name="connsiteY89" fmla="*/ 695325 h 1069840"/>
                    <a:gd name="connsiteX90" fmla="*/ 58030 w 1220080"/>
                    <a:gd name="connsiteY90" fmla="*/ 688181 h 1069840"/>
                    <a:gd name="connsiteX91" fmla="*/ 46124 w 1220080"/>
                    <a:gd name="connsiteY91" fmla="*/ 669131 h 1069840"/>
                    <a:gd name="connsiteX92" fmla="*/ 36599 w 1220080"/>
                    <a:gd name="connsiteY92" fmla="*/ 654843 h 1069840"/>
                    <a:gd name="connsiteX93" fmla="*/ 22311 w 1220080"/>
                    <a:gd name="connsiteY93" fmla="*/ 645318 h 1069840"/>
                    <a:gd name="connsiteX94" fmla="*/ 15168 w 1220080"/>
                    <a:gd name="connsiteY94" fmla="*/ 640556 h 1069840"/>
                    <a:gd name="connsiteX95" fmla="*/ 5643 w 1220080"/>
                    <a:gd name="connsiteY95" fmla="*/ 635793 h 1069840"/>
                    <a:gd name="connsiteX96" fmla="*/ 5643 w 1220080"/>
                    <a:gd name="connsiteY96" fmla="*/ 609600 h 1069840"/>
                    <a:gd name="connsiteX97" fmla="*/ 12786 w 1220080"/>
                    <a:gd name="connsiteY97" fmla="*/ 607218 h 1069840"/>
                    <a:gd name="connsiteX98" fmla="*/ 27074 w 1220080"/>
                    <a:gd name="connsiteY98" fmla="*/ 597693 h 1069840"/>
                    <a:gd name="connsiteX99" fmla="*/ 31836 w 1220080"/>
                    <a:gd name="connsiteY99" fmla="*/ 588168 h 1069840"/>
                    <a:gd name="connsiteX100" fmla="*/ 36599 w 1220080"/>
                    <a:gd name="connsiteY100" fmla="*/ 571500 h 1069840"/>
                    <a:gd name="connsiteX101" fmla="*/ 43743 w 1220080"/>
                    <a:gd name="connsiteY101" fmla="*/ 569118 h 1069840"/>
                    <a:gd name="connsiteX102" fmla="*/ 69936 w 1220080"/>
                    <a:gd name="connsiteY102" fmla="*/ 566737 h 1069840"/>
                    <a:gd name="connsiteX103" fmla="*/ 69936 w 1220080"/>
                    <a:gd name="connsiteY103" fmla="*/ 514350 h 1069840"/>
                    <a:gd name="connsiteX104" fmla="*/ 74699 w 1220080"/>
                    <a:gd name="connsiteY104" fmla="*/ 497681 h 1069840"/>
                    <a:gd name="connsiteX105" fmla="*/ 86605 w 1220080"/>
                    <a:gd name="connsiteY105" fmla="*/ 483393 h 1069840"/>
                    <a:gd name="connsiteX106" fmla="*/ 81843 w 1220080"/>
                    <a:gd name="connsiteY106" fmla="*/ 452437 h 1069840"/>
                    <a:gd name="connsiteX107" fmla="*/ 77080 w 1220080"/>
                    <a:gd name="connsiteY107" fmla="*/ 438150 h 1069840"/>
                    <a:gd name="connsiteX108" fmla="*/ 74699 w 1220080"/>
                    <a:gd name="connsiteY108" fmla="*/ 423862 h 1069840"/>
                    <a:gd name="connsiteX109" fmla="*/ 69936 w 1220080"/>
                    <a:gd name="connsiteY109" fmla="*/ 359568 h 1069840"/>
                    <a:gd name="connsiteX110" fmla="*/ 74699 w 1220080"/>
                    <a:gd name="connsiteY110" fmla="*/ 338137 h 1069840"/>
                    <a:gd name="connsiteX111" fmla="*/ 81843 w 1220080"/>
                    <a:gd name="connsiteY111" fmla="*/ 333375 h 1069840"/>
                    <a:gd name="connsiteX112" fmla="*/ 84224 w 1220080"/>
                    <a:gd name="connsiteY112" fmla="*/ 326231 h 1069840"/>
                    <a:gd name="connsiteX113" fmla="*/ 81843 w 1220080"/>
                    <a:gd name="connsiteY113" fmla="*/ 292893 h 1069840"/>
                    <a:gd name="connsiteX114" fmla="*/ 79461 w 1220080"/>
                    <a:gd name="connsiteY114" fmla="*/ 285750 h 1069840"/>
                    <a:gd name="connsiteX115" fmla="*/ 77080 w 1220080"/>
                    <a:gd name="connsiteY115" fmla="*/ 276225 h 1069840"/>
                    <a:gd name="connsiteX116" fmla="*/ 81843 w 1220080"/>
                    <a:gd name="connsiteY116" fmla="*/ 252412 h 1069840"/>
                    <a:gd name="connsiteX117" fmla="*/ 86605 w 1220080"/>
                    <a:gd name="connsiteY117" fmla="*/ 245268 h 1069840"/>
                    <a:gd name="connsiteX118" fmla="*/ 96130 w 1220080"/>
                    <a:gd name="connsiteY118" fmla="*/ 230981 h 1069840"/>
                    <a:gd name="connsiteX119" fmla="*/ 105655 w 1220080"/>
                    <a:gd name="connsiteY119" fmla="*/ 228600 h 1069840"/>
                    <a:gd name="connsiteX120" fmla="*/ 117561 w 1220080"/>
                    <a:gd name="connsiteY120" fmla="*/ 214312 h 1069840"/>
                    <a:gd name="connsiteX121" fmla="*/ 122324 w 1220080"/>
                    <a:gd name="connsiteY121" fmla="*/ 197643 h 1069840"/>
                    <a:gd name="connsiteX122" fmla="*/ 127086 w 1220080"/>
                    <a:gd name="connsiteY122" fmla="*/ 190500 h 1069840"/>
                    <a:gd name="connsiteX123" fmla="*/ 131849 w 1220080"/>
                    <a:gd name="connsiteY123" fmla="*/ 176212 h 1069840"/>
                    <a:gd name="connsiteX124" fmla="*/ 136611 w 1220080"/>
                    <a:gd name="connsiteY124" fmla="*/ 183356 h 1069840"/>
                    <a:gd name="connsiteX125" fmla="*/ 153280 w 1220080"/>
                    <a:gd name="connsiteY125" fmla="*/ 192881 h 1069840"/>
                    <a:gd name="connsiteX126" fmla="*/ 162805 w 1220080"/>
                    <a:gd name="connsiteY126" fmla="*/ 209550 h 1069840"/>
                    <a:gd name="connsiteX127" fmla="*/ 177093 w 1220080"/>
                    <a:gd name="connsiteY127" fmla="*/ 219075 h 1069840"/>
                    <a:gd name="connsiteX128" fmla="*/ 193761 w 1220080"/>
                    <a:gd name="connsiteY128" fmla="*/ 233362 h 1069840"/>
                    <a:gd name="connsiteX129" fmla="*/ 200905 w 1220080"/>
                    <a:gd name="connsiteY129" fmla="*/ 235743 h 1069840"/>
                    <a:gd name="connsiteX130" fmla="*/ 208049 w 1220080"/>
                    <a:gd name="connsiteY130" fmla="*/ 240506 h 1069840"/>
                    <a:gd name="connsiteX131" fmla="*/ 231861 w 1220080"/>
                    <a:gd name="connsiteY131" fmla="*/ 247650 h 1069840"/>
                    <a:gd name="connsiteX132" fmla="*/ 248530 w 1220080"/>
                    <a:gd name="connsiteY132" fmla="*/ 257175 h 1069840"/>
                    <a:gd name="connsiteX133" fmla="*/ 253293 w 1220080"/>
                    <a:gd name="connsiteY133" fmla="*/ 266700 h 1069840"/>
                    <a:gd name="connsiteX134" fmla="*/ 258055 w 1220080"/>
                    <a:gd name="connsiteY134" fmla="*/ 273843 h 1069840"/>
                    <a:gd name="connsiteX135" fmla="*/ 250911 w 1220080"/>
                    <a:gd name="connsiteY135" fmla="*/ 314325 h 1069840"/>
                    <a:gd name="connsiteX136" fmla="*/ 239005 w 1220080"/>
                    <a:gd name="connsiteY136" fmla="*/ 328612 h 1069840"/>
                    <a:gd name="connsiteX137" fmla="*/ 236624 w 1220080"/>
                    <a:gd name="connsiteY137" fmla="*/ 357187 h 1069840"/>
                    <a:gd name="connsiteX138" fmla="*/ 246149 w 1220080"/>
                    <a:gd name="connsiteY138" fmla="*/ 354806 h 1069840"/>
                    <a:gd name="connsiteX139" fmla="*/ 253293 w 1220080"/>
                    <a:gd name="connsiteY139" fmla="*/ 340518 h 1069840"/>
                    <a:gd name="connsiteX140" fmla="*/ 269961 w 1220080"/>
                    <a:gd name="connsiteY140" fmla="*/ 335756 h 1069840"/>
                    <a:gd name="connsiteX141" fmla="*/ 277105 w 1220080"/>
                    <a:gd name="connsiteY141" fmla="*/ 333375 h 1069840"/>
                    <a:gd name="connsiteX142" fmla="*/ 286630 w 1220080"/>
                    <a:gd name="connsiteY142" fmla="*/ 330993 h 1069840"/>
                    <a:gd name="connsiteX143" fmla="*/ 300918 w 1220080"/>
                    <a:gd name="connsiteY143" fmla="*/ 326231 h 1069840"/>
                    <a:gd name="connsiteX144" fmla="*/ 308061 w 1220080"/>
                    <a:gd name="connsiteY144" fmla="*/ 319087 h 1069840"/>
                    <a:gd name="connsiteX145" fmla="*/ 312824 w 1220080"/>
                    <a:gd name="connsiteY145" fmla="*/ 311943 h 1069840"/>
                    <a:gd name="connsiteX146" fmla="*/ 319968 w 1220080"/>
                    <a:gd name="connsiteY146" fmla="*/ 309562 h 1069840"/>
                    <a:gd name="connsiteX147" fmla="*/ 331874 w 1220080"/>
                    <a:gd name="connsiteY147" fmla="*/ 295275 h 1069840"/>
                    <a:gd name="connsiteX148" fmla="*/ 336636 w 1220080"/>
                    <a:gd name="connsiteY148" fmla="*/ 288131 h 1069840"/>
                    <a:gd name="connsiteX149" fmla="*/ 377118 w 1220080"/>
                    <a:gd name="connsiteY149" fmla="*/ 288131 h 1069840"/>
                    <a:gd name="connsiteX150" fmla="*/ 384261 w 1220080"/>
                    <a:gd name="connsiteY150" fmla="*/ 283368 h 1069840"/>
                    <a:gd name="connsiteX151" fmla="*/ 386643 w 1220080"/>
                    <a:gd name="connsiteY151" fmla="*/ 276225 h 1069840"/>
                    <a:gd name="connsiteX152" fmla="*/ 389024 w 1220080"/>
                    <a:gd name="connsiteY152" fmla="*/ 259556 h 1069840"/>
                    <a:gd name="connsiteX153" fmla="*/ 396168 w 1220080"/>
                    <a:gd name="connsiteY153" fmla="*/ 252412 h 1069840"/>
                    <a:gd name="connsiteX154" fmla="*/ 408074 w 1220080"/>
                    <a:gd name="connsiteY154" fmla="*/ 250031 h 1069840"/>
                    <a:gd name="connsiteX155" fmla="*/ 415218 w 1220080"/>
                    <a:gd name="connsiteY155" fmla="*/ 247650 h 1069840"/>
                    <a:gd name="connsiteX156" fmla="*/ 431886 w 1220080"/>
                    <a:gd name="connsiteY156" fmla="*/ 238125 h 1069840"/>
                    <a:gd name="connsiteX157" fmla="*/ 439030 w 1220080"/>
                    <a:gd name="connsiteY157" fmla="*/ 235743 h 1069840"/>
                    <a:gd name="connsiteX158" fmla="*/ 446174 w 1220080"/>
                    <a:gd name="connsiteY158" fmla="*/ 228600 h 1069840"/>
                    <a:gd name="connsiteX159" fmla="*/ 453318 w 1220080"/>
                    <a:gd name="connsiteY159" fmla="*/ 223837 h 1069840"/>
                    <a:gd name="connsiteX160" fmla="*/ 455699 w 1220080"/>
                    <a:gd name="connsiteY160" fmla="*/ 216693 h 1069840"/>
                    <a:gd name="connsiteX161" fmla="*/ 465224 w 1220080"/>
                    <a:gd name="connsiteY161" fmla="*/ 202406 h 1069840"/>
                    <a:gd name="connsiteX162" fmla="*/ 469986 w 1220080"/>
                    <a:gd name="connsiteY162" fmla="*/ 188118 h 1069840"/>
                    <a:gd name="connsiteX163" fmla="*/ 472368 w 1220080"/>
                    <a:gd name="connsiteY163" fmla="*/ 176212 h 1069840"/>
                    <a:gd name="connsiteX164" fmla="*/ 479511 w 1220080"/>
                    <a:gd name="connsiteY164" fmla="*/ 173831 h 1069840"/>
                    <a:gd name="connsiteX165" fmla="*/ 484274 w 1220080"/>
                    <a:gd name="connsiteY165" fmla="*/ 166687 h 1069840"/>
                    <a:gd name="connsiteX166" fmla="*/ 489036 w 1220080"/>
                    <a:gd name="connsiteY166" fmla="*/ 145256 h 1069840"/>
                    <a:gd name="connsiteX167" fmla="*/ 505705 w 1220080"/>
                    <a:gd name="connsiteY167" fmla="*/ 152400 h 1069840"/>
                    <a:gd name="connsiteX168" fmla="*/ 519993 w 1220080"/>
                    <a:gd name="connsiteY168" fmla="*/ 150018 h 1069840"/>
                    <a:gd name="connsiteX169" fmla="*/ 534280 w 1220080"/>
                    <a:gd name="connsiteY169" fmla="*/ 138112 h 1069840"/>
                    <a:gd name="connsiteX170" fmla="*/ 548568 w 1220080"/>
                    <a:gd name="connsiteY170" fmla="*/ 128587 h 1069840"/>
                    <a:gd name="connsiteX171" fmla="*/ 555711 w 1220080"/>
                    <a:gd name="connsiteY171" fmla="*/ 123825 h 1069840"/>
                    <a:gd name="connsiteX172" fmla="*/ 562855 w 1220080"/>
                    <a:gd name="connsiteY172" fmla="*/ 119062 h 1069840"/>
                    <a:gd name="connsiteX173" fmla="*/ 565236 w 1220080"/>
                    <a:gd name="connsiteY173" fmla="*/ 111918 h 1069840"/>
                    <a:gd name="connsiteX174" fmla="*/ 572380 w 1220080"/>
                    <a:gd name="connsiteY174" fmla="*/ 109537 h 1069840"/>
                    <a:gd name="connsiteX175" fmla="*/ 593811 w 1220080"/>
                    <a:gd name="connsiteY175" fmla="*/ 102393 h 1069840"/>
                    <a:gd name="connsiteX176" fmla="*/ 620005 w 1220080"/>
                    <a:gd name="connsiteY176" fmla="*/ 95250 h 1069840"/>
                    <a:gd name="connsiteX177" fmla="*/ 650961 w 1220080"/>
                    <a:gd name="connsiteY177" fmla="*/ 88106 h 1069840"/>
                    <a:gd name="connsiteX178" fmla="*/ 662868 w 1220080"/>
                    <a:gd name="connsiteY178" fmla="*/ 78581 h 1069840"/>
                    <a:gd name="connsiteX179" fmla="*/ 667630 w 1220080"/>
                    <a:gd name="connsiteY179" fmla="*/ 71437 h 1069840"/>
                    <a:gd name="connsiteX180" fmla="*/ 722399 w 1220080"/>
                    <a:gd name="connsiteY180" fmla="*/ 73818 h 1069840"/>
                    <a:gd name="connsiteX181" fmla="*/ 729543 w 1220080"/>
                    <a:gd name="connsiteY181" fmla="*/ 76200 h 1069840"/>
                    <a:gd name="connsiteX182" fmla="*/ 753355 w 1220080"/>
                    <a:gd name="connsiteY182" fmla="*/ 73818 h 1069840"/>
                    <a:gd name="connsiteX183" fmla="*/ 805743 w 1220080"/>
                    <a:gd name="connsiteY183" fmla="*/ 76200 h 1069840"/>
                    <a:gd name="connsiteX184" fmla="*/ 820030 w 1220080"/>
                    <a:gd name="connsiteY184" fmla="*/ 66675 h 1069840"/>
                    <a:gd name="connsiteX185" fmla="*/ 827174 w 1220080"/>
                    <a:gd name="connsiteY185" fmla="*/ 61912 h 1069840"/>
                    <a:gd name="connsiteX186" fmla="*/ 843843 w 1220080"/>
                    <a:gd name="connsiteY186" fmla="*/ 52387 h 1069840"/>
                    <a:gd name="connsiteX187" fmla="*/ 872418 w 1220080"/>
                    <a:gd name="connsiteY187" fmla="*/ 52387 h 1069840"/>
                    <a:gd name="connsiteX188" fmla="*/ 881943 w 1220080"/>
                    <a:gd name="connsiteY188" fmla="*/ 30956 h 1069840"/>
                    <a:gd name="connsiteX189" fmla="*/ 891468 w 1220080"/>
                    <a:gd name="connsiteY189" fmla="*/ 28575 h 1069840"/>
                    <a:gd name="connsiteX190" fmla="*/ 905755 w 1220080"/>
                    <a:gd name="connsiteY190" fmla="*/ 26193 h 1069840"/>
                    <a:gd name="connsiteX191" fmla="*/ 920043 w 1220080"/>
                    <a:gd name="connsiteY191" fmla="*/ 16668 h 1069840"/>
                    <a:gd name="connsiteX192" fmla="*/ 931949 w 1220080"/>
                    <a:gd name="connsiteY192" fmla="*/ 0 h 1069840"/>
                    <a:gd name="connsiteX193" fmla="*/ 946236 w 1220080"/>
                    <a:gd name="connsiteY193" fmla="*/ 2381 h 1069840"/>
                    <a:gd name="connsiteX194" fmla="*/ 953380 w 1220080"/>
                    <a:gd name="connsiteY194" fmla="*/ 7143 h 1069840"/>
                    <a:gd name="connsiteX195" fmla="*/ 972430 w 1220080"/>
                    <a:gd name="connsiteY195" fmla="*/ 9525 h 1069840"/>
                    <a:gd name="connsiteX196" fmla="*/ 991480 w 1220080"/>
                    <a:gd name="connsiteY196" fmla="*/ 19050 h 1069840"/>
                    <a:gd name="connsiteX197" fmla="*/ 996243 w 1220080"/>
                    <a:gd name="connsiteY197" fmla="*/ 26193 h 1069840"/>
                    <a:gd name="connsiteX198" fmla="*/ 1015293 w 1220080"/>
                    <a:gd name="connsiteY198" fmla="*/ 35718 h 1069840"/>
                    <a:gd name="connsiteX199" fmla="*/ 1020055 w 1220080"/>
                    <a:gd name="connsiteY199" fmla="*/ 73818 h 1069840"/>
                    <a:gd name="connsiteX200" fmla="*/ 1024818 w 1220080"/>
                    <a:gd name="connsiteY200" fmla="*/ 88106 h 1069840"/>
                    <a:gd name="connsiteX201" fmla="*/ 1027199 w 1220080"/>
                    <a:gd name="connsiteY201" fmla="*/ 109537 h 1069840"/>
                    <a:gd name="connsiteX202" fmla="*/ 1031961 w 1220080"/>
                    <a:gd name="connsiteY202" fmla="*/ 126206 h 1069840"/>
                    <a:gd name="connsiteX203" fmla="*/ 1010530 w 1220080"/>
                    <a:gd name="connsiteY203" fmla="*/ 138112 h 1069840"/>
                    <a:gd name="connsiteX204" fmla="*/ 1003386 w 1220080"/>
                    <a:gd name="connsiteY204" fmla="*/ 142875 h 1069840"/>
                    <a:gd name="connsiteX205" fmla="*/ 991480 w 1220080"/>
                    <a:gd name="connsiteY205" fmla="*/ 159543 h 1069840"/>
                    <a:gd name="connsiteX206" fmla="*/ 984336 w 1220080"/>
                    <a:gd name="connsiteY206" fmla="*/ 173831 h 1069840"/>
                    <a:gd name="connsiteX207" fmla="*/ 979574 w 1220080"/>
                    <a:gd name="connsiteY207" fmla="*/ 183356 h 1069840"/>
                    <a:gd name="connsiteX208" fmla="*/ 965286 w 1220080"/>
                    <a:gd name="connsiteY208" fmla="*/ 192881 h 1069840"/>
                    <a:gd name="connsiteX209" fmla="*/ 958143 w 1220080"/>
                    <a:gd name="connsiteY209" fmla="*/ 219075 h 1069840"/>
                    <a:gd name="connsiteX210" fmla="*/ 962905 w 1220080"/>
                    <a:gd name="connsiteY210" fmla="*/ 228600 h 1069840"/>
                    <a:gd name="connsiteX211" fmla="*/ 967668 w 1220080"/>
                    <a:gd name="connsiteY211" fmla="*/ 235743 h 1069840"/>
                    <a:gd name="connsiteX212" fmla="*/ 996243 w 1220080"/>
                    <a:gd name="connsiteY212" fmla="*/ 240506 h 1069840"/>
                    <a:gd name="connsiteX213" fmla="*/ 1103399 w 1220080"/>
                    <a:gd name="connsiteY213" fmla="*/ 242887 h 1069840"/>
                    <a:gd name="connsiteX214" fmla="*/ 1110543 w 1220080"/>
                    <a:gd name="connsiteY214" fmla="*/ 245268 h 1069840"/>
                    <a:gd name="connsiteX215" fmla="*/ 1112924 w 1220080"/>
                    <a:gd name="connsiteY215" fmla="*/ 252412 h 1069840"/>
                    <a:gd name="connsiteX216" fmla="*/ 1117686 w 1220080"/>
                    <a:gd name="connsiteY216" fmla="*/ 264318 h 1069840"/>
                    <a:gd name="connsiteX217" fmla="*/ 1141499 w 1220080"/>
                    <a:gd name="connsiteY217" fmla="*/ 271462 h 1069840"/>
                    <a:gd name="connsiteX218" fmla="*/ 1139118 w 1220080"/>
                    <a:gd name="connsiteY218" fmla="*/ 333375 h 1069840"/>
                    <a:gd name="connsiteX219" fmla="*/ 1124830 w 1220080"/>
                    <a:gd name="connsiteY219" fmla="*/ 342900 h 1069840"/>
                    <a:gd name="connsiteX220" fmla="*/ 1112924 w 1220080"/>
                    <a:gd name="connsiteY220" fmla="*/ 364331 h 1069840"/>
                    <a:gd name="connsiteX221" fmla="*/ 1105780 w 1220080"/>
                    <a:gd name="connsiteY221" fmla="*/ 369093 h 1069840"/>
                    <a:gd name="connsiteX222" fmla="*/ 1117686 w 1220080"/>
                    <a:gd name="connsiteY222" fmla="*/ 385762 h 1069840"/>
                    <a:gd name="connsiteX223" fmla="*/ 1127211 w 1220080"/>
                    <a:gd name="connsiteY223" fmla="*/ 388143 h 1069840"/>
                    <a:gd name="connsiteX224" fmla="*/ 1148643 w 1220080"/>
                    <a:gd name="connsiteY224" fmla="*/ 404812 h 1069840"/>
                    <a:gd name="connsiteX225" fmla="*/ 1162930 w 1220080"/>
                    <a:gd name="connsiteY225" fmla="*/ 414337 h 1069840"/>
                    <a:gd name="connsiteX226" fmla="*/ 1170074 w 1220080"/>
                    <a:gd name="connsiteY226" fmla="*/ 416718 h 1069840"/>
                    <a:gd name="connsiteX227" fmla="*/ 1177218 w 1220080"/>
                    <a:gd name="connsiteY227" fmla="*/ 421481 h 1069840"/>
                    <a:gd name="connsiteX228" fmla="*/ 1196268 w 1220080"/>
                    <a:gd name="connsiteY228" fmla="*/ 426243 h 1069840"/>
                    <a:gd name="connsiteX229" fmla="*/ 1203411 w 1220080"/>
                    <a:gd name="connsiteY229" fmla="*/ 431006 h 1069840"/>
                    <a:gd name="connsiteX230" fmla="*/ 1210555 w 1220080"/>
                    <a:gd name="connsiteY230" fmla="*/ 438150 h 1069840"/>
                    <a:gd name="connsiteX231" fmla="*/ 1220080 w 1220080"/>
                    <a:gd name="connsiteY231" fmla="*/ 440531 h 1069840"/>
                    <a:gd name="connsiteX232" fmla="*/ 1212936 w 1220080"/>
                    <a:gd name="connsiteY232" fmla="*/ 464343 h 1069840"/>
                    <a:gd name="connsiteX233" fmla="*/ 1205793 w 1220080"/>
                    <a:gd name="connsiteY233" fmla="*/ 466725 h 1069840"/>
                    <a:gd name="connsiteX234" fmla="*/ 1196268 w 1220080"/>
                    <a:gd name="connsiteY234" fmla="*/ 490537 h 1069840"/>
                    <a:gd name="connsiteX235" fmla="*/ 1181980 w 1220080"/>
                    <a:gd name="connsiteY235" fmla="*/ 504825 h 1069840"/>
                    <a:gd name="connsiteX236" fmla="*/ 1162930 w 1220080"/>
                    <a:gd name="connsiteY236" fmla="*/ 502443 h 1069840"/>
                    <a:gd name="connsiteX237" fmla="*/ 1151024 w 1220080"/>
                    <a:gd name="connsiteY237" fmla="*/ 507206 h 1069840"/>
                    <a:gd name="connsiteX238" fmla="*/ 1143880 w 1220080"/>
                    <a:gd name="connsiteY238" fmla="*/ 509587 h 1069840"/>
                    <a:gd name="connsiteX239" fmla="*/ 1141499 w 1220080"/>
                    <a:gd name="connsiteY239" fmla="*/ 516731 h 1069840"/>
                    <a:gd name="connsiteX240" fmla="*/ 1127211 w 1220080"/>
                    <a:gd name="connsiteY240" fmla="*/ 521493 h 1069840"/>
                    <a:gd name="connsiteX241" fmla="*/ 1098636 w 1220080"/>
                    <a:gd name="connsiteY241" fmla="*/ 521493 h 1069840"/>
                    <a:gd name="connsiteX242" fmla="*/ 1101018 w 1220080"/>
                    <a:gd name="connsiteY242" fmla="*/ 538162 h 1069840"/>
                    <a:gd name="connsiteX243" fmla="*/ 1112924 w 1220080"/>
                    <a:gd name="connsiteY243" fmla="*/ 552450 h 1069840"/>
                    <a:gd name="connsiteX244" fmla="*/ 1122449 w 1220080"/>
                    <a:gd name="connsiteY244" fmla="*/ 571500 h 1069840"/>
                    <a:gd name="connsiteX245" fmla="*/ 1129593 w 1220080"/>
                    <a:gd name="connsiteY245" fmla="*/ 576262 h 1069840"/>
                    <a:gd name="connsiteX246" fmla="*/ 1155786 w 1220080"/>
                    <a:gd name="connsiteY246" fmla="*/ 581025 h 1069840"/>
                    <a:gd name="connsiteX247" fmla="*/ 1162930 w 1220080"/>
                    <a:gd name="connsiteY247" fmla="*/ 588168 h 1069840"/>
                    <a:gd name="connsiteX248" fmla="*/ 1165311 w 1220080"/>
                    <a:gd name="connsiteY248" fmla="*/ 602456 h 1069840"/>
                    <a:gd name="connsiteX249" fmla="*/ 1167693 w 1220080"/>
                    <a:gd name="connsiteY249" fmla="*/ 609600 h 1069840"/>
                    <a:gd name="connsiteX250" fmla="*/ 1174836 w 1220080"/>
                    <a:gd name="connsiteY250" fmla="*/ 611981 h 1069840"/>
                    <a:gd name="connsiteX251" fmla="*/ 1179599 w 1220080"/>
                    <a:gd name="connsiteY251" fmla="*/ 619125 h 1069840"/>
                    <a:gd name="connsiteX252" fmla="*/ 1162930 w 1220080"/>
                    <a:gd name="connsiteY252" fmla="*/ 628650 h 1069840"/>
                    <a:gd name="connsiteX253" fmla="*/ 1158168 w 1220080"/>
                    <a:gd name="connsiteY253" fmla="*/ 645318 h 1069840"/>
                    <a:gd name="connsiteX254" fmla="*/ 1151024 w 1220080"/>
                    <a:gd name="connsiteY254" fmla="*/ 661987 h 1069840"/>
                    <a:gd name="connsiteX255" fmla="*/ 1143880 w 1220080"/>
                    <a:gd name="connsiteY255" fmla="*/ 666750 h 1069840"/>
                    <a:gd name="connsiteX256" fmla="*/ 1129593 w 1220080"/>
                    <a:gd name="connsiteY256" fmla="*/ 671512 h 1069840"/>
                    <a:gd name="connsiteX257" fmla="*/ 1122449 w 1220080"/>
                    <a:gd name="connsiteY257" fmla="*/ 685800 h 1069840"/>
                    <a:gd name="connsiteX258" fmla="*/ 1115305 w 1220080"/>
                    <a:gd name="connsiteY258" fmla="*/ 692943 h 1069840"/>
                    <a:gd name="connsiteX259" fmla="*/ 1105780 w 1220080"/>
                    <a:gd name="connsiteY259" fmla="*/ 707231 h 1069840"/>
                    <a:gd name="connsiteX260" fmla="*/ 1070061 w 1220080"/>
                    <a:gd name="connsiteY260" fmla="*/ 707231 h 1069840"/>
                    <a:gd name="connsiteX261" fmla="*/ 1055774 w 1220080"/>
                    <a:gd name="connsiteY261" fmla="*/ 721518 h 1069840"/>
                    <a:gd name="connsiteX262" fmla="*/ 1048630 w 1220080"/>
                    <a:gd name="connsiteY262" fmla="*/ 723900 h 1069840"/>
                    <a:gd name="connsiteX263" fmla="*/ 1041486 w 1220080"/>
                    <a:gd name="connsiteY263" fmla="*/ 719137 h 1069840"/>
                    <a:gd name="connsiteX264" fmla="*/ 1034343 w 1220080"/>
                    <a:gd name="connsiteY264" fmla="*/ 716756 h 1069840"/>
                    <a:gd name="connsiteX265" fmla="*/ 1027199 w 1220080"/>
                    <a:gd name="connsiteY265" fmla="*/ 707231 h 1069840"/>
                    <a:gd name="connsiteX266" fmla="*/ 1024818 w 1220080"/>
                    <a:gd name="connsiteY266" fmla="*/ 700087 h 1069840"/>
                    <a:gd name="connsiteX267" fmla="*/ 1012911 w 1220080"/>
                    <a:gd name="connsiteY267" fmla="*/ 685800 h 1069840"/>
                    <a:gd name="connsiteX268" fmla="*/ 1005768 w 1220080"/>
                    <a:gd name="connsiteY268" fmla="*/ 683418 h 1069840"/>
                    <a:gd name="connsiteX269" fmla="*/ 993861 w 1220080"/>
                    <a:gd name="connsiteY269" fmla="*/ 678656 h 1069840"/>
                    <a:gd name="connsiteX270" fmla="*/ 977193 w 1220080"/>
                    <a:gd name="connsiteY270" fmla="*/ 671512 h 1069840"/>
                    <a:gd name="connsiteX271" fmla="*/ 974811 w 1220080"/>
                    <a:gd name="connsiteY271" fmla="*/ 652462 h 1069840"/>
                    <a:gd name="connsiteX272" fmla="*/ 972430 w 1220080"/>
                    <a:gd name="connsiteY272" fmla="*/ 645318 h 1069840"/>
                    <a:gd name="connsiteX273" fmla="*/ 946236 w 1220080"/>
                    <a:gd name="connsiteY273" fmla="*/ 642937 h 1069840"/>
                    <a:gd name="connsiteX274" fmla="*/ 934330 w 1220080"/>
                    <a:gd name="connsiteY274" fmla="*/ 631031 h 1069840"/>
                    <a:gd name="connsiteX275" fmla="*/ 924805 w 1220080"/>
                    <a:gd name="connsiteY275" fmla="*/ 623887 h 1069840"/>
                    <a:gd name="connsiteX276" fmla="*/ 912899 w 1220080"/>
                    <a:gd name="connsiteY276" fmla="*/ 626268 h 1069840"/>
                    <a:gd name="connsiteX277" fmla="*/ 910518 w 1220080"/>
                    <a:gd name="connsiteY277" fmla="*/ 633412 h 1069840"/>
                    <a:gd name="connsiteX278" fmla="*/ 905755 w 1220080"/>
                    <a:gd name="connsiteY278" fmla="*/ 640556 h 1069840"/>
                    <a:gd name="connsiteX279" fmla="*/ 903374 w 1220080"/>
                    <a:gd name="connsiteY279" fmla="*/ 650081 h 1069840"/>
                    <a:gd name="connsiteX280" fmla="*/ 900993 w 1220080"/>
                    <a:gd name="connsiteY280" fmla="*/ 685800 h 1069840"/>
                    <a:gd name="connsiteX281" fmla="*/ 884324 w 1220080"/>
                    <a:gd name="connsiteY281" fmla="*/ 702468 h 1069840"/>
                    <a:gd name="connsiteX282" fmla="*/ 867655 w 1220080"/>
                    <a:gd name="connsiteY282" fmla="*/ 704850 h 1069840"/>
                    <a:gd name="connsiteX283" fmla="*/ 862893 w 1220080"/>
                    <a:gd name="connsiteY283" fmla="*/ 711993 h 1069840"/>
                    <a:gd name="connsiteX284" fmla="*/ 867655 w 1220080"/>
                    <a:gd name="connsiteY284" fmla="*/ 738187 h 1069840"/>
                    <a:gd name="connsiteX285" fmla="*/ 872418 w 1220080"/>
                    <a:gd name="connsiteY285" fmla="*/ 745331 h 1069840"/>
                    <a:gd name="connsiteX286" fmla="*/ 870036 w 1220080"/>
                    <a:gd name="connsiteY286" fmla="*/ 766762 h 1069840"/>
                    <a:gd name="connsiteX287" fmla="*/ 867655 w 1220080"/>
                    <a:gd name="connsiteY287" fmla="*/ 773906 h 1069840"/>
                    <a:gd name="connsiteX288" fmla="*/ 860511 w 1220080"/>
                    <a:gd name="connsiteY288" fmla="*/ 776287 h 1069840"/>
                    <a:gd name="connsiteX289" fmla="*/ 853368 w 1220080"/>
                    <a:gd name="connsiteY289" fmla="*/ 802481 h 1069840"/>
                    <a:gd name="connsiteX290" fmla="*/ 850986 w 1220080"/>
                    <a:gd name="connsiteY290" fmla="*/ 809625 h 1069840"/>
                    <a:gd name="connsiteX291" fmla="*/ 836699 w 1220080"/>
                    <a:gd name="connsiteY291" fmla="*/ 816768 h 1069840"/>
                    <a:gd name="connsiteX292" fmla="*/ 824793 w 1220080"/>
                    <a:gd name="connsiteY292" fmla="*/ 812006 h 1069840"/>
                    <a:gd name="connsiteX293" fmla="*/ 815268 w 1220080"/>
                    <a:gd name="connsiteY293" fmla="*/ 807243 h 1069840"/>
                    <a:gd name="connsiteX294" fmla="*/ 803361 w 1220080"/>
                    <a:gd name="connsiteY294" fmla="*/ 809625 h 1069840"/>
                    <a:gd name="connsiteX295" fmla="*/ 796218 w 1220080"/>
                    <a:gd name="connsiteY295" fmla="*/ 850106 h 1069840"/>
                    <a:gd name="connsiteX296" fmla="*/ 791455 w 1220080"/>
                    <a:gd name="connsiteY296" fmla="*/ 871537 h 1069840"/>
                    <a:gd name="connsiteX297" fmla="*/ 784311 w 1220080"/>
                    <a:gd name="connsiteY297" fmla="*/ 876300 h 1069840"/>
                    <a:gd name="connsiteX298" fmla="*/ 753355 w 1220080"/>
                    <a:gd name="connsiteY298" fmla="*/ 873918 h 1069840"/>
                    <a:gd name="connsiteX299" fmla="*/ 736686 w 1220080"/>
                    <a:gd name="connsiteY299" fmla="*/ 864393 h 1069840"/>
                    <a:gd name="connsiteX300" fmla="*/ 720018 w 1220080"/>
                    <a:gd name="connsiteY300" fmla="*/ 866775 h 1069840"/>
                    <a:gd name="connsiteX301" fmla="*/ 717636 w 1220080"/>
                    <a:gd name="connsiteY301" fmla="*/ 873918 h 1069840"/>
                    <a:gd name="connsiteX302" fmla="*/ 712874 w 1220080"/>
                    <a:gd name="connsiteY302" fmla="*/ 883443 h 1069840"/>
                    <a:gd name="connsiteX303" fmla="*/ 715255 w 1220080"/>
                    <a:gd name="connsiteY303" fmla="*/ 892968 h 1069840"/>
                    <a:gd name="connsiteX304" fmla="*/ 727161 w 1220080"/>
                    <a:gd name="connsiteY304" fmla="*/ 895350 h 1069840"/>
                    <a:gd name="connsiteX305" fmla="*/ 739068 w 1220080"/>
                    <a:gd name="connsiteY305" fmla="*/ 900112 h 1069840"/>
                    <a:gd name="connsiteX306" fmla="*/ 743830 w 1220080"/>
                    <a:gd name="connsiteY306" fmla="*/ 909637 h 1069840"/>
                    <a:gd name="connsiteX307" fmla="*/ 731924 w 1220080"/>
                    <a:gd name="connsiteY307" fmla="*/ 914400 h 1069840"/>
                    <a:gd name="connsiteX308" fmla="*/ 724780 w 1220080"/>
                    <a:gd name="connsiteY308" fmla="*/ 919162 h 1069840"/>
                    <a:gd name="connsiteX309" fmla="*/ 722399 w 1220080"/>
                    <a:gd name="connsiteY309" fmla="*/ 926306 h 1069840"/>
                    <a:gd name="connsiteX310" fmla="*/ 712874 w 1220080"/>
                    <a:gd name="connsiteY310" fmla="*/ 947737 h 1069840"/>
                    <a:gd name="connsiteX311" fmla="*/ 705730 w 1220080"/>
                    <a:gd name="connsiteY311" fmla="*/ 950118 h 1069840"/>
                    <a:gd name="connsiteX312" fmla="*/ 698586 w 1220080"/>
                    <a:gd name="connsiteY312" fmla="*/ 957262 h 1069840"/>
                    <a:gd name="connsiteX313" fmla="*/ 696205 w 1220080"/>
                    <a:gd name="connsiteY313" fmla="*/ 964406 h 1069840"/>
                    <a:gd name="connsiteX314" fmla="*/ 691443 w 1220080"/>
                    <a:gd name="connsiteY314" fmla="*/ 971550 h 1069840"/>
                    <a:gd name="connsiteX315" fmla="*/ 700968 w 1220080"/>
                    <a:gd name="connsiteY315" fmla="*/ 997743 h 1069840"/>
                    <a:gd name="connsiteX316" fmla="*/ 720018 w 1220080"/>
                    <a:gd name="connsiteY316" fmla="*/ 992981 h 1069840"/>
                    <a:gd name="connsiteX317" fmla="*/ 729543 w 1220080"/>
                    <a:gd name="connsiteY317" fmla="*/ 988218 h 1069840"/>
                    <a:gd name="connsiteX318" fmla="*/ 734305 w 1220080"/>
                    <a:gd name="connsiteY318" fmla="*/ 981075 h 1069840"/>
                    <a:gd name="connsiteX319" fmla="*/ 741449 w 1220080"/>
                    <a:gd name="connsiteY319" fmla="*/ 976312 h 1069840"/>
                    <a:gd name="connsiteX320" fmla="*/ 743830 w 1220080"/>
                    <a:gd name="connsiteY320" fmla="*/ 969168 h 1069840"/>
                    <a:gd name="connsiteX321" fmla="*/ 746211 w 1220080"/>
                    <a:gd name="connsiteY321" fmla="*/ 959643 h 1069840"/>
                    <a:gd name="connsiteX322" fmla="*/ 755736 w 1220080"/>
                    <a:gd name="connsiteY322" fmla="*/ 954881 h 1069840"/>
                    <a:gd name="connsiteX323" fmla="*/ 762880 w 1220080"/>
                    <a:gd name="connsiteY323" fmla="*/ 950118 h 1069840"/>
                    <a:gd name="connsiteX324" fmla="*/ 784311 w 1220080"/>
                    <a:gd name="connsiteY324" fmla="*/ 954881 h 1069840"/>
                    <a:gd name="connsiteX325" fmla="*/ 781930 w 1220080"/>
                    <a:gd name="connsiteY325" fmla="*/ 969168 h 1069840"/>
                    <a:gd name="connsiteX326" fmla="*/ 772405 w 1220080"/>
                    <a:gd name="connsiteY326" fmla="*/ 985837 h 1069840"/>
                    <a:gd name="connsiteX327" fmla="*/ 767643 w 1220080"/>
                    <a:gd name="connsiteY327" fmla="*/ 1000125 h 1069840"/>
                    <a:gd name="connsiteX328" fmla="*/ 765261 w 1220080"/>
                    <a:gd name="connsiteY328" fmla="*/ 1012031 h 1069840"/>
                    <a:gd name="connsiteX329" fmla="*/ 760499 w 1220080"/>
                    <a:gd name="connsiteY329" fmla="*/ 1019175 h 1069840"/>
                    <a:gd name="connsiteX330" fmla="*/ 758118 w 1220080"/>
                    <a:gd name="connsiteY330" fmla="*/ 1026318 h 1069840"/>
                    <a:gd name="connsiteX331" fmla="*/ 748593 w 1220080"/>
                    <a:gd name="connsiteY331" fmla="*/ 1040606 h 1069840"/>
                    <a:gd name="connsiteX332" fmla="*/ 746211 w 1220080"/>
                    <a:gd name="connsiteY332" fmla="*/ 1052512 h 1069840"/>
                    <a:gd name="connsiteX333" fmla="*/ 736686 w 1220080"/>
                    <a:gd name="connsiteY333" fmla="*/ 1054893 h 1069840"/>
                    <a:gd name="connsiteX334" fmla="*/ 722399 w 1220080"/>
                    <a:gd name="connsiteY334" fmla="*/ 1066800 h 1069840"/>
                    <a:gd name="connsiteX335" fmla="*/ 715255 w 1220080"/>
                    <a:gd name="connsiteY335" fmla="*/ 1069181 h 1069840"/>
                    <a:gd name="connsiteX336" fmla="*/ 710493 w 1220080"/>
                    <a:gd name="connsiteY336" fmla="*/ 1066800 h 1069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</a:cxnLst>
                  <a:rect l="l" t="t" r="r" b="b"/>
                  <a:pathLst>
                    <a:path w="1220080" h="1069840">
                      <a:moveTo>
                        <a:pt x="710493" y="1066800"/>
                      </a:moveTo>
                      <a:cubicBezTo>
                        <a:pt x="709302" y="1065213"/>
                        <a:pt x="708720" y="1062091"/>
                        <a:pt x="708111" y="1059656"/>
                      </a:cubicBezTo>
                      <a:cubicBezTo>
                        <a:pt x="707129" y="1055730"/>
                        <a:pt x="707151" y="1051540"/>
                        <a:pt x="705730" y="1047750"/>
                      </a:cubicBezTo>
                      <a:cubicBezTo>
                        <a:pt x="702942" y="1040316"/>
                        <a:pt x="699787" y="1040102"/>
                        <a:pt x="693824" y="1035843"/>
                      </a:cubicBezTo>
                      <a:cubicBezTo>
                        <a:pt x="690595" y="1033536"/>
                        <a:pt x="687745" y="1030669"/>
                        <a:pt x="684299" y="1028700"/>
                      </a:cubicBezTo>
                      <a:cubicBezTo>
                        <a:pt x="682120" y="1027455"/>
                        <a:pt x="679400" y="1027441"/>
                        <a:pt x="677155" y="1026318"/>
                      </a:cubicBezTo>
                      <a:cubicBezTo>
                        <a:pt x="674595" y="1025038"/>
                        <a:pt x="672392" y="1023143"/>
                        <a:pt x="670011" y="1021556"/>
                      </a:cubicBezTo>
                      <a:lnTo>
                        <a:pt x="660486" y="1007268"/>
                      </a:lnTo>
                      <a:lnTo>
                        <a:pt x="655724" y="1000125"/>
                      </a:lnTo>
                      <a:cubicBezTo>
                        <a:pt x="654930" y="997744"/>
                        <a:pt x="653835" y="995442"/>
                        <a:pt x="653343" y="992981"/>
                      </a:cubicBezTo>
                      <a:cubicBezTo>
                        <a:pt x="652242" y="987477"/>
                        <a:pt x="653974" y="981047"/>
                        <a:pt x="650961" y="976312"/>
                      </a:cubicBezTo>
                      <a:cubicBezTo>
                        <a:pt x="645188" y="967240"/>
                        <a:pt x="635802" y="966878"/>
                        <a:pt x="627149" y="964406"/>
                      </a:cubicBezTo>
                      <a:cubicBezTo>
                        <a:pt x="624735" y="963716"/>
                        <a:pt x="622386" y="962819"/>
                        <a:pt x="620005" y="962025"/>
                      </a:cubicBezTo>
                      <a:cubicBezTo>
                        <a:pt x="616830" y="959644"/>
                        <a:pt x="611905" y="958585"/>
                        <a:pt x="610480" y="954881"/>
                      </a:cubicBezTo>
                      <a:cubicBezTo>
                        <a:pt x="607616" y="947435"/>
                        <a:pt x="614809" y="935382"/>
                        <a:pt x="608099" y="931068"/>
                      </a:cubicBezTo>
                      <a:cubicBezTo>
                        <a:pt x="599394" y="925472"/>
                        <a:pt x="587462" y="932656"/>
                        <a:pt x="577143" y="933450"/>
                      </a:cubicBezTo>
                      <a:cubicBezTo>
                        <a:pt x="574762" y="934244"/>
                        <a:pt x="572244" y="934709"/>
                        <a:pt x="569999" y="935831"/>
                      </a:cubicBezTo>
                      <a:cubicBezTo>
                        <a:pt x="564646" y="938507"/>
                        <a:pt x="559473" y="943222"/>
                        <a:pt x="555711" y="947737"/>
                      </a:cubicBezTo>
                      <a:cubicBezTo>
                        <a:pt x="553879" y="949936"/>
                        <a:pt x="553434" y="953461"/>
                        <a:pt x="550949" y="954881"/>
                      </a:cubicBezTo>
                      <a:cubicBezTo>
                        <a:pt x="547435" y="956889"/>
                        <a:pt x="543012" y="956468"/>
                        <a:pt x="539043" y="957262"/>
                      </a:cubicBezTo>
                      <a:cubicBezTo>
                        <a:pt x="535868" y="958850"/>
                        <a:pt x="532781" y="960627"/>
                        <a:pt x="529518" y="962025"/>
                      </a:cubicBezTo>
                      <a:cubicBezTo>
                        <a:pt x="527211" y="963014"/>
                        <a:pt x="524334" y="962838"/>
                        <a:pt x="522374" y="964406"/>
                      </a:cubicBezTo>
                      <a:cubicBezTo>
                        <a:pt x="520139" y="966194"/>
                        <a:pt x="519512" y="969411"/>
                        <a:pt x="517611" y="971550"/>
                      </a:cubicBezTo>
                      <a:cubicBezTo>
                        <a:pt x="513137" y="976584"/>
                        <a:pt x="508086" y="981075"/>
                        <a:pt x="503324" y="985837"/>
                      </a:cubicBezTo>
                      <a:cubicBezTo>
                        <a:pt x="494156" y="995005"/>
                        <a:pt x="498982" y="991113"/>
                        <a:pt x="489036" y="997743"/>
                      </a:cubicBezTo>
                      <a:cubicBezTo>
                        <a:pt x="485067" y="996949"/>
                        <a:pt x="480497" y="997607"/>
                        <a:pt x="477130" y="995362"/>
                      </a:cubicBezTo>
                      <a:cubicBezTo>
                        <a:pt x="475041" y="993970"/>
                        <a:pt x="474749" y="990728"/>
                        <a:pt x="474749" y="988218"/>
                      </a:cubicBezTo>
                      <a:cubicBezTo>
                        <a:pt x="474749" y="972323"/>
                        <a:pt x="475308" y="956383"/>
                        <a:pt x="477130" y="940593"/>
                      </a:cubicBezTo>
                      <a:cubicBezTo>
                        <a:pt x="477705" y="935606"/>
                        <a:pt x="480305" y="931068"/>
                        <a:pt x="481893" y="926306"/>
                      </a:cubicBezTo>
                      <a:cubicBezTo>
                        <a:pt x="485398" y="915791"/>
                        <a:pt x="483149" y="921413"/>
                        <a:pt x="489036" y="909637"/>
                      </a:cubicBezTo>
                      <a:cubicBezTo>
                        <a:pt x="488242" y="904081"/>
                        <a:pt x="487659" y="898490"/>
                        <a:pt x="486655" y="892968"/>
                      </a:cubicBezTo>
                      <a:cubicBezTo>
                        <a:pt x="486070" y="889748"/>
                        <a:pt x="486089" y="886166"/>
                        <a:pt x="484274" y="883443"/>
                      </a:cubicBezTo>
                      <a:cubicBezTo>
                        <a:pt x="482686" y="881062"/>
                        <a:pt x="479985" y="878880"/>
                        <a:pt x="477130" y="878681"/>
                      </a:cubicBezTo>
                      <a:cubicBezTo>
                        <a:pt x="445447" y="876471"/>
                        <a:pt x="413630" y="877094"/>
                        <a:pt x="381880" y="876300"/>
                      </a:cubicBezTo>
                      <a:cubicBezTo>
                        <a:pt x="379499" y="874712"/>
                        <a:pt x="377296" y="872817"/>
                        <a:pt x="374736" y="871537"/>
                      </a:cubicBezTo>
                      <a:cubicBezTo>
                        <a:pt x="370913" y="869625"/>
                        <a:pt x="366114" y="869511"/>
                        <a:pt x="362830" y="866775"/>
                      </a:cubicBezTo>
                      <a:cubicBezTo>
                        <a:pt x="360902" y="865168"/>
                        <a:pt x="361109" y="862053"/>
                        <a:pt x="360449" y="859631"/>
                      </a:cubicBezTo>
                      <a:cubicBezTo>
                        <a:pt x="358727" y="853316"/>
                        <a:pt x="357756" y="846791"/>
                        <a:pt x="355686" y="840581"/>
                      </a:cubicBezTo>
                      <a:cubicBezTo>
                        <a:pt x="354892" y="838200"/>
                        <a:pt x="354294" y="835744"/>
                        <a:pt x="353305" y="833437"/>
                      </a:cubicBezTo>
                      <a:cubicBezTo>
                        <a:pt x="349679" y="824976"/>
                        <a:pt x="348564" y="823944"/>
                        <a:pt x="343780" y="816768"/>
                      </a:cubicBezTo>
                      <a:cubicBezTo>
                        <a:pt x="336636" y="817562"/>
                        <a:pt x="329439" y="817968"/>
                        <a:pt x="322349" y="819150"/>
                      </a:cubicBezTo>
                      <a:cubicBezTo>
                        <a:pt x="319873" y="819563"/>
                        <a:pt x="315537" y="819043"/>
                        <a:pt x="315205" y="821531"/>
                      </a:cubicBezTo>
                      <a:cubicBezTo>
                        <a:pt x="313732" y="832574"/>
                        <a:pt x="315034" y="844024"/>
                        <a:pt x="317586" y="854868"/>
                      </a:cubicBezTo>
                      <a:cubicBezTo>
                        <a:pt x="318357" y="858146"/>
                        <a:pt x="322349" y="859631"/>
                        <a:pt x="324730" y="862012"/>
                      </a:cubicBezTo>
                      <a:cubicBezTo>
                        <a:pt x="322349" y="863600"/>
                        <a:pt x="320441" y="866571"/>
                        <a:pt x="317586" y="866775"/>
                      </a:cubicBezTo>
                      <a:cubicBezTo>
                        <a:pt x="300404" y="868002"/>
                        <a:pt x="296414" y="866067"/>
                        <a:pt x="284249" y="862012"/>
                      </a:cubicBezTo>
                      <a:cubicBezTo>
                        <a:pt x="264494" y="866950"/>
                        <a:pt x="281737" y="859794"/>
                        <a:pt x="272343" y="871537"/>
                      </a:cubicBezTo>
                      <a:cubicBezTo>
                        <a:pt x="268231" y="876677"/>
                        <a:pt x="261394" y="877251"/>
                        <a:pt x="255674" y="878681"/>
                      </a:cubicBezTo>
                      <a:cubicBezTo>
                        <a:pt x="251329" y="872164"/>
                        <a:pt x="251287" y="870117"/>
                        <a:pt x="243768" y="866775"/>
                      </a:cubicBezTo>
                      <a:cubicBezTo>
                        <a:pt x="239180" y="864736"/>
                        <a:pt x="229480" y="862012"/>
                        <a:pt x="229480" y="862012"/>
                      </a:cubicBezTo>
                      <a:cubicBezTo>
                        <a:pt x="218368" y="862806"/>
                        <a:pt x="203168" y="855747"/>
                        <a:pt x="196143" y="864393"/>
                      </a:cubicBezTo>
                      <a:cubicBezTo>
                        <a:pt x="188618" y="873654"/>
                        <a:pt x="197206" y="888252"/>
                        <a:pt x="198524" y="900112"/>
                      </a:cubicBezTo>
                      <a:cubicBezTo>
                        <a:pt x="198801" y="902607"/>
                        <a:pt x="199866" y="904971"/>
                        <a:pt x="200905" y="907256"/>
                      </a:cubicBezTo>
                      <a:cubicBezTo>
                        <a:pt x="203843" y="913719"/>
                        <a:pt x="207255" y="919956"/>
                        <a:pt x="210430" y="926306"/>
                      </a:cubicBezTo>
                      <a:lnTo>
                        <a:pt x="215193" y="935831"/>
                      </a:lnTo>
                      <a:cubicBezTo>
                        <a:pt x="207151" y="967994"/>
                        <a:pt x="216964" y="955265"/>
                        <a:pt x="169949" y="952500"/>
                      </a:cubicBezTo>
                      <a:cubicBezTo>
                        <a:pt x="167568" y="950119"/>
                        <a:pt x="164961" y="947943"/>
                        <a:pt x="162805" y="945356"/>
                      </a:cubicBezTo>
                      <a:cubicBezTo>
                        <a:pt x="160973" y="943157"/>
                        <a:pt x="160197" y="940097"/>
                        <a:pt x="158043" y="938212"/>
                      </a:cubicBezTo>
                      <a:cubicBezTo>
                        <a:pt x="147076" y="928615"/>
                        <a:pt x="144984" y="930070"/>
                        <a:pt x="134230" y="923925"/>
                      </a:cubicBezTo>
                      <a:cubicBezTo>
                        <a:pt x="131745" y="922505"/>
                        <a:pt x="129467" y="920750"/>
                        <a:pt x="127086" y="919162"/>
                      </a:cubicBezTo>
                      <a:cubicBezTo>
                        <a:pt x="115126" y="901220"/>
                        <a:pt x="129173" y="924029"/>
                        <a:pt x="119943" y="902493"/>
                      </a:cubicBezTo>
                      <a:cubicBezTo>
                        <a:pt x="118816" y="899863"/>
                        <a:pt x="116768" y="897731"/>
                        <a:pt x="115180" y="895350"/>
                      </a:cubicBezTo>
                      <a:cubicBezTo>
                        <a:pt x="114386" y="891381"/>
                        <a:pt x="113523" y="887425"/>
                        <a:pt x="112799" y="883443"/>
                      </a:cubicBezTo>
                      <a:cubicBezTo>
                        <a:pt x="111935" y="878693"/>
                        <a:pt x="112813" y="873348"/>
                        <a:pt x="110418" y="869156"/>
                      </a:cubicBezTo>
                      <a:cubicBezTo>
                        <a:pt x="109173" y="866977"/>
                        <a:pt x="105655" y="867569"/>
                        <a:pt x="103274" y="866775"/>
                      </a:cubicBezTo>
                      <a:cubicBezTo>
                        <a:pt x="100893" y="865187"/>
                        <a:pt x="98891" y="862765"/>
                        <a:pt x="96130" y="862012"/>
                      </a:cubicBezTo>
                      <a:cubicBezTo>
                        <a:pt x="89956" y="860328"/>
                        <a:pt x="83423" y="860477"/>
                        <a:pt x="77080" y="859631"/>
                      </a:cubicBezTo>
                      <a:lnTo>
                        <a:pt x="60411" y="857250"/>
                      </a:lnTo>
                      <a:cubicBezTo>
                        <a:pt x="58030" y="856456"/>
                        <a:pt x="55681" y="855558"/>
                        <a:pt x="53268" y="854868"/>
                      </a:cubicBezTo>
                      <a:cubicBezTo>
                        <a:pt x="43115" y="851967"/>
                        <a:pt x="42872" y="852558"/>
                        <a:pt x="31836" y="850106"/>
                      </a:cubicBezTo>
                      <a:cubicBezTo>
                        <a:pt x="28641" y="849396"/>
                        <a:pt x="25486" y="848519"/>
                        <a:pt x="22311" y="847725"/>
                      </a:cubicBezTo>
                      <a:cubicBezTo>
                        <a:pt x="19930" y="844550"/>
                        <a:pt x="17137" y="841646"/>
                        <a:pt x="15168" y="838200"/>
                      </a:cubicBezTo>
                      <a:cubicBezTo>
                        <a:pt x="11853" y="832399"/>
                        <a:pt x="11733" y="825161"/>
                        <a:pt x="15168" y="819150"/>
                      </a:cubicBezTo>
                      <a:cubicBezTo>
                        <a:pt x="16588" y="816665"/>
                        <a:pt x="19930" y="815975"/>
                        <a:pt x="22311" y="814387"/>
                      </a:cubicBezTo>
                      <a:cubicBezTo>
                        <a:pt x="23105" y="812006"/>
                        <a:pt x="24361" y="809731"/>
                        <a:pt x="24693" y="807243"/>
                      </a:cubicBezTo>
                      <a:cubicBezTo>
                        <a:pt x="25956" y="797769"/>
                        <a:pt x="24448" y="787858"/>
                        <a:pt x="27074" y="778668"/>
                      </a:cubicBezTo>
                      <a:cubicBezTo>
                        <a:pt x="27860" y="775916"/>
                        <a:pt x="31477" y="774728"/>
                        <a:pt x="34218" y="773906"/>
                      </a:cubicBezTo>
                      <a:cubicBezTo>
                        <a:pt x="41394" y="771753"/>
                        <a:pt x="77572" y="769300"/>
                        <a:pt x="79461" y="769143"/>
                      </a:cubicBezTo>
                      <a:cubicBezTo>
                        <a:pt x="84561" y="765744"/>
                        <a:pt x="92302" y="761728"/>
                        <a:pt x="93749" y="754856"/>
                      </a:cubicBezTo>
                      <a:cubicBezTo>
                        <a:pt x="96207" y="743179"/>
                        <a:pt x="94812" y="730997"/>
                        <a:pt x="96130" y="719137"/>
                      </a:cubicBezTo>
                      <a:cubicBezTo>
                        <a:pt x="96407" y="716642"/>
                        <a:pt x="96943" y="713953"/>
                        <a:pt x="98511" y="711993"/>
                      </a:cubicBezTo>
                      <a:cubicBezTo>
                        <a:pt x="100299" y="709758"/>
                        <a:pt x="102857" y="707831"/>
                        <a:pt x="105655" y="707231"/>
                      </a:cubicBezTo>
                      <a:cubicBezTo>
                        <a:pt x="114228" y="705394"/>
                        <a:pt x="123118" y="705644"/>
                        <a:pt x="131849" y="704850"/>
                      </a:cubicBezTo>
                      <a:cubicBezTo>
                        <a:pt x="135024" y="703262"/>
                        <a:pt x="138647" y="702360"/>
                        <a:pt x="141374" y="700087"/>
                      </a:cubicBezTo>
                      <a:cubicBezTo>
                        <a:pt x="147921" y="694631"/>
                        <a:pt x="146865" y="690675"/>
                        <a:pt x="143755" y="683418"/>
                      </a:cubicBezTo>
                      <a:cubicBezTo>
                        <a:pt x="142628" y="680788"/>
                        <a:pt x="141374" y="677862"/>
                        <a:pt x="138993" y="676275"/>
                      </a:cubicBezTo>
                      <a:cubicBezTo>
                        <a:pt x="136270" y="674460"/>
                        <a:pt x="132643" y="674687"/>
                        <a:pt x="129468" y="673893"/>
                      </a:cubicBezTo>
                      <a:cubicBezTo>
                        <a:pt x="111947" y="677398"/>
                        <a:pt x="120930" y="674029"/>
                        <a:pt x="103274" y="685800"/>
                      </a:cubicBezTo>
                      <a:lnTo>
                        <a:pt x="96130" y="690562"/>
                      </a:lnTo>
                      <a:lnTo>
                        <a:pt x="88986" y="695325"/>
                      </a:lnTo>
                      <a:cubicBezTo>
                        <a:pt x="79494" y="694270"/>
                        <a:pt x="66345" y="695308"/>
                        <a:pt x="58030" y="688181"/>
                      </a:cubicBezTo>
                      <a:cubicBezTo>
                        <a:pt x="51200" y="682327"/>
                        <a:pt x="50475" y="676382"/>
                        <a:pt x="46124" y="669131"/>
                      </a:cubicBezTo>
                      <a:cubicBezTo>
                        <a:pt x="43179" y="664223"/>
                        <a:pt x="41362" y="658018"/>
                        <a:pt x="36599" y="654843"/>
                      </a:cubicBezTo>
                      <a:lnTo>
                        <a:pt x="22311" y="645318"/>
                      </a:lnTo>
                      <a:cubicBezTo>
                        <a:pt x="19930" y="643731"/>
                        <a:pt x="17727" y="641836"/>
                        <a:pt x="15168" y="640556"/>
                      </a:cubicBezTo>
                      <a:lnTo>
                        <a:pt x="5643" y="635793"/>
                      </a:lnTo>
                      <a:cubicBezTo>
                        <a:pt x="2393" y="626048"/>
                        <a:pt x="0" y="622296"/>
                        <a:pt x="5643" y="609600"/>
                      </a:cubicBezTo>
                      <a:cubicBezTo>
                        <a:pt x="6662" y="607306"/>
                        <a:pt x="10592" y="608437"/>
                        <a:pt x="12786" y="607218"/>
                      </a:cubicBezTo>
                      <a:cubicBezTo>
                        <a:pt x="17790" y="604438"/>
                        <a:pt x="27074" y="597693"/>
                        <a:pt x="27074" y="597693"/>
                      </a:cubicBezTo>
                      <a:cubicBezTo>
                        <a:pt x="28661" y="594518"/>
                        <a:pt x="30590" y="591492"/>
                        <a:pt x="31836" y="588168"/>
                      </a:cubicBezTo>
                      <a:cubicBezTo>
                        <a:pt x="31872" y="588072"/>
                        <a:pt x="35449" y="572650"/>
                        <a:pt x="36599" y="571500"/>
                      </a:cubicBezTo>
                      <a:cubicBezTo>
                        <a:pt x="38374" y="569725"/>
                        <a:pt x="41258" y="569473"/>
                        <a:pt x="43743" y="569118"/>
                      </a:cubicBezTo>
                      <a:cubicBezTo>
                        <a:pt x="52422" y="567878"/>
                        <a:pt x="61205" y="567531"/>
                        <a:pt x="69936" y="566737"/>
                      </a:cubicBezTo>
                      <a:cubicBezTo>
                        <a:pt x="66653" y="540469"/>
                        <a:pt x="66264" y="547391"/>
                        <a:pt x="69936" y="514350"/>
                      </a:cubicBezTo>
                      <a:cubicBezTo>
                        <a:pt x="70154" y="512392"/>
                        <a:pt x="73410" y="500259"/>
                        <a:pt x="74699" y="497681"/>
                      </a:cubicBezTo>
                      <a:cubicBezTo>
                        <a:pt x="78014" y="491049"/>
                        <a:pt x="81338" y="488660"/>
                        <a:pt x="86605" y="483393"/>
                      </a:cubicBezTo>
                      <a:cubicBezTo>
                        <a:pt x="85018" y="473074"/>
                        <a:pt x="83994" y="462653"/>
                        <a:pt x="81843" y="452437"/>
                      </a:cubicBezTo>
                      <a:cubicBezTo>
                        <a:pt x="80809" y="447525"/>
                        <a:pt x="77080" y="438150"/>
                        <a:pt x="77080" y="438150"/>
                      </a:cubicBezTo>
                      <a:cubicBezTo>
                        <a:pt x="76286" y="433387"/>
                        <a:pt x="75043" y="428678"/>
                        <a:pt x="74699" y="423862"/>
                      </a:cubicBezTo>
                      <a:cubicBezTo>
                        <a:pt x="69855" y="356038"/>
                        <a:pt x="76275" y="391254"/>
                        <a:pt x="69936" y="359568"/>
                      </a:cubicBezTo>
                      <a:cubicBezTo>
                        <a:pt x="69960" y="359425"/>
                        <a:pt x="72232" y="341221"/>
                        <a:pt x="74699" y="338137"/>
                      </a:cubicBezTo>
                      <a:cubicBezTo>
                        <a:pt x="76487" y="335902"/>
                        <a:pt x="79462" y="334962"/>
                        <a:pt x="81843" y="333375"/>
                      </a:cubicBezTo>
                      <a:cubicBezTo>
                        <a:pt x="82637" y="330994"/>
                        <a:pt x="84224" y="328741"/>
                        <a:pt x="84224" y="326231"/>
                      </a:cubicBezTo>
                      <a:cubicBezTo>
                        <a:pt x="84224" y="315090"/>
                        <a:pt x="83145" y="303958"/>
                        <a:pt x="81843" y="292893"/>
                      </a:cubicBezTo>
                      <a:cubicBezTo>
                        <a:pt x="81550" y="290400"/>
                        <a:pt x="80151" y="288163"/>
                        <a:pt x="79461" y="285750"/>
                      </a:cubicBezTo>
                      <a:cubicBezTo>
                        <a:pt x="78562" y="282603"/>
                        <a:pt x="77874" y="279400"/>
                        <a:pt x="77080" y="276225"/>
                      </a:cubicBezTo>
                      <a:cubicBezTo>
                        <a:pt x="77959" y="270073"/>
                        <a:pt x="78516" y="259065"/>
                        <a:pt x="81843" y="252412"/>
                      </a:cubicBezTo>
                      <a:cubicBezTo>
                        <a:pt x="83123" y="249852"/>
                        <a:pt x="85325" y="247828"/>
                        <a:pt x="86605" y="245268"/>
                      </a:cubicBezTo>
                      <a:cubicBezTo>
                        <a:pt x="90469" y="237540"/>
                        <a:pt x="86651" y="236398"/>
                        <a:pt x="96130" y="230981"/>
                      </a:cubicBezTo>
                      <a:cubicBezTo>
                        <a:pt x="98972" y="229357"/>
                        <a:pt x="102480" y="229394"/>
                        <a:pt x="105655" y="228600"/>
                      </a:cubicBezTo>
                      <a:cubicBezTo>
                        <a:pt x="110923" y="223332"/>
                        <a:pt x="114245" y="220945"/>
                        <a:pt x="117561" y="214312"/>
                      </a:cubicBezTo>
                      <a:cubicBezTo>
                        <a:pt x="122203" y="205029"/>
                        <a:pt x="117738" y="208345"/>
                        <a:pt x="122324" y="197643"/>
                      </a:cubicBezTo>
                      <a:cubicBezTo>
                        <a:pt x="123451" y="195013"/>
                        <a:pt x="125924" y="193115"/>
                        <a:pt x="127086" y="190500"/>
                      </a:cubicBezTo>
                      <a:cubicBezTo>
                        <a:pt x="129125" y="185912"/>
                        <a:pt x="130261" y="180975"/>
                        <a:pt x="131849" y="176212"/>
                      </a:cubicBezTo>
                      <a:cubicBezTo>
                        <a:pt x="133436" y="178593"/>
                        <a:pt x="134587" y="181332"/>
                        <a:pt x="136611" y="183356"/>
                      </a:cubicBezTo>
                      <a:cubicBezTo>
                        <a:pt x="139974" y="186719"/>
                        <a:pt x="149549" y="191015"/>
                        <a:pt x="153280" y="192881"/>
                      </a:cubicBezTo>
                      <a:cubicBezTo>
                        <a:pt x="154682" y="195685"/>
                        <a:pt x="159815" y="206934"/>
                        <a:pt x="162805" y="209550"/>
                      </a:cubicBezTo>
                      <a:cubicBezTo>
                        <a:pt x="167113" y="213319"/>
                        <a:pt x="173046" y="215028"/>
                        <a:pt x="177093" y="219075"/>
                      </a:cubicBezTo>
                      <a:cubicBezTo>
                        <a:pt x="182722" y="224704"/>
                        <a:pt x="186634" y="229290"/>
                        <a:pt x="193761" y="233362"/>
                      </a:cubicBezTo>
                      <a:cubicBezTo>
                        <a:pt x="195940" y="234607"/>
                        <a:pt x="198524" y="234949"/>
                        <a:pt x="200905" y="235743"/>
                      </a:cubicBezTo>
                      <a:cubicBezTo>
                        <a:pt x="203286" y="237331"/>
                        <a:pt x="205392" y="239443"/>
                        <a:pt x="208049" y="240506"/>
                      </a:cubicBezTo>
                      <a:cubicBezTo>
                        <a:pt x="215743" y="243584"/>
                        <a:pt x="224244" y="244385"/>
                        <a:pt x="231861" y="247650"/>
                      </a:cubicBezTo>
                      <a:cubicBezTo>
                        <a:pt x="240325" y="251278"/>
                        <a:pt x="241352" y="252389"/>
                        <a:pt x="248530" y="257175"/>
                      </a:cubicBezTo>
                      <a:cubicBezTo>
                        <a:pt x="250118" y="260350"/>
                        <a:pt x="251532" y="263618"/>
                        <a:pt x="253293" y="266700"/>
                      </a:cubicBezTo>
                      <a:cubicBezTo>
                        <a:pt x="254713" y="269185"/>
                        <a:pt x="257851" y="270989"/>
                        <a:pt x="258055" y="273843"/>
                      </a:cubicBezTo>
                      <a:cubicBezTo>
                        <a:pt x="258191" y="275748"/>
                        <a:pt x="256745" y="308491"/>
                        <a:pt x="250911" y="314325"/>
                      </a:cubicBezTo>
                      <a:cubicBezTo>
                        <a:pt x="241744" y="323492"/>
                        <a:pt x="245636" y="318666"/>
                        <a:pt x="239005" y="328612"/>
                      </a:cubicBezTo>
                      <a:cubicBezTo>
                        <a:pt x="232716" y="347480"/>
                        <a:pt x="233418" y="337948"/>
                        <a:pt x="236624" y="357187"/>
                      </a:cubicBezTo>
                      <a:cubicBezTo>
                        <a:pt x="239799" y="356393"/>
                        <a:pt x="243426" y="356621"/>
                        <a:pt x="246149" y="354806"/>
                      </a:cubicBezTo>
                      <a:cubicBezTo>
                        <a:pt x="259392" y="345977"/>
                        <a:pt x="243788" y="350023"/>
                        <a:pt x="253293" y="340518"/>
                      </a:cubicBezTo>
                      <a:cubicBezTo>
                        <a:pt x="254435" y="339376"/>
                        <a:pt x="269875" y="335781"/>
                        <a:pt x="269961" y="335756"/>
                      </a:cubicBezTo>
                      <a:cubicBezTo>
                        <a:pt x="272375" y="335066"/>
                        <a:pt x="274691" y="334065"/>
                        <a:pt x="277105" y="333375"/>
                      </a:cubicBezTo>
                      <a:cubicBezTo>
                        <a:pt x="280252" y="332476"/>
                        <a:pt x="283495" y="331933"/>
                        <a:pt x="286630" y="330993"/>
                      </a:cubicBezTo>
                      <a:cubicBezTo>
                        <a:pt x="291438" y="329550"/>
                        <a:pt x="300918" y="326231"/>
                        <a:pt x="300918" y="326231"/>
                      </a:cubicBezTo>
                      <a:cubicBezTo>
                        <a:pt x="303299" y="323850"/>
                        <a:pt x="305905" y="321674"/>
                        <a:pt x="308061" y="319087"/>
                      </a:cubicBezTo>
                      <a:cubicBezTo>
                        <a:pt x="309893" y="316888"/>
                        <a:pt x="310589" y="313731"/>
                        <a:pt x="312824" y="311943"/>
                      </a:cubicBezTo>
                      <a:cubicBezTo>
                        <a:pt x="314784" y="310375"/>
                        <a:pt x="317587" y="310356"/>
                        <a:pt x="319968" y="309562"/>
                      </a:cubicBezTo>
                      <a:cubicBezTo>
                        <a:pt x="331791" y="291825"/>
                        <a:pt x="316595" y="313609"/>
                        <a:pt x="331874" y="295275"/>
                      </a:cubicBezTo>
                      <a:cubicBezTo>
                        <a:pt x="333706" y="293076"/>
                        <a:pt x="335049" y="290512"/>
                        <a:pt x="336636" y="288131"/>
                      </a:cubicBezTo>
                      <a:cubicBezTo>
                        <a:pt x="352314" y="289699"/>
                        <a:pt x="362205" y="292605"/>
                        <a:pt x="377118" y="288131"/>
                      </a:cubicBezTo>
                      <a:cubicBezTo>
                        <a:pt x="379859" y="287309"/>
                        <a:pt x="381880" y="284956"/>
                        <a:pt x="384261" y="283368"/>
                      </a:cubicBezTo>
                      <a:cubicBezTo>
                        <a:pt x="385055" y="280987"/>
                        <a:pt x="386151" y="278686"/>
                        <a:pt x="386643" y="276225"/>
                      </a:cubicBezTo>
                      <a:cubicBezTo>
                        <a:pt x="387744" y="270721"/>
                        <a:pt x="386940" y="264767"/>
                        <a:pt x="389024" y="259556"/>
                      </a:cubicBezTo>
                      <a:cubicBezTo>
                        <a:pt x="390275" y="256429"/>
                        <a:pt x="393156" y="253918"/>
                        <a:pt x="396168" y="252412"/>
                      </a:cubicBezTo>
                      <a:cubicBezTo>
                        <a:pt x="399788" y="250602"/>
                        <a:pt x="404148" y="251013"/>
                        <a:pt x="408074" y="250031"/>
                      </a:cubicBezTo>
                      <a:cubicBezTo>
                        <a:pt x="410509" y="249422"/>
                        <a:pt x="412911" y="248639"/>
                        <a:pt x="415218" y="247650"/>
                      </a:cubicBezTo>
                      <a:cubicBezTo>
                        <a:pt x="444423" y="235133"/>
                        <a:pt x="407988" y="250075"/>
                        <a:pt x="431886" y="238125"/>
                      </a:cubicBezTo>
                      <a:cubicBezTo>
                        <a:pt x="434131" y="237002"/>
                        <a:pt x="436649" y="236537"/>
                        <a:pt x="439030" y="235743"/>
                      </a:cubicBezTo>
                      <a:cubicBezTo>
                        <a:pt x="441411" y="233362"/>
                        <a:pt x="443587" y="230756"/>
                        <a:pt x="446174" y="228600"/>
                      </a:cubicBezTo>
                      <a:cubicBezTo>
                        <a:pt x="448373" y="226768"/>
                        <a:pt x="451530" y="226072"/>
                        <a:pt x="453318" y="223837"/>
                      </a:cubicBezTo>
                      <a:cubicBezTo>
                        <a:pt x="454886" y="221877"/>
                        <a:pt x="454480" y="218887"/>
                        <a:pt x="455699" y="216693"/>
                      </a:cubicBezTo>
                      <a:cubicBezTo>
                        <a:pt x="458479" y="211690"/>
                        <a:pt x="465224" y="202406"/>
                        <a:pt x="465224" y="202406"/>
                      </a:cubicBezTo>
                      <a:cubicBezTo>
                        <a:pt x="466811" y="197643"/>
                        <a:pt x="469001" y="193041"/>
                        <a:pt x="469986" y="188118"/>
                      </a:cubicBezTo>
                      <a:cubicBezTo>
                        <a:pt x="470780" y="184149"/>
                        <a:pt x="470123" y="179580"/>
                        <a:pt x="472368" y="176212"/>
                      </a:cubicBezTo>
                      <a:cubicBezTo>
                        <a:pt x="473760" y="174124"/>
                        <a:pt x="477130" y="174625"/>
                        <a:pt x="479511" y="173831"/>
                      </a:cubicBezTo>
                      <a:cubicBezTo>
                        <a:pt x="481099" y="171450"/>
                        <a:pt x="482994" y="169247"/>
                        <a:pt x="484274" y="166687"/>
                      </a:cubicBezTo>
                      <a:cubicBezTo>
                        <a:pt x="487204" y="160826"/>
                        <a:pt x="488122" y="150741"/>
                        <a:pt x="489036" y="145256"/>
                      </a:cubicBezTo>
                      <a:cubicBezTo>
                        <a:pt x="490893" y="146184"/>
                        <a:pt x="502204" y="152400"/>
                        <a:pt x="505705" y="152400"/>
                      </a:cubicBezTo>
                      <a:cubicBezTo>
                        <a:pt x="510533" y="152400"/>
                        <a:pt x="515230" y="150812"/>
                        <a:pt x="519993" y="150018"/>
                      </a:cubicBezTo>
                      <a:cubicBezTo>
                        <a:pt x="545994" y="137019"/>
                        <a:pt x="516330" y="153819"/>
                        <a:pt x="534280" y="138112"/>
                      </a:cubicBezTo>
                      <a:cubicBezTo>
                        <a:pt x="538588" y="134343"/>
                        <a:pt x="543805" y="131762"/>
                        <a:pt x="548568" y="128587"/>
                      </a:cubicBezTo>
                      <a:lnTo>
                        <a:pt x="555711" y="123825"/>
                      </a:lnTo>
                      <a:lnTo>
                        <a:pt x="562855" y="119062"/>
                      </a:lnTo>
                      <a:cubicBezTo>
                        <a:pt x="563649" y="116681"/>
                        <a:pt x="563461" y="113693"/>
                        <a:pt x="565236" y="111918"/>
                      </a:cubicBezTo>
                      <a:cubicBezTo>
                        <a:pt x="567011" y="110143"/>
                        <a:pt x="570135" y="110659"/>
                        <a:pt x="572380" y="109537"/>
                      </a:cubicBezTo>
                      <a:cubicBezTo>
                        <a:pt x="589123" y="101166"/>
                        <a:pt x="567284" y="106816"/>
                        <a:pt x="593811" y="102393"/>
                      </a:cubicBezTo>
                      <a:cubicBezTo>
                        <a:pt x="612526" y="93036"/>
                        <a:pt x="593229" y="101429"/>
                        <a:pt x="620005" y="95250"/>
                      </a:cubicBezTo>
                      <a:cubicBezTo>
                        <a:pt x="662500" y="85443"/>
                        <a:pt x="603742" y="94851"/>
                        <a:pt x="650961" y="88106"/>
                      </a:cubicBezTo>
                      <a:cubicBezTo>
                        <a:pt x="664613" y="67629"/>
                        <a:pt x="646434" y="91729"/>
                        <a:pt x="662868" y="78581"/>
                      </a:cubicBezTo>
                      <a:cubicBezTo>
                        <a:pt x="665103" y="76793"/>
                        <a:pt x="666043" y="73818"/>
                        <a:pt x="667630" y="71437"/>
                      </a:cubicBezTo>
                      <a:cubicBezTo>
                        <a:pt x="685886" y="72231"/>
                        <a:pt x="704179" y="72416"/>
                        <a:pt x="722399" y="73818"/>
                      </a:cubicBezTo>
                      <a:cubicBezTo>
                        <a:pt x="724902" y="74011"/>
                        <a:pt x="727033" y="76200"/>
                        <a:pt x="729543" y="76200"/>
                      </a:cubicBezTo>
                      <a:cubicBezTo>
                        <a:pt x="737520" y="76200"/>
                        <a:pt x="745418" y="74612"/>
                        <a:pt x="753355" y="73818"/>
                      </a:cubicBezTo>
                      <a:cubicBezTo>
                        <a:pt x="770818" y="74612"/>
                        <a:pt x="788262" y="76200"/>
                        <a:pt x="805743" y="76200"/>
                      </a:cubicBezTo>
                      <a:cubicBezTo>
                        <a:pt x="818729" y="76200"/>
                        <a:pt x="812854" y="73851"/>
                        <a:pt x="820030" y="66675"/>
                      </a:cubicBezTo>
                      <a:cubicBezTo>
                        <a:pt x="822054" y="64651"/>
                        <a:pt x="824845" y="63576"/>
                        <a:pt x="827174" y="61912"/>
                      </a:cubicBezTo>
                      <a:cubicBezTo>
                        <a:pt x="839788" y="52902"/>
                        <a:pt x="832250" y="56251"/>
                        <a:pt x="843843" y="52387"/>
                      </a:cubicBezTo>
                      <a:cubicBezTo>
                        <a:pt x="847618" y="52926"/>
                        <a:pt x="867195" y="57609"/>
                        <a:pt x="872418" y="52387"/>
                      </a:cubicBezTo>
                      <a:cubicBezTo>
                        <a:pt x="878999" y="45806"/>
                        <a:pt x="873874" y="36335"/>
                        <a:pt x="881943" y="30956"/>
                      </a:cubicBezTo>
                      <a:cubicBezTo>
                        <a:pt x="884666" y="29141"/>
                        <a:pt x="888259" y="29217"/>
                        <a:pt x="891468" y="28575"/>
                      </a:cubicBezTo>
                      <a:cubicBezTo>
                        <a:pt x="896202" y="27628"/>
                        <a:pt x="900993" y="26987"/>
                        <a:pt x="905755" y="26193"/>
                      </a:cubicBezTo>
                      <a:cubicBezTo>
                        <a:pt x="910518" y="23018"/>
                        <a:pt x="918233" y="22098"/>
                        <a:pt x="920043" y="16668"/>
                      </a:cubicBezTo>
                      <a:cubicBezTo>
                        <a:pt x="925599" y="0"/>
                        <a:pt x="920043" y="3968"/>
                        <a:pt x="931949" y="0"/>
                      </a:cubicBezTo>
                      <a:cubicBezTo>
                        <a:pt x="936711" y="794"/>
                        <a:pt x="941656" y="854"/>
                        <a:pt x="946236" y="2381"/>
                      </a:cubicBezTo>
                      <a:cubicBezTo>
                        <a:pt x="948951" y="3286"/>
                        <a:pt x="950619" y="6390"/>
                        <a:pt x="953380" y="7143"/>
                      </a:cubicBezTo>
                      <a:cubicBezTo>
                        <a:pt x="959554" y="8827"/>
                        <a:pt x="966080" y="8731"/>
                        <a:pt x="972430" y="9525"/>
                      </a:cubicBezTo>
                      <a:cubicBezTo>
                        <a:pt x="978118" y="11800"/>
                        <a:pt x="986722" y="14293"/>
                        <a:pt x="991480" y="19050"/>
                      </a:cubicBezTo>
                      <a:cubicBezTo>
                        <a:pt x="993504" y="21074"/>
                        <a:pt x="993898" y="24552"/>
                        <a:pt x="996243" y="26193"/>
                      </a:cubicBezTo>
                      <a:cubicBezTo>
                        <a:pt x="1002059" y="30264"/>
                        <a:pt x="1015293" y="35718"/>
                        <a:pt x="1015293" y="35718"/>
                      </a:cubicBezTo>
                      <a:cubicBezTo>
                        <a:pt x="1022195" y="56427"/>
                        <a:pt x="1012332" y="24910"/>
                        <a:pt x="1020055" y="73818"/>
                      </a:cubicBezTo>
                      <a:cubicBezTo>
                        <a:pt x="1020838" y="78777"/>
                        <a:pt x="1024818" y="88106"/>
                        <a:pt x="1024818" y="88106"/>
                      </a:cubicBezTo>
                      <a:cubicBezTo>
                        <a:pt x="1025612" y="95250"/>
                        <a:pt x="1026106" y="102433"/>
                        <a:pt x="1027199" y="109537"/>
                      </a:cubicBezTo>
                      <a:cubicBezTo>
                        <a:pt x="1028053" y="115090"/>
                        <a:pt x="1030183" y="120872"/>
                        <a:pt x="1031961" y="126206"/>
                      </a:cubicBezTo>
                      <a:cubicBezTo>
                        <a:pt x="1015585" y="137123"/>
                        <a:pt x="1023104" y="133921"/>
                        <a:pt x="1010530" y="138112"/>
                      </a:cubicBezTo>
                      <a:cubicBezTo>
                        <a:pt x="1008149" y="139700"/>
                        <a:pt x="1005410" y="140851"/>
                        <a:pt x="1003386" y="142875"/>
                      </a:cubicBezTo>
                      <a:cubicBezTo>
                        <a:pt x="1000438" y="145823"/>
                        <a:pt x="994181" y="155492"/>
                        <a:pt x="991480" y="159543"/>
                      </a:cubicBezTo>
                      <a:cubicBezTo>
                        <a:pt x="987114" y="172642"/>
                        <a:pt x="991723" y="160904"/>
                        <a:pt x="984336" y="173831"/>
                      </a:cubicBezTo>
                      <a:cubicBezTo>
                        <a:pt x="982575" y="176913"/>
                        <a:pt x="982084" y="180846"/>
                        <a:pt x="979574" y="183356"/>
                      </a:cubicBezTo>
                      <a:cubicBezTo>
                        <a:pt x="975527" y="187403"/>
                        <a:pt x="965286" y="192881"/>
                        <a:pt x="965286" y="192881"/>
                      </a:cubicBezTo>
                      <a:cubicBezTo>
                        <a:pt x="955717" y="207234"/>
                        <a:pt x="953082" y="203891"/>
                        <a:pt x="958143" y="219075"/>
                      </a:cubicBezTo>
                      <a:cubicBezTo>
                        <a:pt x="959266" y="222443"/>
                        <a:pt x="961144" y="225518"/>
                        <a:pt x="962905" y="228600"/>
                      </a:cubicBezTo>
                      <a:cubicBezTo>
                        <a:pt x="964325" y="231085"/>
                        <a:pt x="964973" y="234781"/>
                        <a:pt x="967668" y="235743"/>
                      </a:cubicBezTo>
                      <a:cubicBezTo>
                        <a:pt x="976762" y="238991"/>
                        <a:pt x="986600" y="239998"/>
                        <a:pt x="996243" y="240506"/>
                      </a:cubicBezTo>
                      <a:cubicBezTo>
                        <a:pt x="1031921" y="242384"/>
                        <a:pt x="1067680" y="242093"/>
                        <a:pt x="1103399" y="242887"/>
                      </a:cubicBezTo>
                      <a:cubicBezTo>
                        <a:pt x="1105780" y="243681"/>
                        <a:pt x="1108768" y="243493"/>
                        <a:pt x="1110543" y="245268"/>
                      </a:cubicBezTo>
                      <a:cubicBezTo>
                        <a:pt x="1112318" y="247043"/>
                        <a:pt x="1112043" y="250062"/>
                        <a:pt x="1112924" y="252412"/>
                      </a:cubicBezTo>
                      <a:cubicBezTo>
                        <a:pt x="1114425" y="256414"/>
                        <a:pt x="1115202" y="260840"/>
                        <a:pt x="1117686" y="264318"/>
                      </a:cubicBezTo>
                      <a:cubicBezTo>
                        <a:pt x="1122609" y="271210"/>
                        <a:pt x="1135511" y="270607"/>
                        <a:pt x="1141499" y="271462"/>
                      </a:cubicBezTo>
                      <a:cubicBezTo>
                        <a:pt x="1140705" y="292100"/>
                        <a:pt x="1143811" y="313262"/>
                        <a:pt x="1139118" y="333375"/>
                      </a:cubicBezTo>
                      <a:cubicBezTo>
                        <a:pt x="1137817" y="338949"/>
                        <a:pt x="1124830" y="342900"/>
                        <a:pt x="1124830" y="342900"/>
                      </a:cubicBezTo>
                      <a:cubicBezTo>
                        <a:pt x="1122349" y="350344"/>
                        <a:pt x="1119942" y="359653"/>
                        <a:pt x="1112924" y="364331"/>
                      </a:cubicBezTo>
                      <a:lnTo>
                        <a:pt x="1105780" y="369093"/>
                      </a:lnTo>
                      <a:cubicBezTo>
                        <a:pt x="1099006" y="389416"/>
                        <a:pt x="1096313" y="381876"/>
                        <a:pt x="1117686" y="385762"/>
                      </a:cubicBezTo>
                      <a:cubicBezTo>
                        <a:pt x="1120906" y="386347"/>
                        <a:pt x="1124036" y="387349"/>
                        <a:pt x="1127211" y="388143"/>
                      </a:cubicBezTo>
                      <a:cubicBezTo>
                        <a:pt x="1138404" y="399336"/>
                        <a:pt x="1131550" y="393416"/>
                        <a:pt x="1148643" y="404812"/>
                      </a:cubicBezTo>
                      <a:lnTo>
                        <a:pt x="1162930" y="414337"/>
                      </a:lnTo>
                      <a:lnTo>
                        <a:pt x="1170074" y="416718"/>
                      </a:lnTo>
                      <a:cubicBezTo>
                        <a:pt x="1172455" y="418306"/>
                        <a:pt x="1174658" y="420201"/>
                        <a:pt x="1177218" y="421481"/>
                      </a:cubicBezTo>
                      <a:cubicBezTo>
                        <a:pt x="1182099" y="423922"/>
                        <a:pt x="1191740" y="425338"/>
                        <a:pt x="1196268" y="426243"/>
                      </a:cubicBezTo>
                      <a:cubicBezTo>
                        <a:pt x="1198649" y="427831"/>
                        <a:pt x="1201213" y="429174"/>
                        <a:pt x="1203411" y="431006"/>
                      </a:cubicBezTo>
                      <a:cubicBezTo>
                        <a:pt x="1205998" y="433162"/>
                        <a:pt x="1207631" y="436479"/>
                        <a:pt x="1210555" y="438150"/>
                      </a:cubicBezTo>
                      <a:cubicBezTo>
                        <a:pt x="1213397" y="439774"/>
                        <a:pt x="1216905" y="439737"/>
                        <a:pt x="1220080" y="440531"/>
                      </a:cubicBezTo>
                      <a:cubicBezTo>
                        <a:pt x="1219230" y="443932"/>
                        <a:pt x="1214518" y="463815"/>
                        <a:pt x="1212936" y="464343"/>
                      </a:cubicBezTo>
                      <a:lnTo>
                        <a:pt x="1205793" y="466725"/>
                      </a:lnTo>
                      <a:cubicBezTo>
                        <a:pt x="1204156" y="471635"/>
                        <a:pt x="1200270" y="485534"/>
                        <a:pt x="1196268" y="490537"/>
                      </a:cubicBezTo>
                      <a:cubicBezTo>
                        <a:pt x="1192060" y="495797"/>
                        <a:pt x="1181980" y="504825"/>
                        <a:pt x="1181980" y="504825"/>
                      </a:cubicBezTo>
                      <a:cubicBezTo>
                        <a:pt x="1175630" y="504031"/>
                        <a:pt x="1169311" y="501952"/>
                        <a:pt x="1162930" y="502443"/>
                      </a:cubicBezTo>
                      <a:cubicBezTo>
                        <a:pt x="1158668" y="502771"/>
                        <a:pt x="1155026" y="505705"/>
                        <a:pt x="1151024" y="507206"/>
                      </a:cubicBezTo>
                      <a:cubicBezTo>
                        <a:pt x="1148674" y="508087"/>
                        <a:pt x="1146261" y="508793"/>
                        <a:pt x="1143880" y="509587"/>
                      </a:cubicBezTo>
                      <a:cubicBezTo>
                        <a:pt x="1143086" y="511968"/>
                        <a:pt x="1143542" y="515272"/>
                        <a:pt x="1141499" y="516731"/>
                      </a:cubicBezTo>
                      <a:cubicBezTo>
                        <a:pt x="1137414" y="519649"/>
                        <a:pt x="1127211" y="521493"/>
                        <a:pt x="1127211" y="521493"/>
                      </a:cubicBezTo>
                      <a:cubicBezTo>
                        <a:pt x="1119811" y="519643"/>
                        <a:pt x="1104638" y="514633"/>
                        <a:pt x="1098636" y="521493"/>
                      </a:cubicBezTo>
                      <a:cubicBezTo>
                        <a:pt x="1094940" y="525717"/>
                        <a:pt x="1099405" y="532786"/>
                        <a:pt x="1101018" y="538162"/>
                      </a:cubicBezTo>
                      <a:cubicBezTo>
                        <a:pt x="1102681" y="543706"/>
                        <a:pt x="1109601" y="548462"/>
                        <a:pt x="1112924" y="552450"/>
                      </a:cubicBezTo>
                      <a:cubicBezTo>
                        <a:pt x="1130808" y="573911"/>
                        <a:pt x="1100563" y="540861"/>
                        <a:pt x="1122449" y="571500"/>
                      </a:cubicBezTo>
                      <a:cubicBezTo>
                        <a:pt x="1124112" y="573829"/>
                        <a:pt x="1127033" y="574982"/>
                        <a:pt x="1129593" y="576262"/>
                      </a:cubicBezTo>
                      <a:cubicBezTo>
                        <a:pt x="1136934" y="579932"/>
                        <a:pt x="1149220" y="580204"/>
                        <a:pt x="1155786" y="581025"/>
                      </a:cubicBezTo>
                      <a:cubicBezTo>
                        <a:pt x="1158167" y="583406"/>
                        <a:pt x="1161562" y="585091"/>
                        <a:pt x="1162930" y="588168"/>
                      </a:cubicBezTo>
                      <a:cubicBezTo>
                        <a:pt x="1164891" y="592580"/>
                        <a:pt x="1164264" y="597743"/>
                        <a:pt x="1165311" y="602456"/>
                      </a:cubicBezTo>
                      <a:cubicBezTo>
                        <a:pt x="1165856" y="604906"/>
                        <a:pt x="1165918" y="607825"/>
                        <a:pt x="1167693" y="609600"/>
                      </a:cubicBezTo>
                      <a:cubicBezTo>
                        <a:pt x="1169468" y="611375"/>
                        <a:pt x="1172455" y="611187"/>
                        <a:pt x="1174836" y="611981"/>
                      </a:cubicBezTo>
                      <a:cubicBezTo>
                        <a:pt x="1176424" y="614362"/>
                        <a:pt x="1180160" y="616319"/>
                        <a:pt x="1179599" y="619125"/>
                      </a:cubicBezTo>
                      <a:cubicBezTo>
                        <a:pt x="1179225" y="620993"/>
                        <a:pt x="1162953" y="628638"/>
                        <a:pt x="1162930" y="628650"/>
                      </a:cubicBezTo>
                      <a:cubicBezTo>
                        <a:pt x="1155499" y="658376"/>
                        <a:pt x="1164990" y="621445"/>
                        <a:pt x="1158168" y="645318"/>
                      </a:cubicBezTo>
                      <a:cubicBezTo>
                        <a:pt x="1155982" y="652967"/>
                        <a:pt x="1156822" y="656188"/>
                        <a:pt x="1151024" y="661987"/>
                      </a:cubicBezTo>
                      <a:cubicBezTo>
                        <a:pt x="1149000" y="664011"/>
                        <a:pt x="1146495" y="665588"/>
                        <a:pt x="1143880" y="666750"/>
                      </a:cubicBezTo>
                      <a:cubicBezTo>
                        <a:pt x="1139293" y="668789"/>
                        <a:pt x="1129593" y="671512"/>
                        <a:pt x="1129593" y="671512"/>
                      </a:cubicBezTo>
                      <a:cubicBezTo>
                        <a:pt x="1127207" y="678669"/>
                        <a:pt x="1127576" y="679647"/>
                        <a:pt x="1122449" y="685800"/>
                      </a:cubicBezTo>
                      <a:cubicBezTo>
                        <a:pt x="1120293" y="688387"/>
                        <a:pt x="1117372" y="690285"/>
                        <a:pt x="1115305" y="692943"/>
                      </a:cubicBezTo>
                      <a:cubicBezTo>
                        <a:pt x="1111791" y="697461"/>
                        <a:pt x="1105780" y="707231"/>
                        <a:pt x="1105780" y="707231"/>
                      </a:cubicBezTo>
                      <a:cubicBezTo>
                        <a:pt x="1095372" y="705744"/>
                        <a:pt x="1080318" y="702102"/>
                        <a:pt x="1070061" y="707231"/>
                      </a:cubicBezTo>
                      <a:cubicBezTo>
                        <a:pt x="1064037" y="710243"/>
                        <a:pt x="1062163" y="719388"/>
                        <a:pt x="1055774" y="721518"/>
                      </a:cubicBezTo>
                      <a:lnTo>
                        <a:pt x="1048630" y="723900"/>
                      </a:lnTo>
                      <a:cubicBezTo>
                        <a:pt x="1046249" y="722312"/>
                        <a:pt x="1044046" y="720417"/>
                        <a:pt x="1041486" y="719137"/>
                      </a:cubicBezTo>
                      <a:cubicBezTo>
                        <a:pt x="1039241" y="718015"/>
                        <a:pt x="1036271" y="718363"/>
                        <a:pt x="1034343" y="716756"/>
                      </a:cubicBezTo>
                      <a:cubicBezTo>
                        <a:pt x="1031294" y="714215"/>
                        <a:pt x="1029580" y="710406"/>
                        <a:pt x="1027199" y="707231"/>
                      </a:cubicBezTo>
                      <a:cubicBezTo>
                        <a:pt x="1026405" y="704850"/>
                        <a:pt x="1025941" y="702332"/>
                        <a:pt x="1024818" y="700087"/>
                      </a:cubicBezTo>
                      <a:cubicBezTo>
                        <a:pt x="1022621" y="695693"/>
                        <a:pt x="1016862" y="688434"/>
                        <a:pt x="1012911" y="685800"/>
                      </a:cubicBezTo>
                      <a:cubicBezTo>
                        <a:pt x="1010823" y="684408"/>
                        <a:pt x="1008118" y="684299"/>
                        <a:pt x="1005768" y="683418"/>
                      </a:cubicBezTo>
                      <a:cubicBezTo>
                        <a:pt x="1001766" y="681917"/>
                        <a:pt x="997767" y="680392"/>
                        <a:pt x="993861" y="678656"/>
                      </a:cubicBezTo>
                      <a:cubicBezTo>
                        <a:pt x="976198" y="670806"/>
                        <a:pt x="991870" y="676404"/>
                        <a:pt x="977193" y="671512"/>
                      </a:cubicBezTo>
                      <a:cubicBezTo>
                        <a:pt x="976399" y="665162"/>
                        <a:pt x="975956" y="658758"/>
                        <a:pt x="974811" y="652462"/>
                      </a:cubicBezTo>
                      <a:cubicBezTo>
                        <a:pt x="974362" y="649992"/>
                        <a:pt x="974811" y="646112"/>
                        <a:pt x="972430" y="645318"/>
                      </a:cubicBezTo>
                      <a:cubicBezTo>
                        <a:pt x="964113" y="642546"/>
                        <a:pt x="954967" y="643731"/>
                        <a:pt x="946236" y="642937"/>
                      </a:cubicBezTo>
                      <a:cubicBezTo>
                        <a:pt x="927190" y="630239"/>
                        <a:pt x="950204" y="646905"/>
                        <a:pt x="934330" y="631031"/>
                      </a:cubicBezTo>
                      <a:cubicBezTo>
                        <a:pt x="931524" y="628225"/>
                        <a:pt x="927980" y="626268"/>
                        <a:pt x="924805" y="623887"/>
                      </a:cubicBezTo>
                      <a:cubicBezTo>
                        <a:pt x="920836" y="624681"/>
                        <a:pt x="916266" y="624023"/>
                        <a:pt x="912899" y="626268"/>
                      </a:cubicBezTo>
                      <a:cubicBezTo>
                        <a:pt x="910810" y="627660"/>
                        <a:pt x="911641" y="631167"/>
                        <a:pt x="910518" y="633412"/>
                      </a:cubicBezTo>
                      <a:cubicBezTo>
                        <a:pt x="909238" y="635972"/>
                        <a:pt x="907343" y="638175"/>
                        <a:pt x="905755" y="640556"/>
                      </a:cubicBezTo>
                      <a:cubicBezTo>
                        <a:pt x="904961" y="643731"/>
                        <a:pt x="903717" y="646826"/>
                        <a:pt x="903374" y="650081"/>
                      </a:cubicBezTo>
                      <a:cubicBezTo>
                        <a:pt x="902125" y="661948"/>
                        <a:pt x="902311" y="673940"/>
                        <a:pt x="900993" y="685800"/>
                      </a:cubicBezTo>
                      <a:cubicBezTo>
                        <a:pt x="900066" y="694145"/>
                        <a:pt x="893253" y="701192"/>
                        <a:pt x="884324" y="702468"/>
                      </a:cubicBezTo>
                      <a:lnTo>
                        <a:pt x="867655" y="704850"/>
                      </a:lnTo>
                      <a:cubicBezTo>
                        <a:pt x="866068" y="707231"/>
                        <a:pt x="863152" y="709143"/>
                        <a:pt x="862893" y="711993"/>
                      </a:cubicBezTo>
                      <a:cubicBezTo>
                        <a:pt x="862514" y="716158"/>
                        <a:pt x="864455" y="731787"/>
                        <a:pt x="867655" y="738187"/>
                      </a:cubicBezTo>
                      <a:cubicBezTo>
                        <a:pt x="868935" y="740747"/>
                        <a:pt x="870830" y="742950"/>
                        <a:pt x="872418" y="745331"/>
                      </a:cubicBezTo>
                      <a:cubicBezTo>
                        <a:pt x="871624" y="752475"/>
                        <a:pt x="871218" y="759672"/>
                        <a:pt x="870036" y="766762"/>
                      </a:cubicBezTo>
                      <a:cubicBezTo>
                        <a:pt x="869623" y="769238"/>
                        <a:pt x="869430" y="772131"/>
                        <a:pt x="867655" y="773906"/>
                      </a:cubicBezTo>
                      <a:cubicBezTo>
                        <a:pt x="865880" y="775681"/>
                        <a:pt x="862892" y="775493"/>
                        <a:pt x="860511" y="776287"/>
                      </a:cubicBezTo>
                      <a:cubicBezTo>
                        <a:pt x="850288" y="806961"/>
                        <a:pt x="860105" y="775537"/>
                        <a:pt x="853368" y="802481"/>
                      </a:cubicBezTo>
                      <a:cubicBezTo>
                        <a:pt x="852759" y="804916"/>
                        <a:pt x="852554" y="807665"/>
                        <a:pt x="850986" y="809625"/>
                      </a:cubicBezTo>
                      <a:cubicBezTo>
                        <a:pt x="847629" y="813822"/>
                        <a:pt x="841405" y="815200"/>
                        <a:pt x="836699" y="816768"/>
                      </a:cubicBezTo>
                      <a:cubicBezTo>
                        <a:pt x="832730" y="815181"/>
                        <a:pt x="828699" y="813742"/>
                        <a:pt x="824793" y="812006"/>
                      </a:cubicBezTo>
                      <a:cubicBezTo>
                        <a:pt x="821549" y="810564"/>
                        <a:pt x="818796" y="807635"/>
                        <a:pt x="815268" y="807243"/>
                      </a:cubicBezTo>
                      <a:cubicBezTo>
                        <a:pt x="811245" y="806796"/>
                        <a:pt x="807330" y="808831"/>
                        <a:pt x="803361" y="809625"/>
                      </a:cubicBezTo>
                      <a:cubicBezTo>
                        <a:pt x="795088" y="834446"/>
                        <a:pt x="800344" y="815042"/>
                        <a:pt x="796218" y="850106"/>
                      </a:cubicBezTo>
                      <a:cubicBezTo>
                        <a:pt x="796202" y="850239"/>
                        <a:pt x="793918" y="868458"/>
                        <a:pt x="791455" y="871537"/>
                      </a:cubicBezTo>
                      <a:cubicBezTo>
                        <a:pt x="789667" y="873772"/>
                        <a:pt x="786692" y="874712"/>
                        <a:pt x="784311" y="876300"/>
                      </a:cubicBezTo>
                      <a:cubicBezTo>
                        <a:pt x="773992" y="875506"/>
                        <a:pt x="763547" y="875717"/>
                        <a:pt x="753355" y="873918"/>
                      </a:cubicBezTo>
                      <a:cubicBezTo>
                        <a:pt x="749244" y="873192"/>
                        <a:pt x="740354" y="866839"/>
                        <a:pt x="736686" y="864393"/>
                      </a:cubicBezTo>
                      <a:cubicBezTo>
                        <a:pt x="731130" y="865187"/>
                        <a:pt x="725038" y="864265"/>
                        <a:pt x="720018" y="866775"/>
                      </a:cubicBezTo>
                      <a:cubicBezTo>
                        <a:pt x="717773" y="867897"/>
                        <a:pt x="718625" y="871611"/>
                        <a:pt x="717636" y="873918"/>
                      </a:cubicBezTo>
                      <a:cubicBezTo>
                        <a:pt x="716238" y="877181"/>
                        <a:pt x="714461" y="880268"/>
                        <a:pt x="712874" y="883443"/>
                      </a:cubicBezTo>
                      <a:cubicBezTo>
                        <a:pt x="713668" y="886618"/>
                        <a:pt x="712741" y="890873"/>
                        <a:pt x="715255" y="892968"/>
                      </a:cubicBezTo>
                      <a:cubicBezTo>
                        <a:pt x="718364" y="895559"/>
                        <a:pt x="723284" y="894187"/>
                        <a:pt x="727161" y="895350"/>
                      </a:cubicBezTo>
                      <a:cubicBezTo>
                        <a:pt x="731255" y="896578"/>
                        <a:pt x="735099" y="898525"/>
                        <a:pt x="739068" y="900112"/>
                      </a:cubicBezTo>
                      <a:cubicBezTo>
                        <a:pt x="740655" y="903287"/>
                        <a:pt x="745417" y="906462"/>
                        <a:pt x="743830" y="909637"/>
                      </a:cubicBezTo>
                      <a:cubicBezTo>
                        <a:pt x="741918" y="913460"/>
                        <a:pt x="735747" y="912488"/>
                        <a:pt x="731924" y="914400"/>
                      </a:cubicBezTo>
                      <a:cubicBezTo>
                        <a:pt x="729364" y="915680"/>
                        <a:pt x="727161" y="917575"/>
                        <a:pt x="724780" y="919162"/>
                      </a:cubicBezTo>
                      <a:cubicBezTo>
                        <a:pt x="723986" y="921543"/>
                        <a:pt x="722943" y="923856"/>
                        <a:pt x="722399" y="926306"/>
                      </a:cubicBezTo>
                      <a:cubicBezTo>
                        <a:pt x="719632" y="938757"/>
                        <a:pt x="723315" y="940777"/>
                        <a:pt x="712874" y="947737"/>
                      </a:cubicBezTo>
                      <a:cubicBezTo>
                        <a:pt x="710785" y="949129"/>
                        <a:pt x="708111" y="949324"/>
                        <a:pt x="705730" y="950118"/>
                      </a:cubicBezTo>
                      <a:cubicBezTo>
                        <a:pt x="703349" y="952499"/>
                        <a:pt x="700454" y="954460"/>
                        <a:pt x="698586" y="957262"/>
                      </a:cubicBezTo>
                      <a:cubicBezTo>
                        <a:pt x="697194" y="959351"/>
                        <a:pt x="697327" y="962161"/>
                        <a:pt x="696205" y="964406"/>
                      </a:cubicBezTo>
                      <a:cubicBezTo>
                        <a:pt x="694925" y="966966"/>
                        <a:pt x="693030" y="969169"/>
                        <a:pt x="691443" y="971550"/>
                      </a:cubicBezTo>
                      <a:cubicBezTo>
                        <a:pt x="691875" y="974575"/>
                        <a:pt x="692232" y="996154"/>
                        <a:pt x="700968" y="997743"/>
                      </a:cubicBezTo>
                      <a:cubicBezTo>
                        <a:pt x="707408" y="998914"/>
                        <a:pt x="713668" y="994568"/>
                        <a:pt x="720018" y="992981"/>
                      </a:cubicBezTo>
                      <a:cubicBezTo>
                        <a:pt x="723193" y="991393"/>
                        <a:pt x="726816" y="990491"/>
                        <a:pt x="729543" y="988218"/>
                      </a:cubicBezTo>
                      <a:cubicBezTo>
                        <a:pt x="731741" y="986386"/>
                        <a:pt x="732282" y="983098"/>
                        <a:pt x="734305" y="981075"/>
                      </a:cubicBezTo>
                      <a:cubicBezTo>
                        <a:pt x="736329" y="979051"/>
                        <a:pt x="739068" y="977900"/>
                        <a:pt x="741449" y="976312"/>
                      </a:cubicBezTo>
                      <a:cubicBezTo>
                        <a:pt x="742243" y="973931"/>
                        <a:pt x="743140" y="971582"/>
                        <a:pt x="743830" y="969168"/>
                      </a:cubicBezTo>
                      <a:cubicBezTo>
                        <a:pt x="744729" y="966021"/>
                        <a:pt x="744116" y="962157"/>
                        <a:pt x="746211" y="959643"/>
                      </a:cubicBezTo>
                      <a:cubicBezTo>
                        <a:pt x="748483" y="956916"/>
                        <a:pt x="752654" y="956642"/>
                        <a:pt x="755736" y="954881"/>
                      </a:cubicBezTo>
                      <a:cubicBezTo>
                        <a:pt x="758221" y="953461"/>
                        <a:pt x="760499" y="951706"/>
                        <a:pt x="762880" y="950118"/>
                      </a:cubicBezTo>
                      <a:cubicBezTo>
                        <a:pt x="770024" y="951706"/>
                        <a:pt x="779136" y="949706"/>
                        <a:pt x="784311" y="954881"/>
                      </a:cubicBezTo>
                      <a:cubicBezTo>
                        <a:pt x="787725" y="958295"/>
                        <a:pt x="783317" y="964544"/>
                        <a:pt x="781930" y="969168"/>
                      </a:cubicBezTo>
                      <a:cubicBezTo>
                        <a:pt x="780282" y="974663"/>
                        <a:pt x="775595" y="981053"/>
                        <a:pt x="772405" y="985837"/>
                      </a:cubicBezTo>
                      <a:cubicBezTo>
                        <a:pt x="770818" y="990600"/>
                        <a:pt x="768628" y="995202"/>
                        <a:pt x="767643" y="1000125"/>
                      </a:cubicBezTo>
                      <a:cubicBezTo>
                        <a:pt x="766849" y="1004094"/>
                        <a:pt x="766682" y="1008241"/>
                        <a:pt x="765261" y="1012031"/>
                      </a:cubicBezTo>
                      <a:cubicBezTo>
                        <a:pt x="764256" y="1014711"/>
                        <a:pt x="761779" y="1016615"/>
                        <a:pt x="760499" y="1019175"/>
                      </a:cubicBezTo>
                      <a:cubicBezTo>
                        <a:pt x="759377" y="1021420"/>
                        <a:pt x="759337" y="1024124"/>
                        <a:pt x="758118" y="1026318"/>
                      </a:cubicBezTo>
                      <a:cubicBezTo>
                        <a:pt x="755338" y="1031322"/>
                        <a:pt x="748593" y="1040606"/>
                        <a:pt x="748593" y="1040606"/>
                      </a:cubicBezTo>
                      <a:cubicBezTo>
                        <a:pt x="747799" y="1044575"/>
                        <a:pt x="748802" y="1049403"/>
                        <a:pt x="746211" y="1052512"/>
                      </a:cubicBezTo>
                      <a:cubicBezTo>
                        <a:pt x="744116" y="1055026"/>
                        <a:pt x="739694" y="1053604"/>
                        <a:pt x="736686" y="1054893"/>
                      </a:cubicBezTo>
                      <a:cubicBezTo>
                        <a:pt x="725783" y="1059566"/>
                        <a:pt x="732694" y="1059937"/>
                        <a:pt x="722399" y="1066800"/>
                      </a:cubicBezTo>
                      <a:cubicBezTo>
                        <a:pt x="720310" y="1068192"/>
                        <a:pt x="717586" y="1068249"/>
                        <a:pt x="715255" y="1069181"/>
                      </a:cubicBezTo>
                      <a:cubicBezTo>
                        <a:pt x="713607" y="1069840"/>
                        <a:pt x="711684" y="1068387"/>
                        <a:pt x="710493" y="1066800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121910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333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Полилиния 77">
                  <a:extLst>
                    <a:ext uri="{FF2B5EF4-FFF2-40B4-BE49-F238E27FC236}">
                      <a16:creationId xmlns:a16="http://schemas.microsoft.com/office/drawing/2014/main" id="{47BB0712-EC44-A846-5A3B-20AF3AEA48C2}"/>
                    </a:ext>
                  </a:extLst>
                </p:cNvPr>
                <p:cNvSpPr/>
                <p:nvPr/>
              </p:nvSpPr>
              <p:spPr>
                <a:xfrm>
                  <a:off x="4740308" y="2026931"/>
                  <a:ext cx="1774414" cy="987411"/>
                </a:xfrm>
                <a:custGeom>
                  <a:avLst/>
                  <a:gdLst>
                    <a:gd name="connsiteX0" fmla="*/ 1226805 w 1405522"/>
                    <a:gd name="connsiteY0" fmla="*/ 874713 h 979488"/>
                    <a:gd name="connsiteX1" fmla="*/ 1219661 w 1405522"/>
                    <a:gd name="connsiteY1" fmla="*/ 872331 h 979488"/>
                    <a:gd name="connsiteX2" fmla="*/ 1212518 w 1405522"/>
                    <a:gd name="connsiteY2" fmla="*/ 867569 h 979488"/>
                    <a:gd name="connsiteX3" fmla="*/ 1183943 w 1405522"/>
                    <a:gd name="connsiteY3" fmla="*/ 865188 h 979488"/>
                    <a:gd name="connsiteX4" fmla="*/ 1179180 w 1405522"/>
                    <a:gd name="connsiteY4" fmla="*/ 843756 h 979488"/>
                    <a:gd name="connsiteX5" fmla="*/ 1100599 w 1405522"/>
                    <a:gd name="connsiteY5" fmla="*/ 848519 h 979488"/>
                    <a:gd name="connsiteX6" fmla="*/ 1098218 w 1405522"/>
                    <a:gd name="connsiteY6" fmla="*/ 855663 h 979488"/>
                    <a:gd name="connsiteX7" fmla="*/ 1083930 w 1405522"/>
                    <a:gd name="connsiteY7" fmla="*/ 853281 h 979488"/>
                    <a:gd name="connsiteX8" fmla="*/ 1067261 w 1405522"/>
                    <a:gd name="connsiteY8" fmla="*/ 841375 h 979488"/>
                    <a:gd name="connsiteX9" fmla="*/ 1064880 w 1405522"/>
                    <a:gd name="connsiteY9" fmla="*/ 831850 h 979488"/>
                    <a:gd name="connsiteX10" fmla="*/ 1057736 w 1405522"/>
                    <a:gd name="connsiteY10" fmla="*/ 827088 h 979488"/>
                    <a:gd name="connsiteX11" fmla="*/ 1014874 w 1405522"/>
                    <a:gd name="connsiteY11" fmla="*/ 824706 h 979488"/>
                    <a:gd name="connsiteX12" fmla="*/ 1000586 w 1405522"/>
                    <a:gd name="connsiteY12" fmla="*/ 819944 h 979488"/>
                    <a:gd name="connsiteX13" fmla="*/ 993443 w 1405522"/>
                    <a:gd name="connsiteY13" fmla="*/ 817563 h 979488"/>
                    <a:gd name="connsiteX14" fmla="*/ 986299 w 1405522"/>
                    <a:gd name="connsiteY14" fmla="*/ 822325 h 979488"/>
                    <a:gd name="connsiteX15" fmla="*/ 979155 w 1405522"/>
                    <a:gd name="connsiteY15" fmla="*/ 836613 h 979488"/>
                    <a:gd name="connsiteX16" fmla="*/ 974393 w 1405522"/>
                    <a:gd name="connsiteY16" fmla="*/ 843756 h 979488"/>
                    <a:gd name="connsiteX17" fmla="*/ 960105 w 1405522"/>
                    <a:gd name="connsiteY17" fmla="*/ 855663 h 979488"/>
                    <a:gd name="connsiteX18" fmla="*/ 955343 w 1405522"/>
                    <a:gd name="connsiteY18" fmla="*/ 862806 h 979488"/>
                    <a:gd name="connsiteX19" fmla="*/ 945818 w 1405522"/>
                    <a:gd name="connsiteY19" fmla="*/ 865188 h 979488"/>
                    <a:gd name="connsiteX20" fmla="*/ 926768 w 1405522"/>
                    <a:gd name="connsiteY20" fmla="*/ 867569 h 979488"/>
                    <a:gd name="connsiteX21" fmla="*/ 905336 w 1405522"/>
                    <a:gd name="connsiteY21" fmla="*/ 877094 h 979488"/>
                    <a:gd name="connsiteX22" fmla="*/ 871999 w 1405522"/>
                    <a:gd name="connsiteY22" fmla="*/ 874713 h 979488"/>
                    <a:gd name="connsiteX23" fmla="*/ 843424 w 1405522"/>
                    <a:gd name="connsiteY23" fmla="*/ 855663 h 979488"/>
                    <a:gd name="connsiteX24" fmla="*/ 831518 w 1405522"/>
                    <a:gd name="connsiteY24" fmla="*/ 850900 h 979488"/>
                    <a:gd name="connsiteX25" fmla="*/ 802943 w 1405522"/>
                    <a:gd name="connsiteY25" fmla="*/ 846138 h 979488"/>
                    <a:gd name="connsiteX26" fmla="*/ 795799 w 1405522"/>
                    <a:gd name="connsiteY26" fmla="*/ 843756 h 979488"/>
                    <a:gd name="connsiteX27" fmla="*/ 788655 w 1405522"/>
                    <a:gd name="connsiteY27" fmla="*/ 836613 h 979488"/>
                    <a:gd name="connsiteX28" fmla="*/ 769605 w 1405522"/>
                    <a:gd name="connsiteY28" fmla="*/ 822325 h 979488"/>
                    <a:gd name="connsiteX29" fmla="*/ 760080 w 1405522"/>
                    <a:gd name="connsiteY29" fmla="*/ 817563 h 979488"/>
                    <a:gd name="connsiteX30" fmla="*/ 741030 w 1405522"/>
                    <a:gd name="connsiteY30" fmla="*/ 810419 h 979488"/>
                    <a:gd name="connsiteX31" fmla="*/ 733886 w 1405522"/>
                    <a:gd name="connsiteY31" fmla="*/ 805656 h 979488"/>
                    <a:gd name="connsiteX32" fmla="*/ 726743 w 1405522"/>
                    <a:gd name="connsiteY32" fmla="*/ 803275 h 979488"/>
                    <a:gd name="connsiteX33" fmla="*/ 719599 w 1405522"/>
                    <a:gd name="connsiteY33" fmla="*/ 796131 h 979488"/>
                    <a:gd name="connsiteX34" fmla="*/ 712455 w 1405522"/>
                    <a:gd name="connsiteY34" fmla="*/ 791369 h 979488"/>
                    <a:gd name="connsiteX35" fmla="*/ 705311 w 1405522"/>
                    <a:gd name="connsiteY35" fmla="*/ 784225 h 979488"/>
                    <a:gd name="connsiteX36" fmla="*/ 698168 w 1405522"/>
                    <a:gd name="connsiteY36" fmla="*/ 779463 h 979488"/>
                    <a:gd name="connsiteX37" fmla="*/ 674355 w 1405522"/>
                    <a:gd name="connsiteY37" fmla="*/ 767556 h 979488"/>
                    <a:gd name="connsiteX38" fmla="*/ 650543 w 1405522"/>
                    <a:gd name="connsiteY38" fmla="*/ 769938 h 979488"/>
                    <a:gd name="connsiteX39" fmla="*/ 645780 w 1405522"/>
                    <a:gd name="connsiteY39" fmla="*/ 777081 h 979488"/>
                    <a:gd name="connsiteX40" fmla="*/ 638636 w 1405522"/>
                    <a:gd name="connsiteY40" fmla="*/ 784225 h 979488"/>
                    <a:gd name="connsiteX41" fmla="*/ 629111 w 1405522"/>
                    <a:gd name="connsiteY41" fmla="*/ 817563 h 979488"/>
                    <a:gd name="connsiteX42" fmla="*/ 619586 w 1405522"/>
                    <a:gd name="connsiteY42" fmla="*/ 831850 h 979488"/>
                    <a:gd name="connsiteX43" fmla="*/ 610061 w 1405522"/>
                    <a:gd name="connsiteY43" fmla="*/ 834231 h 979488"/>
                    <a:gd name="connsiteX44" fmla="*/ 595774 w 1405522"/>
                    <a:gd name="connsiteY44" fmla="*/ 838994 h 979488"/>
                    <a:gd name="connsiteX45" fmla="*/ 564818 w 1405522"/>
                    <a:gd name="connsiteY45" fmla="*/ 841375 h 979488"/>
                    <a:gd name="connsiteX46" fmla="*/ 550530 w 1405522"/>
                    <a:gd name="connsiteY46" fmla="*/ 843756 h 979488"/>
                    <a:gd name="connsiteX47" fmla="*/ 536243 w 1405522"/>
                    <a:gd name="connsiteY47" fmla="*/ 848519 h 979488"/>
                    <a:gd name="connsiteX48" fmla="*/ 498143 w 1405522"/>
                    <a:gd name="connsiteY48" fmla="*/ 850900 h 979488"/>
                    <a:gd name="connsiteX49" fmla="*/ 490999 w 1405522"/>
                    <a:gd name="connsiteY49" fmla="*/ 865188 h 979488"/>
                    <a:gd name="connsiteX50" fmla="*/ 495761 w 1405522"/>
                    <a:gd name="connsiteY50" fmla="*/ 891381 h 979488"/>
                    <a:gd name="connsiteX51" fmla="*/ 493380 w 1405522"/>
                    <a:gd name="connsiteY51" fmla="*/ 953294 h 979488"/>
                    <a:gd name="connsiteX52" fmla="*/ 469568 w 1405522"/>
                    <a:gd name="connsiteY52" fmla="*/ 948531 h 979488"/>
                    <a:gd name="connsiteX53" fmla="*/ 445755 w 1405522"/>
                    <a:gd name="connsiteY53" fmla="*/ 939006 h 979488"/>
                    <a:gd name="connsiteX54" fmla="*/ 400511 w 1405522"/>
                    <a:gd name="connsiteY54" fmla="*/ 941388 h 979488"/>
                    <a:gd name="connsiteX55" fmla="*/ 393368 w 1405522"/>
                    <a:gd name="connsiteY55" fmla="*/ 943769 h 979488"/>
                    <a:gd name="connsiteX56" fmla="*/ 360030 w 1405522"/>
                    <a:gd name="connsiteY56" fmla="*/ 946150 h 979488"/>
                    <a:gd name="connsiteX57" fmla="*/ 350505 w 1405522"/>
                    <a:gd name="connsiteY57" fmla="*/ 948531 h 979488"/>
                    <a:gd name="connsiteX58" fmla="*/ 336218 w 1405522"/>
                    <a:gd name="connsiteY58" fmla="*/ 958056 h 979488"/>
                    <a:gd name="connsiteX59" fmla="*/ 329074 w 1405522"/>
                    <a:gd name="connsiteY59" fmla="*/ 962819 h 979488"/>
                    <a:gd name="connsiteX60" fmla="*/ 321930 w 1405522"/>
                    <a:gd name="connsiteY60" fmla="*/ 965200 h 979488"/>
                    <a:gd name="connsiteX61" fmla="*/ 307643 w 1405522"/>
                    <a:gd name="connsiteY61" fmla="*/ 974725 h 979488"/>
                    <a:gd name="connsiteX62" fmla="*/ 293355 w 1405522"/>
                    <a:gd name="connsiteY62" fmla="*/ 979488 h 979488"/>
                    <a:gd name="connsiteX63" fmla="*/ 279068 w 1405522"/>
                    <a:gd name="connsiteY63" fmla="*/ 977106 h 979488"/>
                    <a:gd name="connsiteX64" fmla="*/ 262399 w 1405522"/>
                    <a:gd name="connsiteY64" fmla="*/ 965200 h 979488"/>
                    <a:gd name="connsiteX65" fmla="*/ 260018 w 1405522"/>
                    <a:gd name="connsiteY65" fmla="*/ 934244 h 979488"/>
                    <a:gd name="connsiteX66" fmla="*/ 250493 w 1405522"/>
                    <a:gd name="connsiteY66" fmla="*/ 929481 h 979488"/>
                    <a:gd name="connsiteX67" fmla="*/ 245730 w 1405522"/>
                    <a:gd name="connsiteY67" fmla="*/ 922338 h 979488"/>
                    <a:gd name="connsiteX68" fmla="*/ 248111 w 1405522"/>
                    <a:gd name="connsiteY68" fmla="*/ 900906 h 979488"/>
                    <a:gd name="connsiteX69" fmla="*/ 252874 w 1405522"/>
                    <a:gd name="connsiteY69" fmla="*/ 893763 h 979488"/>
                    <a:gd name="connsiteX70" fmla="*/ 250493 w 1405522"/>
                    <a:gd name="connsiteY70" fmla="*/ 886619 h 979488"/>
                    <a:gd name="connsiteX71" fmla="*/ 236205 w 1405522"/>
                    <a:gd name="connsiteY71" fmla="*/ 879475 h 979488"/>
                    <a:gd name="connsiteX72" fmla="*/ 224299 w 1405522"/>
                    <a:gd name="connsiteY72" fmla="*/ 862806 h 979488"/>
                    <a:gd name="connsiteX73" fmla="*/ 212393 w 1405522"/>
                    <a:gd name="connsiteY73" fmla="*/ 850900 h 979488"/>
                    <a:gd name="connsiteX74" fmla="*/ 195724 w 1405522"/>
                    <a:gd name="connsiteY74" fmla="*/ 853281 h 979488"/>
                    <a:gd name="connsiteX75" fmla="*/ 188580 w 1405522"/>
                    <a:gd name="connsiteY75" fmla="*/ 855663 h 979488"/>
                    <a:gd name="connsiteX76" fmla="*/ 186199 w 1405522"/>
                    <a:gd name="connsiteY76" fmla="*/ 862806 h 979488"/>
                    <a:gd name="connsiteX77" fmla="*/ 171911 w 1405522"/>
                    <a:gd name="connsiteY77" fmla="*/ 874713 h 979488"/>
                    <a:gd name="connsiteX78" fmla="*/ 152861 w 1405522"/>
                    <a:gd name="connsiteY78" fmla="*/ 872331 h 979488"/>
                    <a:gd name="connsiteX79" fmla="*/ 126668 w 1405522"/>
                    <a:gd name="connsiteY79" fmla="*/ 865188 h 979488"/>
                    <a:gd name="connsiteX80" fmla="*/ 98093 w 1405522"/>
                    <a:gd name="connsiteY80" fmla="*/ 862806 h 979488"/>
                    <a:gd name="connsiteX81" fmla="*/ 59993 w 1405522"/>
                    <a:gd name="connsiteY81" fmla="*/ 865188 h 979488"/>
                    <a:gd name="connsiteX82" fmla="*/ 52849 w 1405522"/>
                    <a:gd name="connsiteY82" fmla="*/ 872331 h 979488"/>
                    <a:gd name="connsiteX83" fmla="*/ 45705 w 1405522"/>
                    <a:gd name="connsiteY83" fmla="*/ 874713 h 979488"/>
                    <a:gd name="connsiteX84" fmla="*/ 38561 w 1405522"/>
                    <a:gd name="connsiteY84" fmla="*/ 879475 h 979488"/>
                    <a:gd name="connsiteX85" fmla="*/ 33799 w 1405522"/>
                    <a:gd name="connsiteY85" fmla="*/ 886619 h 979488"/>
                    <a:gd name="connsiteX86" fmla="*/ 14749 w 1405522"/>
                    <a:gd name="connsiteY86" fmla="*/ 891381 h 979488"/>
                    <a:gd name="connsiteX87" fmla="*/ 2843 w 1405522"/>
                    <a:gd name="connsiteY87" fmla="*/ 889000 h 979488"/>
                    <a:gd name="connsiteX88" fmla="*/ 5224 w 1405522"/>
                    <a:gd name="connsiteY88" fmla="*/ 858044 h 979488"/>
                    <a:gd name="connsiteX89" fmla="*/ 9986 w 1405522"/>
                    <a:gd name="connsiteY89" fmla="*/ 843756 h 979488"/>
                    <a:gd name="connsiteX90" fmla="*/ 14749 w 1405522"/>
                    <a:gd name="connsiteY90" fmla="*/ 827088 h 979488"/>
                    <a:gd name="connsiteX91" fmla="*/ 12368 w 1405522"/>
                    <a:gd name="connsiteY91" fmla="*/ 805656 h 979488"/>
                    <a:gd name="connsiteX92" fmla="*/ 12368 w 1405522"/>
                    <a:gd name="connsiteY92" fmla="*/ 777081 h 979488"/>
                    <a:gd name="connsiteX93" fmla="*/ 26655 w 1405522"/>
                    <a:gd name="connsiteY93" fmla="*/ 767556 h 979488"/>
                    <a:gd name="connsiteX94" fmla="*/ 40943 w 1405522"/>
                    <a:gd name="connsiteY94" fmla="*/ 758031 h 979488"/>
                    <a:gd name="connsiteX95" fmla="*/ 48086 w 1405522"/>
                    <a:gd name="connsiteY95" fmla="*/ 753269 h 979488"/>
                    <a:gd name="connsiteX96" fmla="*/ 57611 w 1405522"/>
                    <a:gd name="connsiteY96" fmla="*/ 743744 h 979488"/>
                    <a:gd name="connsiteX97" fmla="*/ 62374 w 1405522"/>
                    <a:gd name="connsiteY97" fmla="*/ 736600 h 979488"/>
                    <a:gd name="connsiteX98" fmla="*/ 81424 w 1405522"/>
                    <a:gd name="connsiteY98" fmla="*/ 727075 h 979488"/>
                    <a:gd name="connsiteX99" fmla="*/ 129049 w 1405522"/>
                    <a:gd name="connsiteY99" fmla="*/ 717550 h 979488"/>
                    <a:gd name="connsiteX100" fmla="*/ 140955 w 1405522"/>
                    <a:gd name="connsiteY100" fmla="*/ 703263 h 979488"/>
                    <a:gd name="connsiteX101" fmla="*/ 150480 w 1405522"/>
                    <a:gd name="connsiteY101" fmla="*/ 700881 h 979488"/>
                    <a:gd name="connsiteX102" fmla="*/ 157624 w 1405522"/>
                    <a:gd name="connsiteY102" fmla="*/ 693738 h 979488"/>
                    <a:gd name="connsiteX103" fmla="*/ 162386 w 1405522"/>
                    <a:gd name="connsiteY103" fmla="*/ 672306 h 979488"/>
                    <a:gd name="connsiteX104" fmla="*/ 169530 w 1405522"/>
                    <a:gd name="connsiteY104" fmla="*/ 669925 h 979488"/>
                    <a:gd name="connsiteX105" fmla="*/ 183818 w 1405522"/>
                    <a:gd name="connsiteY105" fmla="*/ 658019 h 979488"/>
                    <a:gd name="connsiteX106" fmla="*/ 190961 w 1405522"/>
                    <a:gd name="connsiteY106" fmla="*/ 655638 h 979488"/>
                    <a:gd name="connsiteX107" fmla="*/ 200486 w 1405522"/>
                    <a:gd name="connsiteY107" fmla="*/ 638969 h 979488"/>
                    <a:gd name="connsiteX108" fmla="*/ 207630 w 1405522"/>
                    <a:gd name="connsiteY108" fmla="*/ 608013 h 979488"/>
                    <a:gd name="connsiteX109" fmla="*/ 214774 w 1405522"/>
                    <a:gd name="connsiteY109" fmla="*/ 603250 h 979488"/>
                    <a:gd name="connsiteX110" fmla="*/ 221918 w 1405522"/>
                    <a:gd name="connsiteY110" fmla="*/ 584200 h 979488"/>
                    <a:gd name="connsiteX111" fmla="*/ 243349 w 1405522"/>
                    <a:gd name="connsiteY111" fmla="*/ 574675 h 979488"/>
                    <a:gd name="connsiteX112" fmla="*/ 260018 w 1405522"/>
                    <a:gd name="connsiteY112" fmla="*/ 569913 h 979488"/>
                    <a:gd name="connsiteX113" fmla="*/ 281449 w 1405522"/>
                    <a:gd name="connsiteY113" fmla="*/ 565150 h 979488"/>
                    <a:gd name="connsiteX114" fmla="*/ 290974 w 1405522"/>
                    <a:gd name="connsiteY114" fmla="*/ 579438 h 979488"/>
                    <a:gd name="connsiteX115" fmla="*/ 298118 w 1405522"/>
                    <a:gd name="connsiteY115" fmla="*/ 586581 h 979488"/>
                    <a:gd name="connsiteX116" fmla="*/ 321930 w 1405522"/>
                    <a:gd name="connsiteY116" fmla="*/ 600869 h 979488"/>
                    <a:gd name="connsiteX117" fmla="*/ 326693 w 1405522"/>
                    <a:gd name="connsiteY117" fmla="*/ 572294 h 979488"/>
                    <a:gd name="connsiteX118" fmla="*/ 336218 w 1405522"/>
                    <a:gd name="connsiteY118" fmla="*/ 550863 h 979488"/>
                    <a:gd name="connsiteX119" fmla="*/ 338599 w 1405522"/>
                    <a:gd name="connsiteY119" fmla="*/ 541338 h 979488"/>
                    <a:gd name="connsiteX120" fmla="*/ 338599 w 1405522"/>
                    <a:gd name="connsiteY120" fmla="*/ 519906 h 979488"/>
                    <a:gd name="connsiteX121" fmla="*/ 345743 w 1405522"/>
                    <a:gd name="connsiteY121" fmla="*/ 517525 h 979488"/>
                    <a:gd name="connsiteX122" fmla="*/ 360030 w 1405522"/>
                    <a:gd name="connsiteY122" fmla="*/ 488950 h 979488"/>
                    <a:gd name="connsiteX123" fmla="*/ 367174 w 1405522"/>
                    <a:gd name="connsiteY123" fmla="*/ 486569 h 979488"/>
                    <a:gd name="connsiteX124" fmla="*/ 369555 w 1405522"/>
                    <a:gd name="connsiteY124" fmla="*/ 477044 h 979488"/>
                    <a:gd name="connsiteX125" fmla="*/ 376699 w 1405522"/>
                    <a:gd name="connsiteY125" fmla="*/ 474663 h 979488"/>
                    <a:gd name="connsiteX126" fmla="*/ 379080 w 1405522"/>
                    <a:gd name="connsiteY126" fmla="*/ 441325 h 979488"/>
                    <a:gd name="connsiteX127" fmla="*/ 388605 w 1405522"/>
                    <a:gd name="connsiteY127" fmla="*/ 427038 h 979488"/>
                    <a:gd name="connsiteX128" fmla="*/ 386224 w 1405522"/>
                    <a:gd name="connsiteY128" fmla="*/ 405606 h 979488"/>
                    <a:gd name="connsiteX129" fmla="*/ 350505 w 1405522"/>
                    <a:gd name="connsiteY129" fmla="*/ 415131 h 979488"/>
                    <a:gd name="connsiteX130" fmla="*/ 348124 w 1405522"/>
                    <a:gd name="connsiteY130" fmla="*/ 422275 h 979488"/>
                    <a:gd name="connsiteX131" fmla="*/ 331455 w 1405522"/>
                    <a:gd name="connsiteY131" fmla="*/ 441325 h 979488"/>
                    <a:gd name="connsiteX132" fmla="*/ 321930 w 1405522"/>
                    <a:gd name="connsiteY132" fmla="*/ 446088 h 979488"/>
                    <a:gd name="connsiteX133" fmla="*/ 298118 w 1405522"/>
                    <a:gd name="connsiteY133" fmla="*/ 443706 h 979488"/>
                    <a:gd name="connsiteX134" fmla="*/ 295736 w 1405522"/>
                    <a:gd name="connsiteY134" fmla="*/ 424656 h 979488"/>
                    <a:gd name="connsiteX135" fmla="*/ 298118 w 1405522"/>
                    <a:gd name="connsiteY135" fmla="*/ 417513 h 979488"/>
                    <a:gd name="connsiteX136" fmla="*/ 314786 w 1405522"/>
                    <a:gd name="connsiteY136" fmla="*/ 403225 h 979488"/>
                    <a:gd name="connsiteX137" fmla="*/ 329074 w 1405522"/>
                    <a:gd name="connsiteY137" fmla="*/ 391319 h 979488"/>
                    <a:gd name="connsiteX138" fmla="*/ 333836 w 1405522"/>
                    <a:gd name="connsiteY138" fmla="*/ 381794 h 979488"/>
                    <a:gd name="connsiteX139" fmla="*/ 338599 w 1405522"/>
                    <a:gd name="connsiteY139" fmla="*/ 374650 h 979488"/>
                    <a:gd name="connsiteX140" fmla="*/ 340980 w 1405522"/>
                    <a:gd name="connsiteY140" fmla="*/ 365125 h 979488"/>
                    <a:gd name="connsiteX141" fmla="*/ 338599 w 1405522"/>
                    <a:gd name="connsiteY141" fmla="*/ 353219 h 979488"/>
                    <a:gd name="connsiteX142" fmla="*/ 314786 w 1405522"/>
                    <a:gd name="connsiteY142" fmla="*/ 348456 h 979488"/>
                    <a:gd name="connsiteX143" fmla="*/ 326693 w 1405522"/>
                    <a:gd name="connsiteY143" fmla="*/ 324644 h 979488"/>
                    <a:gd name="connsiteX144" fmla="*/ 338599 w 1405522"/>
                    <a:gd name="connsiteY144" fmla="*/ 322263 h 979488"/>
                    <a:gd name="connsiteX145" fmla="*/ 369555 w 1405522"/>
                    <a:gd name="connsiteY145" fmla="*/ 327025 h 979488"/>
                    <a:gd name="connsiteX146" fmla="*/ 379080 w 1405522"/>
                    <a:gd name="connsiteY146" fmla="*/ 331788 h 979488"/>
                    <a:gd name="connsiteX147" fmla="*/ 390986 w 1405522"/>
                    <a:gd name="connsiteY147" fmla="*/ 329406 h 979488"/>
                    <a:gd name="connsiteX148" fmla="*/ 398130 w 1405522"/>
                    <a:gd name="connsiteY148" fmla="*/ 324644 h 979488"/>
                    <a:gd name="connsiteX149" fmla="*/ 402893 w 1405522"/>
                    <a:gd name="connsiteY149" fmla="*/ 307975 h 979488"/>
                    <a:gd name="connsiteX150" fmla="*/ 405274 w 1405522"/>
                    <a:gd name="connsiteY150" fmla="*/ 277019 h 979488"/>
                    <a:gd name="connsiteX151" fmla="*/ 412418 w 1405522"/>
                    <a:gd name="connsiteY151" fmla="*/ 269875 h 979488"/>
                    <a:gd name="connsiteX152" fmla="*/ 460043 w 1405522"/>
                    <a:gd name="connsiteY152" fmla="*/ 267494 h 979488"/>
                    <a:gd name="connsiteX153" fmla="*/ 464805 w 1405522"/>
                    <a:gd name="connsiteY153" fmla="*/ 253206 h 979488"/>
                    <a:gd name="connsiteX154" fmla="*/ 471949 w 1405522"/>
                    <a:gd name="connsiteY154" fmla="*/ 224631 h 979488"/>
                    <a:gd name="connsiteX155" fmla="*/ 476711 w 1405522"/>
                    <a:gd name="connsiteY155" fmla="*/ 217488 h 979488"/>
                    <a:gd name="connsiteX156" fmla="*/ 474330 w 1405522"/>
                    <a:gd name="connsiteY156" fmla="*/ 193675 h 979488"/>
                    <a:gd name="connsiteX157" fmla="*/ 471949 w 1405522"/>
                    <a:gd name="connsiteY157" fmla="*/ 179388 h 979488"/>
                    <a:gd name="connsiteX158" fmla="*/ 474330 w 1405522"/>
                    <a:gd name="connsiteY158" fmla="*/ 157956 h 979488"/>
                    <a:gd name="connsiteX159" fmla="*/ 488618 w 1405522"/>
                    <a:gd name="connsiteY159" fmla="*/ 153194 h 979488"/>
                    <a:gd name="connsiteX160" fmla="*/ 495761 w 1405522"/>
                    <a:gd name="connsiteY160" fmla="*/ 136525 h 979488"/>
                    <a:gd name="connsiteX161" fmla="*/ 502905 w 1405522"/>
                    <a:gd name="connsiteY161" fmla="*/ 129381 h 979488"/>
                    <a:gd name="connsiteX162" fmla="*/ 512430 w 1405522"/>
                    <a:gd name="connsiteY162" fmla="*/ 115094 h 979488"/>
                    <a:gd name="connsiteX163" fmla="*/ 521955 w 1405522"/>
                    <a:gd name="connsiteY163" fmla="*/ 86519 h 979488"/>
                    <a:gd name="connsiteX164" fmla="*/ 536243 w 1405522"/>
                    <a:gd name="connsiteY164" fmla="*/ 88900 h 979488"/>
                    <a:gd name="connsiteX165" fmla="*/ 543386 w 1405522"/>
                    <a:gd name="connsiteY165" fmla="*/ 93663 h 979488"/>
                    <a:gd name="connsiteX166" fmla="*/ 571961 w 1405522"/>
                    <a:gd name="connsiteY166" fmla="*/ 98425 h 979488"/>
                    <a:gd name="connsiteX167" fmla="*/ 583868 w 1405522"/>
                    <a:gd name="connsiteY167" fmla="*/ 100806 h 979488"/>
                    <a:gd name="connsiteX168" fmla="*/ 591011 w 1405522"/>
                    <a:gd name="connsiteY168" fmla="*/ 107950 h 979488"/>
                    <a:gd name="connsiteX169" fmla="*/ 602918 w 1405522"/>
                    <a:gd name="connsiteY169" fmla="*/ 127000 h 979488"/>
                    <a:gd name="connsiteX170" fmla="*/ 617205 w 1405522"/>
                    <a:gd name="connsiteY170" fmla="*/ 138906 h 979488"/>
                    <a:gd name="connsiteX171" fmla="*/ 624349 w 1405522"/>
                    <a:gd name="connsiteY171" fmla="*/ 143669 h 979488"/>
                    <a:gd name="connsiteX172" fmla="*/ 633874 w 1405522"/>
                    <a:gd name="connsiteY172" fmla="*/ 150813 h 979488"/>
                    <a:gd name="connsiteX173" fmla="*/ 641018 w 1405522"/>
                    <a:gd name="connsiteY173" fmla="*/ 153194 h 979488"/>
                    <a:gd name="connsiteX174" fmla="*/ 648161 w 1405522"/>
                    <a:gd name="connsiteY174" fmla="*/ 160338 h 979488"/>
                    <a:gd name="connsiteX175" fmla="*/ 652924 w 1405522"/>
                    <a:gd name="connsiteY175" fmla="*/ 177006 h 979488"/>
                    <a:gd name="connsiteX176" fmla="*/ 660068 w 1405522"/>
                    <a:gd name="connsiteY176" fmla="*/ 181769 h 979488"/>
                    <a:gd name="connsiteX177" fmla="*/ 671974 w 1405522"/>
                    <a:gd name="connsiteY177" fmla="*/ 179388 h 979488"/>
                    <a:gd name="connsiteX178" fmla="*/ 686261 w 1405522"/>
                    <a:gd name="connsiteY178" fmla="*/ 169863 h 979488"/>
                    <a:gd name="connsiteX179" fmla="*/ 712455 w 1405522"/>
                    <a:gd name="connsiteY179" fmla="*/ 162719 h 979488"/>
                    <a:gd name="connsiteX180" fmla="*/ 731505 w 1405522"/>
                    <a:gd name="connsiteY180" fmla="*/ 157956 h 979488"/>
                    <a:gd name="connsiteX181" fmla="*/ 741030 w 1405522"/>
                    <a:gd name="connsiteY181" fmla="*/ 141288 h 979488"/>
                    <a:gd name="connsiteX182" fmla="*/ 745793 w 1405522"/>
                    <a:gd name="connsiteY182" fmla="*/ 127000 h 979488"/>
                    <a:gd name="connsiteX183" fmla="*/ 752936 w 1405522"/>
                    <a:gd name="connsiteY183" fmla="*/ 122238 h 979488"/>
                    <a:gd name="connsiteX184" fmla="*/ 764843 w 1405522"/>
                    <a:gd name="connsiteY184" fmla="*/ 107950 h 979488"/>
                    <a:gd name="connsiteX185" fmla="*/ 769605 w 1405522"/>
                    <a:gd name="connsiteY185" fmla="*/ 91281 h 979488"/>
                    <a:gd name="connsiteX186" fmla="*/ 776749 w 1405522"/>
                    <a:gd name="connsiteY186" fmla="*/ 88900 h 979488"/>
                    <a:gd name="connsiteX187" fmla="*/ 779130 w 1405522"/>
                    <a:gd name="connsiteY187" fmla="*/ 67469 h 979488"/>
                    <a:gd name="connsiteX188" fmla="*/ 855330 w 1405522"/>
                    <a:gd name="connsiteY188" fmla="*/ 67469 h 979488"/>
                    <a:gd name="connsiteX189" fmla="*/ 860093 w 1405522"/>
                    <a:gd name="connsiteY189" fmla="*/ 86519 h 979488"/>
                    <a:gd name="connsiteX190" fmla="*/ 881524 w 1405522"/>
                    <a:gd name="connsiteY190" fmla="*/ 88900 h 979488"/>
                    <a:gd name="connsiteX191" fmla="*/ 886286 w 1405522"/>
                    <a:gd name="connsiteY191" fmla="*/ 96044 h 979488"/>
                    <a:gd name="connsiteX192" fmla="*/ 931530 w 1405522"/>
                    <a:gd name="connsiteY192" fmla="*/ 103188 h 979488"/>
                    <a:gd name="connsiteX193" fmla="*/ 938674 w 1405522"/>
                    <a:gd name="connsiteY193" fmla="*/ 107950 h 979488"/>
                    <a:gd name="connsiteX194" fmla="*/ 967249 w 1405522"/>
                    <a:gd name="connsiteY194" fmla="*/ 107950 h 979488"/>
                    <a:gd name="connsiteX195" fmla="*/ 972011 w 1405522"/>
                    <a:gd name="connsiteY195" fmla="*/ 100806 h 979488"/>
                    <a:gd name="connsiteX196" fmla="*/ 974393 w 1405522"/>
                    <a:gd name="connsiteY196" fmla="*/ 88900 h 979488"/>
                    <a:gd name="connsiteX197" fmla="*/ 988680 w 1405522"/>
                    <a:gd name="connsiteY197" fmla="*/ 86519 h 979488"/>
                    <a:gd name="connsiteX198" fmla="*/ 995824 w 1405522"/>
                    <a:gd name="connsiteY198" fmla="*/ 84138 h 979488"/>
                    <a:gd name="connsiteX199" fmla="*/ 1007730 w 1405522"/>
                    <a:gd name="connsiteY199" fmla="*/ 81756 h 979488"/>
                    <a:gd name="connsiteX200" fmla="*/ 1014874 w 1405522"/>
                    <a:gd name="connsiteY200" fmla="*/ 67469 h 979488"/>
                    <a:gd name="connsiteX201" fmla="*/ 1017255 w 1405522"/>
                    <a:gd name="connsiteY201" fmla="*/ 46038 h 979488"/>
                    <a:gd name="connsiteX202" fmla="*/ 1019636 w 1405522"/>
                    <a:gd name="connsiteY202" fmla="*/ 38894 h 979488"/>
                    <a:gd name="connsiteX203" fmla="*/ 1026780 w 1405522"/>
                    <a:gd name="connsiteY203" fmla="*/ 36513 h 979488"/>
                    <a:gd name="connsiteX204" fmla="*/ 1057736 w 1405522"/>
                    <a:gd name="connsiteY204" fmla="*/ 26988 h 979488"/>
                    <a:gd name="connsiteX205" fmla="*/ 1060118 w 1405522"/>
                    <a:gd name="connsiteY205" fmla="*/ 19844 h 979488"/>
                    <a:gd name="connsiteX206" fmla="*/ 1105361 w 1405522"/>
                    <a:gd name="connsiteY206" fmla="*/ 17463 h 979488"/>
                    <a:gd name="connsiteX207" fmla="*/ 1122030 w 1405522"/>
                    <a:gd name="connsiteY207" fmla="*/ 7938 h 979488"/>
                    <a:gd name="connsiteX208" fmla="*/ 1138699 w 1405522"/>
                    <a:gd name="connsiteY208" fmla="*/ 24606 h 979488"/>
                    <a:gd name="connsiteX209" fmla="*/ 1160130 w 1405522"/>
                    <a:gd name="connsiteY209" fmla="*/ 22225 h 979488"/>
                    <a:gd name="connsiteX210" fmla="*/ 1167274 w 1405522"/>
                    <a:gd name="connsiteY210" fmla="*/ 19844 h 979488"/>
                    <a:gd name="connsiteX211" fmla="*/ 1200611 w 1405522"/>
                    <a:gd name="connsiteY211" fmla="*/ 17463 h 979488"/>
                    <a:gd name="connsiteX212" fmla="*/ 1217280 w 1405522"/>
                    <a:gd name="connsiteY212" fmla="*/ 5556 h 979488"/>
                    <a:gd name="connsiteX213" fmla="*/ 1226805 w 1405522"/>
                    <a:gd name="connsiteY213" fmla="*/ 794 h 979488"/>
                    <a:gd name="connsiteX214" fmla="*/ 1241093 w 1405522"/>
                    <a:gd name="connsiteY214" fmla="*/ 3175 h 979488"/>
                    <a:gd name="connsiteX215" fmla="*/ 1248236 w 1405522"/>
                    <a:gd name="connsiteY215" fmla="*/ 5556 h 979488"/>
                    <a:gd name="connsiteX216" fmla="*/ 1252999 w 1405522"/>
                    <a:gd name="connsiteY216" fmla="*/ 15081 h 979488"/>
                    <a:gd name="connsiteX217" fmla="*/ 1255380 w 1405522"/>
                    <a:gd name="connsiteY217" fmla="*/ 29369 h 979488"/>
                    <a:gd name="connsiteX218" fmla="*/ 1272049 w 1405522"/>
                    <a:gd name="connsiteY218" fmla="*/ 41275 h 979488"/>
                    <a:gd name="connsiteX219" fmla="*/ 1269668 w 1405522"/>
                    <a:gd name="connsiteY219" fmla="*/ 62706 h 979488"/>
                    <a:gd name="connsiteX220" fmla="*/ 1262524 w 1405522"/>
                    <a:gd name="connsiteY220" fmla="*/ 107950 h 979488"/>
                    <a:gd name="connsiteX221" fmla="*/ 1255380 w 1405522"/>
                    <a:gd name="connsiteY221" fmla="*/ 112713 h 979488"/>
                    <a:gd name="connsiteX222" fmla="*/ 1252999 w 1405522"/>
                    <a:gd name="connsiteY222" fmla="*/ 119856 h 979488"/>
                    <a:gd name="connsiteX223" fmla="*/ 1250618 w 1405522"/>
                    <a:gd name="connsiteY223" fmla="*/ 134144 h 979488"/>
                    <a:gd name="connsiteX224" fmla="*/ 1245855 w 1405522"/>
                    <a:gd name="connsiteY224" fmla="*/ 141288 h 979488"/>
                    <a:gd name="connsiteX225" fmla="*/ 1241093 w 1405522"/>
                    <a:gd name="connsiteY225" fmla="*/ 172244 h 979488"/>
                    <a:gd name="connsiteX226" fmla="*/ 1236330 w 1405522"/>
                    <a:gd name="connsiteY226" fmla="*/ 179388 h 979488"/>
                    <a:gd name="connsiteX227" fmla="*/ 1238711 w 1405522"/>
                    <a:gd name="connsiteY227" fmla="*/ 198438 h 979488"/>
                    <a:gd name="connsiteX228" fmla="*/ 1252999 w 1405522"/>
                    <a:gd name="connsiteY228" fmla="*/ 207963 h 979488"/>
                    <a:gd name="connsiteX229" fmla="*/ 1257761 w 1405522"/>
                    <a:gd name="connsiteY229" fmla="*/ 215106 h 979488"/>
                    <a:gd name="connsiteX230" fmla="*/ 1248236 w 1405522"/>
                    <a:gd name="connsiteY230" fmla="*/ 229394 h 979488"/>
                    <a:gd name="connsiteX231" fmla="*/ 1238711 w 1405522"/>
                    <a:gd name="connsiteY231" fmla="*/ 243681 h 979488"/>
                    <a:gd name="connsiteX232" fmla="*/ 1250618 w 1405522"/>
                    <a:gd name="connsiteY232" fmla="*/ 279400 h 979488"/>
                    <a:gd name="connsiteX233" fmla="*/ 1257761 w 1405522"/>
                    <a:gd name="connsiteY233" fmla="*/ 286544 h 979488"/>
                    <a:gd name="connsiteX234" fmla="*/ 1279193 w 1405522"/>
                    <a:gd name="connsiteY234" fmla="*/ 298450 h 979488"/>
                    <a:gd name="connsiteX235" fmla="*/ 1276811 w 1405522"/>
                    <a:gd name="connsiteY235" fmla="*/ 315119 h 979488"/>
                    <a:gd name="connsiteX236" fmla="*/ 1279193 w 1405522"/>
                    <a:gd name="connsiteY236" fmla="*/ 327025 h 979488"/>
                    <a:gd name="connsiteX237" fmla="*/ 1307768 w 1405522"/>
                    <a:gd name="connsiteY237" fmla="*/ 334169 h 979488"/>
                    <a:gd name="connsiteX238" fmla="*/ 1329199 w 1405522"/>
                    <a:gd name="connsiteY238" fmla="*/ 343694 h 979488"/>
                    <a:gd name="connsiteX239" fmla="*/ 1336343 w 1405522"/>
                    <a:gd name="connsiteY239" fmla="*/ 346075 h 979488"/>
                    <a:gd name="connsiteX240" fmla="*/ 1350630 w 1405522"/>
                    <a:gd name="connsiteY240" fmla="*/ 343694 h 979488"/>
                    <a:gd name="connsiteX241" fmla="*/ 1357774 w 1405522"/>
                    <a:gd name="connsiteY241" fmla="*/ 336550 h 979488"/>
                    <a:gd name="connsiteX242" fmla="*/ 1374443 w 1405522"/>
                    <a:gd name="connsiteY242" fmla="*/ 331788 h 979488"/>
                    <a:gd name="connsiteX243" fmla="*/ 1391111 w 1405522"/>
                    <a:gd name="connsiteY243" fmla="*/ 334169 h 979488"/>
                    <a:gd name="connsiteX244" fmla="*/ 1393493 w 1405522"/>
                    <a:gd name="connsiteY244" fmla="*/ 357981 h 979488"/>
                    <a:gd name="connsiteX245" fmla="*/ 1400636 w 1405522"/>
                    <a:gd name="connsiteY245" fmla="*/ 365125 h 979488"/>
                    <a:gd name="connsiteX246" fmla="*/ 1400636 w 1405522"/>
                    <a:gd name="connsiteY246" fmla="*/ 384175 h 979488"/>
                    <a:gd name="connsiteX247" fmla="*/ 1391111 w 1405522"/>
                    <a:gd name="connsiteY247" fmla="*/ 388938 h 979488"/>
                    <a:gd name="connsiteX248" fmla="*/ 1374443 w 1405522"/>
                    <a:gd name="connsiteY248" fmla="*/ 396081 h 979488"/>
                    <a:gd name="connsiteX249" fmla="*/ 1362536 w 1405522"/>
                    <a:gd name="connsiteY249" fmla="*/ 403225 h 979488"/>
                    <a:gd name="connsiteX250" fmla="*/ 1348249 w 1405522"/>
                    <a:gd name="connsiteY250" fmla="*/ 412750 h 979488"/>
                    <a:gd name="connsiteX251" fmla="*/ 1333961 w 1405522"/>
                    <a:gd name="connsiteY251" fmla="*/ 415131 h 979488"/>
                    <a:gd name="connsiteX252" fmla="*/ 1310149 w 1405522"/>
                    <a:gd name="connsiteY252" fmla="*/ 424656 h 979488"/>
                    <a:gd name="connsiteX253" fmla="*/ 1303005 w 1405522"/>
                    <a:gd name="connsiteY253" fmla="*/ 427038 h 979488"/>
                    <a:gd name="connsiteX254" fmla="*/ 1298243 w 1405522"/>
                    <a:gd name="connsiteY254" fmla="*/ 434181 h 979488"/>
                    <a:gd name="connsiteX255" fmla="*/ 1281574 w 1405522"/>
                    <a:gd name="connsiteY255" fmla="*/ 441325 h 979488"/>
                    <a:gd name="connsiteX256" fmla="*/ 1274430 w 1405522"/>
                    <a:gd name="connsiteY256" fmla="*/ 446088 h 979488"/>
                    <a:gd name="connsiteX257" fmla="*/ 1267286 w 1405522"/>
                    <a:gd name="connsiteY257" fmla="*/ 448469 h 979488"/>
                    <a:gd name="connsiteX258" fmla="*/ 1272049 w 1405522"/>
                    <a:gd name="connsiteY258" fmla="*/ 481806 h 979488"/>
                    <a:gd name="connsiteX259" fmla="*/ 1276811 w 1405522"/>
                    <a:gd name="connsiteY259" fmla="*/ 512763 h 979488"/>
                    <a:gd name="connsiteX260" fmla="*/ 1279193 w 1405522"/>
                    <a:gd name="connsiteY260" fmla="*/ 519906 h 979488"/>
                    <a:gd name="connsiteX261" fmla="*/ 1286336 w 1405522"/>
                    <a:gd name="connsiteY261" fmla="*/ 524669 h 979488"/>
                    <a:gd name="connsiteX262" fmla="*/ 1298243 w 1405522"/>
                    <a:gd name="connsiteY262" fmla="*/ 534194 h 979488"/>
                    <a:gd name="connsiteX263" fmla="*/ 1305386 w 1405522"/>
                    <a:gd name="connsiteY263" fmla="*/ 531813 h 979488"/>
                    <a:gd name="connsiteX264" fmla="*/ 1312530 w 1405522"/>
                    <a:gd name="connsiteY264" fmla="*/ 527050 h 979488"/>
                    <a:gd name="connsiteX265" fmla="*/ 1343486 w 1405522"/>
                    <a:gd name="connsiteY265" fmla="*/ 527050 h 979488"/>
                    <a:gd name="connsiteX266" fmla="*/ 1350630 w 1405522"/>
                    <a:gd name="connsiteY266" fmla="*/ 529431 h 979488"/>
                    <a:gd name="connsiteX267" fmla="*/ 1355393 w 1405522"/>
                    <a:gd name="connsiteY267" fmla="*/ 538956 h 979488"/>
                    <a:gd name="connsiteX268" fmla="*/ 1360155 w 1405522"/>
                    <a:gd name="connsiteY268" fmla="*/ 546100 h 979488"/>
                    <a:gd name="connsiteX269" fmla="*/ 1357774 w 1405522"/>
                    <a:gd name="connsiteY269" fmla="*/ 555625 h 979488"/>
                    <a:gd name="connsiteX270" fmla="*/ 1355393 w 1405522"/>
                    <a:gd name="connsiteY270" fmla="*/ 562769 h 979488"/>
                    <a:gd name="connsiteX271" fmla="*/ 1353011 w 1405522"/>
                    <a:gd name="connsiteY271" fmla="*/ 591344 h 979488"/>
                    <a:gd name="connsiteX272" fmla="*/ 1348249 w 1405522"/>
                    <a:gd name="connsiteY272" fmla="*/ 598488 h 979488"/>
                    <a:gd name="connsiteX273" fmla="*/ 1333961 w 1405522"/>
                    <a:gd name="connsiteY273" fmla="*/ 608013 h 979488"/>
                    <a:gd name="connsiteX274" fmla="*/ 1319674 w 1405522"/>
                    <a:gd name="connsiteY274" fmla="*/ 619919 h 979488"/>
                    <a:gd name="connsiteX275" fmla="*/ 1314911 w 1405522"/>
                    <a:gd name="connsiteY275" fmla="*/ 610394 h 979488"/>
                    <a:gd name="connsiteX276" fmla="*/ 1312530 w 1405522"/>
                    <a:gd name="connsiteY276" fmla="*/ 603250 h 979488"/>
                    <a:gd name="connsiteX277" fmla="*/ 1298243 w 1405522"/>
                    <a:gd name="connsiteY277" fmla="*/ 612775 h 979488"/>
                    <a:gd name="connsiteX278" fmla="*/ 1293480 w 1405522"/>
                    <a:gd name="connsiteY278" fmla="*/ 619919 h 979488"/>
                    <a:gd name="connsiteX279" fmla="*/ 1291099 w 1405522"/>
                    <a:gd name="connsiteY279" fmla="*/ 627063 h 979488"/>
                    <a:gd name="connsiteX280" fmla="*/ 1262524 w 1405522"/>
                    <a:gd name="connsiteY280" fmla="*/ 634206 h 979488"/>
                    <a:gd name="connsiteX281" fmla="*/ 1255380 w 1405522"/>
                    <a:gd name="connsiteY281" fmla="*/ 641350 h 979488"/>
                    <a:gd name="connsiteX282" fmla="*/ 1252999 w 1405522"/>
                    <a:gd name="connsiteY282" fmla="*/ 650875 h 979488"/>
                    <a:gd name="connsiteX283" fmla="*/ 1245855 w 1405522"/>
                    <a:gd name="connsiteY283" fmla="*/ 677069 h 979488"/>
                    <a:gd name="connsiteX284" fmla="*/ 1248236 w 1405522"/>
                    <a:gd name="connsiteY284" fmla="*/ 688975 h 979488"/>
                    <a:gd name="connsiteX285" fmla="*/ 1250618 w 1405522"/>
                    <a:gd name="connsiteY285" fmla="*/ 703263 h 979488"/>
                    <a:gd name="connsiteX286" fmla="*/ 1255380 w 1405522"/>
                    <a:gd name="connsiteY286" fmla="*/ 710406 h 979488"/>
                    <a:gd name="connsiteX287" fmla="*/ 1257761 w 1405522"/>
                    <a:gd name="connsiteY287" fmla="*/ 734219 h 979488"/>
                    <a:gd name="connsiteX288" fmla="*/ 1267286 w 1405522"/>
                    <a:gd name="connsiteY288" fmla="*/ 738981 h 979488"/>
                    <a:gd name="connsiteX289" fmla="*/ 1264905 w 1405522"/>
                    <a:gd name="connsiteY289" fmla="*/ 746125 h 979488"/>
                    <a:gd name="connsiteX290" fmla="*/ 1255380 w 1405522"/>
                    <a:gd name="connsiteY290" fmla="*/ 758031 h 979488"/>
                    <a:gd name="connsiteX291" fmla="*/ 1260143 w 1405522"/>
                    <a:gd name="connsiteY291" fmla="*/ 774700 h 979488"/>
                    <a:gd name="connsiteX292" fmla="*/ 1276811 w 1405522"/>
                    <a:gd name="connsiteY292" fmla="*/ 781844 h 979488"/>
                    <a:gd name="connsiteX293" fmla="*/ 1283955 w 1405522"/>
                    <a:gd name="connsiteY293" fmla="*/ 786606 h 979488"/>
                    <a:gd name="connsiteX294" fmla="*/ 1293480 w 1405522"/>
                    <a:gd name="connsiteY294" fmla="*/ 803275 h 979488"/>
                    <a:gd name="connsiteX295" fmla="*/ 1295861 w 1405522"/>
                    <a:gd name="connsiteY295" fmla="*/ 810419 h 979488"/>
                    <a:gd name="connsiteX296" fmla="*/ 1303005 w 1405522"/>
                    <a:gd name="connsiteY296" fmla="*/ 817563 h 979488"/>
                    <a:gd name="connsiteX297" fmla="*/ 1274430 w 1405522"/>
                    <a:gd name="connsiteY297" fmla="*/ 834231 h 979488"/>
                    <a:gd name="connsiteX298" fmla="*/ 1269668 w 1405522"/>
                    <a:gd name="connsiteY298" fmla="*/ 841375 h 979488"/>
                    <a:gd name="connsiteX299" fmla="*/ 1248236 w 1405522"/>
                    <a:gd name="connsiteY299" fmla="*/ 848519 h 979488"/>
                    <a:gd name="connsiteX300" fmla="*/ 1245855 w 1405522"/>
                    <a:gd name="connsiteY300" fmla="*/ 867569 h 979488"/>
                    <a:gd name="connsiteX301" fmla="*/ 1238711 w 1405522"/>
                    <a:gd name="connsiteY301" fmla="*/ 872331 h 979488"/>
                    <a:gd name="connsiteX302" fmla="*/ 1226805 w 1405522"/>
                    <a:gd name="connsiteY302" fmla="*/ 874713 h 979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</a:cxnLst>
                  <a:rect l="l" t="t" r="r" b="b"/>
                  <a:pathLst>
                    <a:path w="1405522" h="979488">
                      <a:moveTo>
                        <a:pt x="1226805" y="874713"/>
                      </a:moveTo>
                      <a:cubicBezTo>
                        <a:pt x="1223630" y="874713"/>
                        <a:pt x="1221906" y="873454"/>
                        <a:pt x="1219661" y="872331"/>
                      </a:cubicBezTo>
                      <a:cubicBezTo>
                        <a:pt x="1217102" y="871051"/>
                        <a:pt x="1215324" y="868130"/>
                        <a:pt x="1212518" y="867569"/>
                      </a:cubicBezTo>
                      <a:cubicBezTo>
                        <a:pt x="1203146" y="865695"/>
                        <a:pt x="1193468" y="865982"/>
                        <a:pt x="1183943" y="865188"/>
                      </a:cubicBezTo>
                      <a:cubicBezTo>
                        <a:pt x="1182355" y="858044"/>
                        <a:pt x="1185975" y="846474"/>
                        <a:pt x="1179180" y="843756"/>
                      </a:cubicBezTo>
                      <a:cubicBezTo>
                        <a:pt x="1177879" y="843236"/>
                        <a:pt x="1106002" y="848159"/>
                        <a:pt x="1100599" y="848519"/>
                      </a:cubicBezTo>
                      <a:cubicBezTo>
                        <a:pt x="1099805" y="850900"/>
                        <a:pt x="1100632" y="854973"/>
                        <a:pt x="1098218" y="855663"/>
                      </a:cubicBezTo>
                      <a:cubicBezTo>
                        <a:pt x="1093575" y="856989"/>
                        <a:pt x="1088511" y="854808"/>
                        <a:pt x="1083930" y="853281"/>
                      </a:cubicBezTo>
                      <a:cubicBezTo>
                        <a:pt x="1081838" y="852584"/>
                        <a:pt x="1067490" y="841547"/>
                        <a:pt x="1067261" y="841375"/>
                      </a:cubicBezTo>
                      <a:cubicBezTo>
                        <a:pt x="1066467" y="838200"/>
                        <a:pt x="1066695" y="834573"/>
                        <a:pt x="1064880" y="831850"/>
                      </a:cubicBezTo>
                      <a:cubicBezTo>
                        <a:pt x="1063292" y="829469"/>
                        <a:pt x="1060569" y="827493"/>
                        <a:pt x="1057736" y="827088"/>
                      </a:cubicBezTo>
                      <a:cubicBezTo>
                        <a:pt x="1043570" y="825064"/>
                        <a:pt x="1029161" y="825500"/>
                        <a:pt x="1014874" y="824706"/>
                      </a:cubicBezTo>
                      <a:lnTo>
                        <a:pt x="1000586" y="819944"/>
                      </a:lnTo>
                      <a:lnTo>
                        <a:pt x="993443" y="817563"/>
                      </a:lnTo>
                      <a:cubicBezTo>
                        <a:pt x="991062" y="819150"/>
                        <a:pt x="988323" y="820301"/>
                        <a:pt x="986299" y="822325"/>
                      </a:cubicBezTo>
                      <a:cubicBezTo>
                        <a:pt x="979474" y="829150"/>
                        <a:pt x="983029" y="828865"/>
                        <a:pt x="979155" y="836613"/>
                      </a:cubicBezTo>
                      <a:cubicBezTo>
                        <a:pt x="977875" y="839173"/>
                        <a:pt x="976225" y="841558"/>
                        <a:pt x="974393" y="843756"/>
                      </a:cubicBezTo>
                      <a:cubicBezTo>
                        <a:pt x="968663" y="850632"/>
                        <a:pt x="967129" y="850980"/>
                        <a:pt x="960105" y="855663"/>
                      </a:cubicBezTo>
                      <a:cubicBezTo>
                        <a:pt x="958518" y="858044"/>
                        <a:pt x="957724" y="861219"/>
                        <a:pt x="955343" y="862806"/>
                      </a:cubicBezTo>
                      <a:cubicBezTo>
                        <a:pt x="952620" y="864621"/>
                        <a:pt x="949046" y="864650"/>
                        <a:pt x="945818" y="865188"/>
                      </a:cubicBezTo>
                      <a:cubicBezTo>
                        <a:pt x="939506" y="866240"/>
                        <a:pt x="933118" y="866775"/>
                        <a:pt x="926768" y="867569"/>
                      </a:cubicBezTo>
                      <a:cubicBezTo>
                        <a:pt x="909765" y="873236"/>
                        <a:pt x="916657" y="869546"/>
                        <a:pt x="905336" y="877094"/>
                      </a:cubicBezTo>
                      <a:cubicBezTo>
                        <a:pt x="894224" y="876300"/>
                        <a:pt x="882988" y="876545"/>
                        <a:pt x="871999" y="874713"/>
                      </a:cubicBezTo>
                      <a:cubicBezTo>
                        <a:pt x="864444" y="873454"/>
                        <a:pt x="845036" y="856308"/>
                        <a:pt x="843424" y="855663"/>
                      </a:cubicBezTo>
                      <a:cubicBezTo>
                        <a:pt x="839455" y="854075"/>
                        <a:pt x="835612" y="852128"/>
                        <a:pt x="831518" y="850900"/>
                      </a:cubicBezTo>
                      <a:cubicBezTo>
                        <a:pt x="825190" y="849002"/>
                        <a:pt x="808251" y="846896"/>
                        <a:pt x="802943" y="846138"/>
                      </a:cubicBezTo>
                      <a:cubicBezTo>
                        <a:pt x="800562" y="845344"/>
                        <a:pt x="797888" y="845148"/>
                        <a:pt x="795799" y="843756"/>
                      </a:cubicBezTo>
                      <a:cubicBezTo>
                        <a:pt x="792997" y="841888"/>
                        <a:pt x="791261" y="838745"/>
                        <a:pt x="788655" y="836613"/>
                      </a:cubicBezTo>
                      <a:cubicBezTo>
                        <a:pt x="782512" y="831587"/>
                        <a:pt x="776705" y="825875"/>
                        <a:pt x="769605" y="822325"/>
                      </a:cubicBezTo>
                      <a:cubicBezTo>
                        <a:pt x="766430" y="820738"/>
                        <a:pt x="763324" y="819005"/>
                        <a:pt x="760080" y="817563"/>
                      </a:cubicBezTo>
                      <a:cubicBezTo>
                        <a:pt x="751530" y="813763"/>
                        <a:pt x="748890" y="813039"/>
                        <a:pt x="741030" y="810419"/>
                      </a:cubicBezTo>
                      <a:cubicBezTo>
                        <a:pt x="738649" y="808831"/>
                        <a:pt x="736446" y="806936"/>
                        <a:pt x="733886" y="805656"/>
                      </a:cubicBezTo>
                      <a:cubicBezTo>
                        <a:pt x="731641" y="804534"/>
                        <a:pt x="728831" y="804667"/>
                        <a:pt x="726743" y="803275"/>
                      </a:cubicBezTo>
                      <a:cubicBezTo>
                        <a:pt x="723941" y="801407"/>
                        <a:pt x="722186" y="798287"/>
                        <a:pt x="719599" y="796131"/>
                      </a:cubicBezTo>
                      <a:cubicBezTo>
                        <a:pt x="717400" y="794299"/>
                        <a:pt x="714654" y="793201"/>
                        <a:pt x="712455" y="791369"/>
                      </a:cubicBezTo>
                      <a:cubicBezTo>
                        <a:pt x="709868" y="789213"/>
                        <a:pt x="707898" y="786381"/>
                        <a:pt x="705311" y="784225"/>
                      </a:cubicBezTo>
                      <a:cubicBezTo>
                        <a:pt x="703113" y="782393"/>
                        <a:pt x="700595" y="780980"/>
                        <a:pt x="698168" y="779463"/>
                      </a:cubicBezTo>
                      <a:cubicBezTo>
                        <a:pt x="684327" y="770812"/>
                        <a:pt x="688960" y="773399"/>
                        <a:pt x="674355" y="767556"/>
                      </a:cubicBezTo>
                      <a:cubicBezTo>
                        <a:pt x="666418" y="768350"/>
                        <a:pt x="658111" y="767415"/>
                        <a:pt x="650543" y="769938"/>
                      </a:cubicBezTo>
                      <a:cubicBezTo>
                        <a:pt x="647828" y="770843"/>
                        <a:pt x="647612" y="774883"/>
                        <a:pt x="645780" y="777081"/>
                      </a:cubicBezTo>
                      <a:cubicBezTo>
                        <a:pt x="643624" y="779668"/>
                        <a:pt x="641017" y="781844"/>
                        <a:pt x="638636" y="784225"/>
                      </a:cubicBezTo>
                      <a:cubicBezTo>
                        <a:pt x="638000" y="786769"/>
                        <a:pt x="631845" y="813462"/>
                        <a:pt x="629111" y="817563"/>
                      </a:cubicBezTo>
                      <a:cubicBezTo>
                        <a:pt x="625936" y="822325"/>
                        <a:pt x="625139" y="830462"/>
                        <a:pt x="619586" y="831850"/>
                      </a:cubicBezTo>
                      <a:cubicBezTo>
                        <a:pt x="616411" y="832644"/>
                        <a:pt x="613196" y="833291"/>
                        <a:pt x="610061" y="834231"/>
                      </a:cubicBezTo>
                      <a:cubicBezTo>
                        <a:pt x="605253" y="835674"/>
                        <a:pt x="600779" y="838609"/>
                        <a:pt x="595774" y="838994"/>
                      </a:cubicBezTo>
                      <a:lnTo>
                        <a:pt x="564818" y="841375"/>
                      </a:lnTo>
                      <a:cubicBezTo>
                        <a:pt x="560055" y="842169"/>
                        <a:pt x="555214" y="842585"/>
                        <a:pt x="550530" y="843756"/>
                      </a:cubicBezTo>
                      <a:cubicBezTo>
                        <a:pt x="545660" y="844974"/>
                        <a:pt x="541253" y="848206"/>
                        <a:pt x="536243" y="848519"/>
                      </a:cubicBezTo>
                      <a:lnTo>
                        <a:pt x="498143" y="850900"/>
                      </a:lnTo>
                      <a:cubicBezTo>
                        <a:pt x="495734" y="854513"/>
                        <a:pt x="490999" y="860257"/>
                        <a:pt x="490999" y="865188"/>
                      </a:cubicBezTo>
                      <a:cubicBezTo>
                        <a:pt x="490999" y="873719"/>
                        <a:pt x="493677" y="883045"/>
                        <a:pt x="495761" y="891381"/>
                      </a:cubicBezTo>
                      <a:cubicBezTo>
                        <a:pt x="494967" y="912019"/>
                        <a:pt x="501985" y="934519"/>
                        <a:pt x="493380" y="953294"/>
                      </a:cubicBezTo>
                      <a:cubicBezTo>
                        <a:pt x="490007" y="960653"/>
                        <a:pt x="477247" y="951090"/>
                        <a:pt x="469568" y="948531"/>
                      </a:cubicBezTo>
                      <a:cubicBezTo>
                        <a:pt x="451912" y="942647"/>
                        <a:pt x="459770" y="946014"/>
                        <a:pt x="445755" y="939006"/>
                      </a:cubicBezTo>
                      <a:cubicBezTo>
                        <a:pt x="430674" y="939800"/>
                        <a:pt x="415551" y="940021"/>
                        <a:pt x="400511" y="941388"/>
                      </a:cubicBezTo>
                      <a:cubicBezTo>
                        <a:pt x="398012" y="941615"/>
                        <a:pt x="395861" y="943476"/>
                        <a:pt x="393368" y="943769"/>
                      </a:cubicBezTo>
                      <a:cubicBezTo>
                        <a:pt x="382303" y="945071"/>
                        <a:pt x="371143" y="945356"/>
                        <a:pt x="360030" y="946150"/>
                      </a:cubicBezTo>
                      <a:cubicBezTo>
                        <a:pt x="356855" y="946944"/>
                        <a:pt x="353432" y="947067"/>
                        <a:pt x="350505" y="948531"/>
                      </a:cubicBezTo>
                      <a:cubicBezTo>
                        <a:pt x="345386" y="951091"/>
                        <a:pt x="340980" y="954881"/>
                        <a:pt x="336218" y="958056"/>
                      </a:cubicBezTo>
                      <a:cubicBezTo>
                        <a:pt x="333837" y="959644"/>
                        <a:pt x="331789" y="961914"/>
                        <a:pt x="329074" y="962819"/>
                      </a:cubicBezTo>
                      <a:lnTo>
                        <a:pt x="321930" y="965200"/>
                      </a:lnTo>
                      <a:cubicBezTo>
                        <a:pt x="317168" y="968375"/>
                        <a:pt x="313073" y="972915"/>
                        <a:pt x="307643" y="974725"/>
                      </a:cubicBezTo>
                      <a:lnTo>
                        <a:pt x="293355" y="979488"/>
                      </a:lnTo>
                      <a:cubicBezTo>
                        <a:pt x="288593" y="978694"/>
                        <a:pt x="283648" y="978633"/>
                        <a:pt x="279068" y="977106"/>
                      </a:cubicBezTo>
                      <a:cubicBezTo>
                        <a:pt x="276976" y="976409"/>
                        <a:pt x="262628" y="965372"/>
                        <a:pt x="262399" y="965200"/>
                      </a:cubicBezTo>
                      <a:cubicBezTo>
                        <a:pt x="261605" y="954881"/>
                        <a:pt x="263291" y="944062"/>
                        <a:pt x="260018" y="934244"/>
                      </a:cubicBezTo>
                      <a:cubicBezTo>
                        <a:pt x="258895" y="930876"/>
                        <a:pt x="253220" y="931753"/>
                        <a:pt x="250493" y="929481"/>
                      </a:cubicBezTo>
                      <a:cubicBezTo>
                        <a:pt x="248294" y="927649"/>
                        <a:pt x="247318" y="924719"/>
                        <a:pt x="245730" y="922338"/>
                      </a:cubicBezTo>
                      <a:cubicBezTo>
                        <a:pt x="246524" y="915194"/>
                        <a:pt x="246368" y="907879"/>
                        <a:pt x="248111" y="900906"/>
                      </a:cubicBezTo>
                      <a:cubicBezTo>
                        <a:pt x="248805" y="898130"/>
                        <a:pt x="252403" y="896586"/>
                        <a:pt x="252874" y="893763"/>
                      </a:cubicBezTo>
                      <a:cubicBezTo>
                        <a:pt x="253287" y="891287"/>
                        <a:pt x="252061" y="888579"/>
                        <a:pt x="250493" y="886619"/>
                      </a:cubicBezTo>
                      <a:cubicBezTo>
                        <a:pt x="247135" y="882422"/>
                        <a:pt x="240912" y="881044"/>
                        <a:pt x="236205" y="879475"/>
                      </a:cubicBezTo>
                      <a:cubicBezTo>
                        <a:pt x="223158" y="853377"/>
                        <a:pt x="240385" y="885325"/>
                        <a:pt x="224299" y="862806"/>
                      </a:cubicBezTo>
                      <a:cubicBezTo>
                        <a:pt x="215103" y="849933"/>
                        <a:pt x="225244" y="855184"/>
                        <a:pt x="212393" y="850900"/>
                      </a:cubicBezTo>
                      <a:cubicBezTo>
                        <a:pt x="206837" y="851694"/>
                        <a:pt x="201228" y="852180"/>
                        <a:pt x="195724" y="853281"/>
                      </a:cubicBezTo>
                      <a:cubicBezTo>
                        <a:pt x="193263" y="853773"/>
                        <a:pt x="190355" y="853888"/>
                        <a:pt x="188580" y="855663"/>
                      </a:cubicBezTo>
                      <a:cubicBezTo>
                        <a:pt x="186805" y="857438"/>
                        <a:pt x="187321" y="860561"/>
                        <a:pt x="186199" y="862806"/>
                      </a:cubicBezTo>
                      <a:cubicBezTo>
                        <a:pt x="181711" y="871781"/>
                        <a:pt x="181212" y="870062"/>
                        <a:pt x="171911" y="874713"/>
                      </a:cubicBezTo>
                      <a:cubicBezTo>
                        <a:pt x="165561" y="873919"/>
                        <a:pt x="159157" y="873476"/>
                        <a:pt x="152861" y="872331"/>
                      </a:cubicBezTo>
                      <a:cubicBezTo>
                        <a:pt x="132907" y="868702"/>
                        <a:pt x="165370" y="868414"/>
                        <a:pt x="126668" y="865188"/>
                      </a:cubicBezTo>
                      <a:lnTo>
                        <a:pt x="98093" y="862806"/>
                      </a:lnTo>
                      <a:cubicBezTo>
                        <a:pt x="85393" y="863600"/>
                        <a:pt x="72445" y="862567"/>
                        <a:pt x="59993" y="865188"/>
                      </a:cubicBezTo>
                      <a:cubicBezTo>
                        <a:pt x="56698" y="865882"/>
                        <a:pt x="55651" y="870463"/>
                        <a:pt x="52849" y="872331"/>
                      </a:cubicBezTo>
                      <a:cubicBezTo>
                        <a:pt x="50760" y="873723"/>
                        <a:pt x="47950" y="873590"/>
                        <a:pt x="45705" y="874713"/>
                      </a:cubicBezTo>
                      <a:cubicBezTo>
                        <a:pt x="43145" y="875993"/>
                        <a:pt x="40942" y="877888"/>
                        <a:pt x="38561" y="879475"/>
                      </a:cubicBezTo>
                      <a:cubicBezTo>
                        <a:pt x="36974" y="881856"/>
                        <a:pt x="36359" y="885339"/>
                        <a:pt x="33799" y="886619"/>
                      </a:cubicBezTo>
                      <a:cubicBezTo>
                        <a:pt x="27945" y="889546"/>
                        <a:pt x="14749" y="891381"/>
                        <a:pt x="14749" y="891381"/>
                      </a:cubicBezTo>
                      <a:cubicBezTo>
                        <a:pt x="10780" y="890587"/>
                        <a:pt x="3955" y="892892"/>
                        <a:pt x="2843" y="889000"/>
                      </a:cubicBezTo>
                      <a:cubicBezTo>
                        <a:pt x="0" y="879049"/>
                        <a:pt x="3610" y="868267"/>
                        <a:pt x="5224" y="858044"/>
                      </a:cubicBezTo>
                      <a:cubicBezTo>
                        <a:pt x="6007" y="853085"/>
                        <a:pt x="8768" y="848626"/>
                        <a:pt x="9986" y="843756"/>
                      </a:cubicBezTo>
                      <a:cubicBezTo>
                        <a:pt x="12977" y="831796"/>
                        <a:pt x="11333" y="837336"/>
                        <a:pt x="14749" y="827088"/>
                      </a:cubicBezTo>
                      <a:cubicBezTo>
                        <a:pt x="13955" y="819944"/>
                        <a:pt x="13550" y="812746"/>
                        <a:pt x="12368" y="805656"/>
                      </a:cubicBezTo>
                      <a:cubicBezTo>
                        <a:pt x="9883" y="790749"/>
                        <a:pt x="3491" y="803713"/>
                        <a:pt x="12368" y="777081"/>
                      </a:cubicBezTo>
                      <a:cubicBezTo>
                        <a:pt x="15250" y="768436"/>
                        <a:pt x="20817" y="770800"/>
                        <a:pt x="26655" y="767556"/>
                      </a:cubicBezTo>
                      <a:cubicBezTo>
                        <a:pt x="31659" y="764776"/>
                        <a:pt x="36180" y="761206"/>
                        <a:pt x="40943" y="758031"/>
                      </a:cubicBezTo>
                      <a:lnTo>
                        <a:pt x="48086" y="753269"/>
                      </a:lnTo>
                      <a:cubicBezTo>
                        <a:pt x="53283" y="737681"/>
                        <a:pt x="46065" y="752981"/>
                        <a:pt x="57611" y="743744"/>
                      </a:cubicBezTo>
                      <a:cubicBezTo>
                        <a:pt x="59846" y="741956"/>
                        <a:pt x="60029" y="738241"/>
                        <a:pt x="62374" y="736600"/>
                      </a:cubicBezTo>
                      <a:cubicBezTo>
                        <a:pt x="68190" y="732529"/>
                        <a:pt x="81424" y="727075"/>
                        <a:pt x="81424" y="727075"/>
                      </a:cubicBezTo>
                      <a:cubicBezTo>
                        <a:pt x="95065" y="706611"/>
                        <a:pt x="78619" y="727156"/>
                        <a:pt x="129049" y="717550"/>
                      </a:cubicBezTo>
                      <a:cubicBezTo>
                        <a:pt x="136286" y="716172"/>
                        <a:pt x="135965" y="706590"/>
                        <a:pt x="140955" y="703263"/>
                      </a:cubicBezTo>
                      <a:cubicBezTo>
                        <a:pt x="143678" y="701448"/>
                        <a:pt x="147305" y="701675"/>
                        <a:pt x="150480" y="700881"/>
                      </a:cubicBezTo>
                      <a:cubicBezTo>
                        <a:pt x="152861" y="698500"/>
                        <a:pt x="155756" y="696540"/>
                        <a:pt x="157624" y="693738"/>
                      </a:cubicBezTo>
                      <a:cubicBezTo>
                        <a:pt x="162772" y="686016"/>
                        <a:pt x="157207" y="681370"/>
                        <a:pt x="162386" y="672306"/>
                      </a:cubicBezTo>
                      <a:cubicBezTo>
                        <a:pt x="163631" y="670127"/>
                        <a:pt x="167285" y="671047"/>
                        <a:pt x="169530" y="669925"/>
                      </a:cubicBezTo>
                      <a:cubicBezTo>
                        <a:pt x="185108" y="662137"/>
                        <a:pt x="168023" y="668550"/>
                        <a:pt x="183818" y="658019"/>
                      </a:cubicBezTo>
                      <a:cubicBezTo>
                        <a:pt x="185906" y="656627"/>
                        <a:pt x="188580" y="656432"/>
                        <a:pt x="190961" y="655638"/>
                      </a:cubicBezTo>
                      <a:cubicBezTo>
                        <a:pt x="193682" y="651557"/>
                        <a:pt x="199419" y="643592"/>
                        <a:pt x="200486" y="638969"/>
                      </a:cubicBezTo>
                      <a:cubicBezTo>
                        <a:pt x="203265" y="626927"/>
                        <a:pt x="199651" y="617588"/>
                        <a:pt x="207630" y="608013"/>
                      </a:cubicBezTo>
                      <a:cubicBezTo>
                        <a:pt x="209462" y="605814"/>
                        <a:pt x="212393" y="604838"/>
                        <a:pt x="214774" y="603250"/>
                      </a:cubicBezTo>
                      <a:cubicBezTo>
                        <a:pt x="216478" y="594730"/>
                        <a:pt x="215786" y="590332"/>
                        <a:pt x="221918" y="584200"/>
                      </a:cubicBezTo>
                      <a:cubicBezTo>
                        <a:pt x="227578" y="578540"/>
                        <a:pt x="236277" y="577032"/>
                        <a:pt x="243349" y="574675"/>
                      </a:cubicBezTo>
                      <a:cubicBezTo>
                        <a:pt x="250157" y="572406"/>
                        <a:pt x="252544" y="571408"/>
                        <a:pt x="260018" y="569913"/>
                      </a:cubicBezTo>
                      <a:cubicBezTo>
                        <a:pt x="280970" y="565722"/>
                        <a:pt x="267547" y="569783"/>
                        <a:pt x="281449" y="565150"/>
                      </a:cubicBezTo>
                      <a:cubicBezTo>
                        <a:pt x="284624" y="569913"/>
                        <a:pt x="286926" y="575391"/>
                        <a:pt x="290974" y="579438"/>
                      </a:cubicBezTo>
                      <a:cubicBezTo>
                        <a:pt x="293355" y="581819"/>
                        <a:pt x="295460" y="584514"/>
                        <a:pt x="298118" y="586581"/>
                      </a:cubicBezTo>
                      <a:cubicBezTo>
                        <a:pt x="308463" y="594627"/>
                        <a:pt x="311562" y="595684"/>
                        <a:pt x="321930" y="600869"/>
                      </a:cubicBezTo>
                      <a:cubicBezTo>
                        <a:pt x="338138" y="595467"/>
                        <a:pt x="326693" y="601857"/>
                        <a:pt x="326693" y="572294"/>
                      </a:cubicBezTo>
                      <a:cubicBezTo>
                        <a:pt x="326693" y="557618"/>
                        <a:pt x="327706" y="559374"/>
                        <a:pt x="336218" y="550863"/>
                      </a:cubicBezTo>
                      <a:cubicBezTo>
                        <a:pt x="337012" y="547688"/>
                        <a:pt x="338599" y="544611"/>
                        <a:pt x="338599" y="541338"/>
                      </a:cubicBezTo>
                      <a:cubicBezTo>
                        <a:pt x="338599" y="531398"/>
                        <a:pt x="331418" y="530679"/>
                        <a:pt x="338599" y="519906"/>
                      </a:cubicBezTo>
                      <a:cubicBezTo>
                        <a:pt x="339991" y="517817"/>
                        <a:pt x="343362" y="518319"/>
                        <a:pt x="345743" y="517525"/>
                      </a:cubicBezTo>
                      <a:cubicBezTo>
                        <a:pt x="347592" y="511978"/>
                        <a:pt x="353106" y="491258"/>
                        <a:pt x="360030" y="488950"/>
                      </a:cubicBezTo>
                      <a:lnTo>
                        <a:pt x="367174" y="486569"/>
                      </a:lnTo>
                      <a:cubicBezTo>
                        <a:pt x="367968" y="483394"/>
                        <a:pt x="367511" y="479600"/>
                        <a:pt x="369555" y="477044"/>
                      </a:cubicBezTo>
                      <a:cubicBezTo>
                        <a:pt x="371123" y="475084"/>
                        <a:pt x="376052" y="477088"/>
                        <a:pt x="376699" y="474663"/>
                      </a:cubicBezTo>
                      <a:cubicBezTo>
                        <a:pt x="379570" y="463898"/>
                        <a:pt x="376378" y="452133"/>
                        <a:pt x="379080" y="441325"/>
                      </a:cubicBezTo>
                      <a:cubicBezTo>
                        <a:pt x="380468" y="435772"/>
                        <a:pt x="388605" y="427038"/>
                        <a:pt x="388605" y="427038"/>
                      </a:cubicBezTo>
                      <a:cubicBezTo>
                        <a:pt x="387811" y="419894"/>
                        <a:pt x="392465" y="409172"/>
                        <a:pt x="386224" y="405606"/>
                      </a:cubicBezTo>
                      <a:cubicBezTo>
                        <a:pt x="362999" y="392334"/>
                        <a:pt x="358083" y="403767"/>
                        <a:pt x="350505" y="415131"/>
                      </a:cubicBezTo>
                      <a:cubicBezTo>
                        <a:pt x="349711" y="417512"/>
                        <a:pt x="349343" y="420081"/>
                        <a:pt x="348124" y="422275"/>
                      </a:cubicBezTo>
                      <a:cubicBezTo>
                        <a:pt x="341570" y="434074"/>
                        <a:pt x="341083" y="435823"/>
                        <a:pt x="331455" y="441325"/>
                      </a:cubicBezTo>
                      <a:cubicBezTo>
                        <a:pt x="328373" y="443086"/>
                        <a:pt x="325105" y="444500"/>
                        <a:pt x="321930" y="446088"/>
                      </a:cubicBezTo>
                      <a:cubicBezTo>
                        <a:pt x="313993" y="445294"/>
                        <a:pt x="305481" y="446774"/>
                        <a:pt x="298118" y="443706"/>
                      </a:cubicBezTo>
                      <a:cubicBezTo>
                        <a:pt x="289824" y="440250"/>
                        <a:pt x="294400" y="429331"/>
                        <a:pt x="295736" y="424656"/>
                      </a:cubicBezTo>
                      <a:cubicBezTo>
                        <a:pt x="296426" y="422243"/>
                        <a:pt x="296726" y="419601"/>
                        <a:pt x="298118" y="417513"/>
                      </a:cubicBezTo>
                      <a:cubicBezTo>
                        <a:pt x="302059" y="411602"/>
                        <a:pt x="309648" y="407629"/>
                        <a:pt x="314786" y="403225"/>
                      </a:cubicBezTo>
                      <a:cubicBezTo>
                        <a:pt x="330825" y="389477"/>
                        <a:pt x="313289" y="401841"/>
                        <a:pt x="329074" y="391319"/>
                      </a:cubicBezTo>
                      <a:cubicBezTo>
                        <a:pt x="330661" y="388144"/>
                        <a:pt x="332075" y="384876"/>
                        <a:pt x="333836" y="381794"/>
                      </a:cubicBezTo>
                      <a:cubicBezTo>
                        <a:pt x="335256" y="379309"/>
                        <a:pt x="337472" y="377281"/>
                        <a:pt x="338599" y="374650"/>
                      </a:cubicBezTo>
                      <a:cubicBezTo>
                        <a:pt x="339888" y="371642"/>
                        <a:pt x="340186" y="368300"/>
                        <a:pt x="340980" y="365125"/>
                      </a:cubicBezTo>
                      <a:cubicBezTo>
                        <a:pt x="340186" y="361156"/>
                        <a:pt x="342014" y="355392"/>
                        <a:pt x="338599" y="353219"/>
                      </a:cubicBezTo>
                      <a:cubicBezTo>
                        <a:pt x="331770" y="348873"/>
                        <a:pt x="314786" y="348456"/>
                        <a:pt x="314786" y="348456"/>
                      </a:cubicBezTo>
                      <a:cubicBezTo>
                        <a:pt x="317926" y="335895"/>
                        <a:pt x="315116" y="328985"/>
                        <a:pt x="326693" y="324644"/>
                      </a:cubicBezTo>
                      <a:cubicBezTo>
                        <a:pt x="330483" y="323223"/>
                        <a:pt x="334630" y="323057"/>
                        <a:pt x="338599" y="322263"/>
                      </a:cubicBezTo>
                      <a:cubicBezTo>
                        <a:pt x="346115" y="323098"/>
                        <a:pt x="360874" y="323769"/>
                        <a:pt x="369555" y="327025"/>
                      </a:cubicBezTo>
                      <a:cubicBezTo>
                        <a:pt x="372879" y="328271"/>
                        <a:pt x="375905" y="330200"/>
                        <a:pt x="379080" y="331788"/>
                      </a:cubicBezTo>
                      <a:cubicBezTo>
                        <a:pt x="383049" y="330994"/>
                        <a:pt x="387196" y="330827"/>
                        <a:pt x="390986" y="329406"/>
                      </a:cubicBezTo>
                      <a:cubicBezTo>
                        <a:pt x="393666" y="328401"/>
                        <a:pt x="396342" y="326879"/>
                        <a:pt x="398130" y="324644"/>
                      </a:cubicBezTo>
                      <a:cubicBezTo>
                        <a:pt x="399371" y="323093"/>
                        <a:pt x="402738" y="308594"/>
                        <a:pt x="402893" y="307975"/>
                      </a:cubicBezTo>
                      <a:cubicBezTo>
                        <a:pt x="403687" y="297656"/>
                        <a:pt x="402764" y="287059"/>
                        <a:pt x="405274" y="277019"/>
                      </a:cubicBezTo>
                      <a:cubicBezTo>
                        <a:pt x="406091" y="273752"/>
                        <a:pt x="409100" y="270452"/>
                        <a:pt x="412418" y="269875"/>
                      </a:cubicBezTo>
                      <a:cubicBezTo>
                        <a:pt x="428078" y="267152"/>
                        <a:pt x="444168" y="268288"/>
                        <a:pt x="460043" y="267494"/>
                      </a:cubicBezTo>
                      <a:cubicBezTo>
                        <a:pt x="461630" y="262731"/>
                        <a:pt x="463980" y="258158"/>
                        <a:pt x="464805" y="253206"/>
                      </a:cubicBezTo>
                      <a:cubicBezTo>
                        <a:pt x="465995" y="246063"/>
                        <a:pt x="467755" y="230922"/>
                        <a:pt x="471949" y="224631"/>
                      </a:cubicBezTo>
                      <a:lnTo>
                        <a:pt x="476711" y="217488"/>
                      </a:lnTo>
                      <a:cubicBezTo>
                        <a:pt x="475917" y="209550"/>
                        <a:pt x="475319" y="201591"/>
                        <a:pt x="474330" y="193675"/>
                      </a:cubicBezTo>
                      <a:cubicBezTo>
                        <a:pt x="473731" y="188884"/>
                        <a:pt x="471949" y="184216"/>
                        <a:pt x="471949" y="179388"/>
                      </a:cubicBezTo>
                      <a:cubicBezTo>
                        <a:pt x="471949" y="172200"/>
                        <a:pt x="470471" y="164020"/>
                        <a:pt x="474330" y="157956"/>
                      </a:cubicBezTo>
                      <a:cubicBezTo>
                        <a:pt x="477025" y="153721"/>
                        <a:pt x="488618" y="153194"/>
                        <a:pt x="488618" y="153194"/>
                      </a:cubicBezTo>
                      <a:cubicBezTo>
                        <a:pt x="490561" y="147365"/>
                        <a:pt x="492083" y="141674"/>
                        <a:pt x="495761" y="136525"/>
                      </a:cubicBezTo>
                      <a:cubicBezTo>
                        <a:pt x="497718" y="133785"/>
                        <a:pt x="500837" y="132039"/>
                        <a:pt x="502905" y="129381"/>
                      </a:cubicBezTo>
                      <a:cubicBezTo>
                        <a:pt x="506419" y="124863"/>
                        <a:pt x="512430" y="115094"/>
                        <a:pt x="512430" y="115094"/>
                      </a:cubicBezTo>
                      <a:cubicBezTo>
                        <a:pt x="512938" y="110012"/>
                        <a:pt x="508947" y="87964"/>
                        <a:pt x="521955" y="86519"/>
                      </a:cubicBezTo>
                      <a:cubicBezTo>
                        <a:pt x="526754" y="85986"/>
                        <a:pt x="531480" y="88106"/>
                        <a:pt x="536243" y="88900"/>
                      </a:cubicBezTo>
                      <a:cubicBezTo>
                        <a:pt x="538624" y="90488"/>
                        <a:pt x="540826" y="92383"/>
                        <a:pt x="543386" y="93663"/>
                      </a:cubicBezTo>
                      <a:cubicBezTo>
                        <a:pt x="551573" y="97757"/>
                        <a:pt x="564574" y="97370"/>
                        <a:pt x="571961" y="98425"/>
                      </a:cubicBezTo>
                      <a:cubicBezTo>
                        <a:pt x="575968" y="98997"/>
                        <a:pt x="579899" y="100012"/>
                        <a:pt x="583868" y="100806"/>
                      </a:cubicBezTo>
                      <a:cubicBezTo>
                        <a:pt x="586249" y="103187"/>
                        <a:pt x="589376" y="105006"/>
                        <a:pt x="591011" y="107950"/>
                      </a:cubicBezTo>
                      <a:cubicBezTo>
                        <a:pt x="602678" y="128952"/>
                        <a:pt x="588177" y="117174"/>
                        <a:pt x="602918" y="127000"/>
                      </a:cubicBezTo>
                      <a:cubicBezTo>
                        <a:pt x="610399" y="138222"/>
                        <a:pt x="604190" y="131469"/>
                        <a:pt x="617205" y="138906"/>
                      </a:cubicBezTo>
                      <a:cubicBezTo>
                        <a:pt x="619690" y="140326"/>
                        <a:pt x="622020" y="142005"/>
                        <a:pt x="624349" y="143669"/>
                      </a:cubicBezTo>
                      <a:cubicBezTo>
                        <a:pt x="627578" y="145976"/>
                        <a:pt x="630428" y="148844"/>
                        <a:pt x="633874" y="150813"/>
                      </a:cubicBezTo>
                      <a:cubicBezTo>
                        <a:pt x="636053" y="152058"/>
                        <a:pt x="638637" y="152400"/>
                        <a:pt x="641018" y="153194"/>
                      </a:cubicBezTo>
                      <a:cubicBezTo>
                        <a:pt x="643399" y="155575"/>
                        <a:pt x="646490" y="157414"/>
                        <a:pt x="648161" y="160338"/>
                      </a:cubicBezTo>
                      <a:cubicBezTo>
                        <a:pt x="649013" y="161829"/>
                        <a:pt x="651148" y="174787"/>
                        <a:pt x="652924" y="177006"/>
                      </a:cubicBezTo>
                      <a:cubicBezTo>
                        <a:pt x="654712" y="179241"/>
                        <a:pt x="657687" y="180181"/>
                        <a:pt x="660068" y="181769"/>
                      </a:cubicBezTo>
                      <a:cubicBezTo>
                        <a:pt x="664037" y="180975"/>
                        <a:pt x="668290" y="181063"/>
                        <a:pt x="671974" y="179388"/>
                      </a:cubicBezTo>
                      <a:cubicBezTo>
                        <a:pt x="677185" y="177020"/>
                        <a:pt x="680831" y="171673"/>
                        <a:pt x="686261" y="169863"/>
                      </a:cubicBezTo>
                      <a:cubicBezTo>
                        <a:pt x="696528" y="166440"/>
                        <a:pt x="699019" y="165406"/>
                        <a:pt x="712455" y="162719"/>
                      </a:cubicBezTo>
                      <a:cubicBezTo>
                        <a:pt x="726822" y="159846"/>
                        <a:pt x="720522" y="161618"/>
                        <a:pt x="731505" y="157956"/>
                      </a:cubicBezTo>
                      <a:cubicBezTo>
                        <a:pt x="741904" y="147558"/>
                        <a:pt x="736918" y="154994"/>
                        <a:pt x="741030" y="141288"/>
                      </a:cubicBezTo>
                      <a:cubicBezTo>
                        <a:pt x="742473" y="136479"/>
                        <a:pt x="741616" y="129785"/>
                        <a:pt x="745793" y="127000"/>
                      </a:cubicBezTo>
                      <a:cubicBezTo>
                        <a:pt x="748174" y="125413"/>
                        <a:pt x="750738" y="124070"/>
                        <a:pt x="752936" y="122238"/>
                      </a:cubicBezTo>
                      <a:cubicBezTo>
                        <a:pt x="759812" y="116508"/>
                        <a:pt x="760160" y="114974"/>
                        <a:pt x="764843" y="107950"/>
                      </a:cubicBezTo>
                      <a:cubicBezTo>
                        <a:pt x="764864" y="107868"/>
                        <a:pt x="768467" y="92419"/>
                        <a:pt x="769605" y="91281"/>
                      </a:cubicBezTo>
                      <a:cubicBezTo>
                        <a:pt x="771380" y="89506"/>
                        <a:pt x="774368" y="89694"/>
                        <a:pt x="776749" y="88900"/>
                      </a:cubicBezTo>
                      <a:cubicBezTo>
                        <a:pt x="782305" y="72232"/>
                        <a:pt x="783098" y="79375"/>
                        <a:pt x="779130" y="67469"/>
                      </a:cubicBezTo>
                      <a:cubicBezTo>
                        <a:pt x="804925" y="58872"/>
                        <a:pt x="813125" y="55216"/>
                        <a:pt x="855330" y="67469"/>
                      </a:cubicBezTo>
                      <a:cubicBezTo>
                        <a:pt x="861616" y="69294"/>
                        <a:pt x="855027" y="82374"/>
                        <a:pt x="860093" y="86519"/>
                      </a:cubicBezTo>
                      <a:cubicBezTo>
                        <a:pt x="865656" y="91070"/>
                        <a:pt x="874380" y="88106"/>
                        <a:pt x="881524" y="88900"/>
                      </a:cubicBezTo>
                      <a:cubicBezTo>
                        <a:pt x="883111" y="91281"/>
                        <a:pt x="884262" y="94020"/>
                        <a:pt x="886286" y="96044"/>
                      </a:cubicBezTo>
                      <a:cubicBezTo>
                        <a:pt x="897711" y="107469"/>
                        <a:pt x="918615" y="102381"/>
                        <a:pt x="931530" y="103188"/>
                      </a:cubicBezTo>
                      <a:cubicBezTo>
                        <a:pt x="933911" y="104775"/>
                        <a:pt x="936114" y="106670"/>
                        <a:pt x="938674" y="107950"/>
                      </a:cubicBezTo>
                      <a:cubicBezTo>
                        <a:pt x="948829" y="113027"/>
                        <a:pt x="954227" y="109397"/>
                        <a:pt x="967249" y="107950"/>
                      </a:cubicBezTo>
                      <a:cubicBezTo>
                        <a:pt x="968836" y="105569"/>
                        <a:pt x="971006" y="103486"/>
                        <a:pt x="972011" y="100806"/>
                      </a:cubicBezTo>
                      <a:cubicBezTo>
                        <a:pt x="973432" y="97016"/>
                        <a:pt x="971320" y="91534"/>
                        <a:pt x="974393" y="88900"/>
                      </a:cubicBezTo>
                      <a:cubicBezTo>
                        <a:pt x="978059" y="85758"/>
                        <a:pt x="983967" y="87566"/>
                        <a:pt x="988680" y="86519"/>
                      </a:cubicBezTo>
                      <a:cubicBezTo>
                        <a:pt x="991130" y="85975"/>
                        <a:pt x="993389" y="84747"/>
                        <a:pt x="995824" y="84138"/>
                      </a:cubicBezTo>
                      <a:cubicBezTo>
                        <a:pt x="999750" y="83156"/>
                        <a:pt x="1003761" y="82550"/>
                        <a:pt x="1007730" y="81756"/>
                      </a:cubicBezTo>
                      <a:cubicBezTo>
                        <a:pt x="1011388" y="76270"/>
                        <a:pt x="1013778" y="74043"/>
                        <a:pt x="1014874" y="67469"/>
                      </a:cubicBezTo>
                      <a:cubicBezTo>
                        <a:pt x="1016056" y="60379"/>
                        <a:pt x="1016073" y="53128"/>
                        <a:pt x="1017255" y="46038"/>
                      </a:cubicBezTo>
                      <a:cubicBezTo>
                        <a:pt x="1017668" y="43562"/>
                        <a:pt x="1017861" y="40669"/>
                        <a:pt x="1019636" y="38894"/>
                      </a:cubicBezTo>
                      <a:cubicBezTo>
                        <a:pt x="1021411" y="37119"/>
                        <a:pt x="1024399" y="37307"/>
                        <a:pt x="1026780" y="36513"/>
                      </a:cubicBezTo>
                      <a:cubicBezTo>
                        <a:pt x="1038377" y="19119"/>
                        <a:pt x="1022657" y="38681"/>
                        <a:pt x="1057736" y="26988"/>
                      </a:cubicBezTo>
                      <a:cubicBezTo>
                        <a:pt x="1060117" y="26194"/>
                        <a:pt x="1057657" y="20336"/>
                        <a:pt x="1060118" y="19844"/>
                      </a:cubicBezTo>
                      <a:cubicBezTo>
                        <a:pt x="1074927" y="16882"/>
                        <a:pt x="1090280" y="18257"/>
                        <a:pt x="1105361" y="17463"/>
                      </a:cubicBezTo>
                      <a:cubicBezTo>
                        <a:pt x="1116474" y="794"/>
                        <a:pt x="1110123" y="0"/>
                        <a:pt x="1122030" y="7938"/>
                      </a:cubicBezTo>
                      <a:cubicBezTo>
                        <a:pt x="1132947" y="24314"/>
                        <a:pt x="1126125" y="20415"/>
                        <a:pt x="1138699" y="24606"/>
                      </a:cubicBezTo>
                      <a:cubicBezTo>
                        <a:pt x="1145843" y="23812"/>
                        <a:pt x="1153040" y="23407"/>
                        <a:pt x="1160130" y="22225"/>
                      </a:cubicBezTo>
                      <a:cubicBezTo>
                        <a:pt x="1162606" y="21812"/>
                        <a:pt x="1164781" y="20137"/>
                        <a:pt x="1167274" y="19844"/>
                      </a:cubicBezTo>
                      <a:cubicBezTo>
                        <a:pt x="1178338" y="18542"/>
                        <a:pt x="1189499" y="18257"/>
                        <a:pt x="1200611" y="17463"/>
                      </a:cubicBezTo>
                      <a:cubicBezTo>
                        <a:pt x="1226723" y="4406"/>
                        <a:pt x="1194748" y="21650"/>
                        <a:pt x="1217280" y="5556"/>
                      </a:cubicBezTo>
                      <a:cubicBezTo>
                        <a:pt x="1220169" y="3493"/>
                        <a:pt x="1223630" y="2381"/>
                        <a:pt x="1226805" y="794"/>
                      </a:cubicBezTo>
                      <a:cubicBezTo>
                        <a:pt x="1231568" y="1588"/>
                        <a:pt x="1236380" y="2128"/>
                        <a:pt x="1241093" y="3175"/>
                      </a:cubicBezTo>
                      <a:cubicBezTo>
                        <a:pt x="1243543" y="3719"/>
                        <a:pt x="1246461" y="3781"/>
                        <a:pt x="1248236" y="5556"/>
                      </a:cubicBezTo>
                      <a:cubicBezTo>
                        <a:pt x="1250746" y="8066"/>
                        <a:pt x="1251411" y="11906"/>
                        <a:pt x="1252999" y="15081"/>
                      </a:cubicBezTo>
                      <a:cubicBezTo>
                        <a:pt x="1253793" y="19844"/>
                        <a:pt x="1253419" y="24957"/>
                        <a:pt x="1255380" y="29369"/>
                      </a:cubicBezTo>
                      <a:cubicBezTo>
                        <a:pt x="1258138" y="35576"/>
                        <a:pt x="1266780" y="38641"/>
                        <a:pt x="1272049" y="41275"/>
                      </a:cubicBezTo>
                      <a:cubicBezTo>
                        <a:pt x="1271255" y="48419"/>
                        <a:pt x="1270241" y="55541"/>
                        <a:pt x="1269668" y="62706"/>
                      </a:cubicBezTo>
                      <a:cubicBezTo>
                        <a:pt x="1268615" y="75871"/>
                        <a:pt x="1274005" y="96468"/>
                        <a:pt x="1262524" y="107950"/>
                      </a:cubicBezTo>
                      <a:cubicBezTo>
                        <a:pt x="1260500" y="109974"/>
                        <a:pt x="1257761" y="111125"/>
                        <a:pt x="1255380" y="112713"/>
                      </a:cubicBezTo>
                      <a:cubicBezTo>
                        <a:pt x="1254586" y="115094"/>
                        <a:pt x="1253543" y="117406"/>
                        <a:pt x="1252999" y="119856"/>
                      </a:cubicBezTo>
                      <a:cubicBezTo>
                        <a:pt x="1251952" y="124569"/>
                        <a:pt x="1252145" y="129563"/>
                        <a:pt x="1250618" y="134144"/>
                      </a:cubicBezTo>
                      <a:cubicBezTo>
                        <a:pt x="1249713" y="136859"/>
                        <a:pt x="1247443" y="138907"/>
                        <a:pt x="1245855" y="141288"/>
                      </a:cubicBezTo>
                      <a:cubicBezTo>
                        <a:pt x="1245377" y="145587"/>
                        <a:pt x="1244186" y="165027"/>
                        <a:pt x="1241093" y="172244"/>
                      </a:cubicBezTo>
                      <a:cubicBezTo>
                        <a:pt x="1239966" y="174875"/>
                        <a:pt x="1237918" y="177007"/>
                        <a:pt x="1236330" y="179388"/>
                      </a:cubicBezTo>
                      <a:cubicBezTo>
                        <a:pt x="1237124" y="185738"/>
                        <a:pt x="1235486" y="192910"/>
                        <a:pt x="1238711" y="198438"/>
                      </a:cubicBezTo>
                      <a:cubicBezTo>
                        <a:pt x="1241595" y="203382"/>
                        <a:pt x="1252999" y="207963"/>
                        <a:pt x="1252999" y="207963"/>
                      </a:cubicBezTo>
                      <a:cubicBezTo>
                        <a:pt x="1254586" y="210344"/>
                        <a:pt x="1257291" y="212283"/>
                        <a:pt x="1257761" y="215106"/>
                      </a:cubicBezTo>
                      <a:cubicBezTo>
                        <a:pt x="1258833" y="221536"/>
                        <a:pt x="1251094" y="225719"/>
                        <a:pt x="1248236" y="229394"/>
                      </a:cubicBezTo>
                      <a:cubicBezTo>
                        <a:pt x="1244722" y="233912"/>
                        <a:pt x="1238711" y="243681"/>
                        <a:pt x="1238711" y="243681"/>
                      </a:cubicBezTo>
                      <a:cubicBezTo>
                        <a:pt x="1242984" y="303483"/>
                        <a:pt x="1229798" y="267502"/>
                        <a:pt x="1250618" y="279400"/>
                      </a:cubicBezTo>
                      <a:cubicBezTo>
                        <a:pt x="1253542" y="281071"/>
                        <a:pt x="1255380" y="284163"/>
                        <a:pt x="1257761" y="286544"/>
                      </a:cubicBezTo>
                      <a:cubicBezTo>
                        <a:pt x="1265760" y="318530"/>
                        <a:pt x="1248948" y="263883"/>
                        <a:pt x="1279193" y="298450"/>
                      </a:cubicBezTo>
                      <a:cubicBezTo>
                        <a:pt x="1282889" y="302674"/>
                        <a:pt x="1277605" y="309563"/>
                        <a:pt x="1276811" y="315119"/>
                      </a:cubicBezTo>
                      <a:cubicBezTo>
                        <a:pt x="1277605" y="319088"/>
                        <a:pt x="1276331" y="324163"/>
                        <a:pt x="1279193" y="327025"/>
                      </a:cubicBezTo>
                      <a:cubicBezTo>
                        <a:pt x="1282968" y="330800"/>
                        <a:pt x="1303045" y="333382"/>
                        <a:pt x="1307768" y="334169"/>
                      </a:cubicBezTo>
                      <a:cubicBezTo>
                        <a:pt x="1319087" y="341715"/>
                        <a:pt x="1312197" y="338027"/>
                        <a:pt x="1329199" y="343694"/>
                      </a:cubicBezTo>
                      <a:lnTo>
                        <a:pt x="1336343" y="346075"/>
                      </a:lnTo>
                      <a:cubicBezTo>
                        <a:pt x="1341105" y="345281"/>
                        <a:pt x="1346218" y="345655"/>
                        <a:pt x="1350630" y="343694"/>
                      </a:cubicBezTo>
                      <a:cubicBezTo>
                        <a:pt x="1353707" y="342326"/>
                        <a:pt x="1354972" y="338418"/>
                        <a:pt x="1357774" y="336550"/>
                      </a:cubicBezTo>
                      <a:cubicBezTo>
                        <a:pt x="1359823" y="335184"/>
                        <a:pt x="1373173" y="332105"/>
                        <a:pt x="1374443" y="331788"/>
                      </a:cubicBezTo>
                      <a:cubicBezTo>
                        <a:pt x="1379999" y="332582"/>
                        <a:pt x="1387810" y="329630"/>
                        <a:pt x="1391111" y="334169"/>
                      </a:cubicBezTo>
                      <a:cubicBezTo>
                        <a:pt x="1395803" y="340620"/>
                        <a:pt x="1391147" y="350357"/>
                        <a:pt x="1393493" y="357981"/>
                      </a:cubicBezTo>
                      <a:cubicBezTo>
                        <a:pt x="1394483" y="361200"/>
                        <a:pt x="1398255" y="362744"/>
                        <a:pt x="1400636" y="365125"/>
                      </a:cubicBezTo>
                      <a:cubicBezTo>
                        <a:pt x="1402102" y="370988"/>
                        <a:pt x="1405522" y="378312"/>
                        <a:pt x="1400636" y="384175"/>
                      </a:cubicBezTo>
                      <a:cubicBezTo>
                        <a:pt x="1398363" y="386902"/>
                        <a:pt x="1394193" y="387177"/>
                        <a:pt x="1391111" y="388938"/>
                      </a:cubicBezTo>
                      <a:cubicBezTo>
                        <a:pt x="1378323" y="396246"/>
                        <a:pt x="1390086" y="392171"/>
                        <a:pt x="1374443" y="396081"/>
                      </a:cubicBezTo>
                      <a:cubicBezTo>
                        <a:pt x="1370474" y="398462"/>
                        <a:pt x="1366441" y="400740"/>
                        <a:pt x="1362536" y="403225"/>
                      </a:cubicBezTo>
                      <a:cubicBezTo>
                        <a:pt x="1357707" y="406298"/>
                        <a:pt x="1353895" y="411809"/>
                        <a:pt x="1348249" y="412750"/>
                      </a:cubicBezTo>
                      <a:lnTo>
                        <a:pt x="1333961" y="415131"/>
                      </a:lnTo>
                      <a:cubicBezTo>
                        <a:pt x="1319943" y="422141"/>
                        <a:pt x="1327808" y="418769"/>
                        <a:pt x="1310149" y="424656"/>
                      </a:cubicBezTo>
                      <a:lnTo>
                        <a:pt x="1303005" y="427038"/>
                      </a:lnTo>
                      <a:cubicBezTo>
                        <a:pt x="1301418" y="429419"/>
                        <a:pt x="1300266" y="432158"/>
                        <a:pt x="1298243" y="434181"/>
                      </a:cubicBezTo>
                      <a:cubicBezTo>
                        <a:pt x="1292761" y="439663"/>
                        <a:pt x="1288862" y="439503"/>
                        <a:pt x="1281574" y="441325"/>
                      </a:cubicBezTo>
                      <a:cubicBezTo>
                        <a:pt x="1279193" y="442913"/>
                        <a:pt x="1276990" y="444808"/>
                        <a:pt x="1274430" y="446088"/>
                      </a:cubicBezTo>
                      <a:cubicBezTo>
                        <a:pt x="1272185" y="447211"/>
                        <a:pt x="1267699" y="445993"/>
                        <a:pt x="1267286" y="448469"/>
                      </a:cubicBezTo>
                      <a:cubicBezTo>
                        <a:pt x="1264968" y="462380"/>
                        <a:pt x="1268306" y="470577"/>
                        <a:pt x="1272049" y="481806"/>
                      </a:cubicBezTo>
                      <a:cubicBezTo>
                        <a:pt x="1273967" y="499067"/>
                        <a:pt x="1273062" y="499645"/>
                        <a:pt x="1276811" y="512763"/>
                      </a:cubicBezTo>
                      <a:cubicBezTo>
                        <a:pt x="1277501" y="515176"/>
                        <a:pt x="1277625" y="517946"/>
                        <a:pt x="1279193" y="519906"/>
                      </a:cubicBezTo>
                      <a:cubicBezTo>
                        <a:pt x="1280981" y="522141"/>
                        <a:pt x="1283955" y="523081"/>
                        <a:pt x="1286336" y="524669"/>
                      </a:cubicBezTo>
                      <a:cubicBezTo>
                        <a:pt x="1289993" y="530155"/>
                        <a:pt x="1290575" y="534194"/>
                        <a:pt x="1298243" y="534194"/>
                      </a:cubicBezTo>
                      <a:cubicBezTo>
                        <a:pt x="1300753" y="534194"/>
                        <a:pt x="1303005" y="532607"/>
                        <a:pt x="1305386" y="531813"/>
                      </a:cubicBezTo>
                      <a:cubicBezTo>
                        <a:pt x="1307767" y="530225"/>
                        <a:pt x="1309970" y="528330"/>
                        <a:pt x="1312530" y="527050"/>
                      </a:cubicBezTo>
                      <a:cubicBezTo>
                        <a:pt x="1323154" y="521738"/>
                        <a:pt x="1330167" y="525718"/>
                        <a:pt x="1343486" y="527050"/>
                      </a:cubicBezTo>
                      <a:cubicBezTo>
                        <a:pt x="1345867" y="527844"/>
                        <a:pt x="1348855" y="527656"/>
                        <a:pt x="1350630" y="529431"/>
                      </a:cubicBezTo>
                      <a:cubicBezTo>
                        <a:pt x="1353140" y="531941"/>
                        <a:pt x="1353632" y="535874"/>
                        <a:pt x="1355393" y="538956"/>
                      </a:cubicBezTo>
                      <a:cubicBezTo>
                        <a:pt x="1356813" y="541441"/>
                        <a:pt x="1358568" y="543719"/>
                        <a:pt x="1360155" y="546100"/>
                      </a:cubicBezTo>
                      <a:cubicBezTo>
                        <a:pt x="1359361" y="549275"/>
                        <a:pt x="1358673" y="552478"/>
                        <a:pt x="1357774" y="555625"/>
                      </a:cubicBezTo>
                      <a:cubicBezTo>
                        <a:pt x="1357084" y="558039"/>
                        <a:pt x="1355725" y="560281"/>
                        <a:pt x="1355393" y="562769"/>
                      </a:cubicBezTo>
                      <a:cubicBezTo>
                        <a:pt x="1354130" y="572243"/>
                        <a:pt x="1354886" y="581972"/>
                        <a:pt x="1353011" y="591344"/>
                      </a:cubicBezTo>
                      <a:cubicBezTo>
                        <a:pt x="1352450" y="594150"/>
                        <a:pt x="1350403" y="596603"/>
                        <a:pt x="1348249" y="598488"/>
                      </a:cubicBezTo>
                      <a:cubicBezTo>
                        <a:pt x="1343941" y="602257"/>
                        <a:pt x="1338008" y="603966"/>
                        <a:pt x="1333961" y="608013"/>
                      </a:cubicBezTo>
                      <a:cubicBezTo>
                        <a:pt x="1324794" y="617180"/>
                        <a:pt x="1329620" y="613288"/>
                        <a:pt x="1319674" y="619919"/>
                      </a:cubicBezTo>
                      <a:cubicBezTo>
                        <a:pt x="1318086" y="616744"/>
                        <a:pt x="1316309" y="613657"/>
                        <a:pt x="1314911" y="610394"/>
                      </a:cubicBezTo>
                      <a:cubicBezTo>
                        <a:pt x="1313922" y="608087"/>
                        <a:pt x="1315015" y="602895"/>
                        <a:pt x="1312530" y="603250"/>
                      </a:cubicBezTo>
                      <a:cubicBezTo>
                        <a:pt x="1306864" y="604059"/>
                        <a:pt x="1298243" y="612775"/>
                        <a:pt x="1298243" y="612775"/>
                      </a:cubicBezTo>
                      <a:cubicBezTo>
                        <a:pt x="1296655" y="615156"/>
                        <a:pt x="1294760" y="617359"/>
                        <a:pt x="1293480" y="619919"/>
                      </a:cubicBezTo>
                      <a:cubicBezTo>
                        <a:pt x="1292357" y="622164"/>
                        <a:pt x="1293142" y="625604"/>
                        <a:pt x="1291099" y="627063"/>
                      </a:cubicBezTo>
                      <a:cubicBezTo>
                        <a:pt x="1285358" y="631164"/>
                        <a:pt x="1269139" y="633104"/>
                        <a:pt x="1262524" y="634206"/>
                      </a:cubicBezTo>
                      <a:cubicBezTo>
                        <a:pt x="1260143" y="636587"/>
                        <a:pt x="1257051" y="638426"/>
                        <a:pt x="1255380" y="641350"/>
                      </a:cubicBezTo>
                      <a:cubicBezTo>
                        <a:pt x="1253756" y="644192"/>
                        <a:pt x="1253939" y="647740"/>
                        <a:pt x="1252999" y="650875"/>
                      </a:cubicBezTo>
                      <a:cubicBezTo>
                        <a:pt x="1245747" y="675047"/>
                        <a:pt x="1250195" y="655367"/>
                        <a:pt x="1245855" y="677069"/>
                      </a:cubicBezTo>
                      <a:cubicBezTo>
                        <a:pt x="1246649" y="681038"/>
                        <a:pt x="1247512" y="684993"/>
                        <a:pt x="1248236" y="688975"/>
                      </a:cubicBezTo>
                      <a:cubicBezTo>
                        <a:pt x="1249100" y="693726"/>
                        <a:pt x="1249091" y="698682"/>
                        <a:pt x="1250618" y="703263"/>
                      </a:cubicBezTo>
                      <a:cubicBezTo>
                        <a:pt x="1251523" y="705978"/>
                        <a:pt x="1253793" y="708025"/>
                        <a:pt x="1255380" y="710406"/>
                      </a:cubicBezTo>
                      <a:cubicBezTo>
                        <a:pt x="1256174" y="718344"/>
                        <a:pt x="1254693" y="726855"/>
                        <a:pt x="1257761" y="734219"/>
                      </a:cubicBezTo>
                      <a:cubicBezTo>
                        <a:pt x="1259126" y="737496"/>
                        <a:pt x="1265460" y="735937"/>
                        <a:pt x="1267286" y="738981"/>
                      </a:cubicBezTo>
                      <a:cubicBezTo>
                        <a:pt x="1268577" y="741133"/>
                        <a:pt x="1265595" y="743711"/>
                        <a:pt x="1264905" y="746125"/>
                      </a:cubicBezTo>
                      <a:cubicBezTo>
                        <a:pt x="1261443" y="758242"/>
                        <a:pt x="1265991" y="754495"/>
                        <a:pt x="1255380" y="758031"/>
                      </a:cubicBezTo>
                      <a:cubicBezTo>
                        <a:pt x="1255401" y="758116"/>
                        <a:pt x="1259003" y="773560"/>
                        <a:pt x="1260143" y="774700"/>
                      </a:cubicBezTo>
                      <a:cubicBezTo>
                        <a:pt x="1265099" y="779656"/>
                        <a:pt x="1271118" y="778998"/>
                        <a:pt x="1276811" y="781844"/>
                      </a:cubicBezTo>
                      <a:cubicBezTo>
                        <a:pt x="1279371" y="783124"/>
                        <a:pt x="1281574" y="785019"/>
                        <a:pt x="1283955" y="786606"/>
                      </a:cubicBezTo>
                      <a:cubicBezTo>
                        <a:pt x="1288739" y="793782"/>
                        <a:pt x="1289854" y="794814"/>
                        <a:pt x="1293480" y="803275"/>
                      </a:cubicBezTo>
                      <a:cubicBezTo>
                        <a:pt x="1294469" y="805582"/>
                        <a:pt x="1294469" y="808330"/>
                        <a:pt x="1295861" y="810419"/>
                      </a:cubicBezTo>
                      <a:cubicBezTo>
                        <a:pt x="1297729" y="813221"/>
                        <a:pt x="1300624" y="815182"/>
                        <a:pt x="1303005" y="817563"/>
                      </a:cubicBezTo>
                      <a:cubicBezTo>
                        <a:pt x="1298533" y="844399"/>
                        <a:pt x="1306613" y="824329"/>
                        <a:pt x="1274430" y="834231"/>
                      </a:cubicBezTo>
                      <a:cubicBezTo>
                        <a:pt x="1271695" y="835073"/>
                        <a:pt x="1271866" y="839543"/>
                        <a:pt x="1269668" y="841375"/>
                      </a:cubicBezTo>
                      <a:cubicBezTo>
                        <a:pt x="1263441" y="846565"/>
                        <a:pt x="1255736" y="847019"/>
                        <a:pt x="1248236" y="848519"/>
                      </a:cubicBezTo>
                      <a:cubicBezTo>
                        <a:pt x="1247442" y="854869"/>
                        <a:pt x="1248232" y="861627"/>
                        <a:pt x="1245855" y="867569"/>
                      </a:cubicBezTo>
                      <a:cubicBezTo>
                        <a:pt x="1244792" y="870226"/>
                        <a:pt x="1241271" y="871051"/>
                        <a:pt x="1238711" y="872331"/>
                      </a:cubicBezTo>
                      <a:cubicBezTo>
                        <a:pt x="1232943" y="875215"/>
                        <a:pt x="1229980" y="874713"/>
                        <a:pt x="1226805" y="874713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121910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333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Полилиния 78">
                  <a:extLst>
                    <a:ext uri="{FF2B5EF4-FFF2-40B4-BE49-F238E27FC236}">
                      <a16:creationId xmlns:a16="http://schemas.microsoft.com/office/drawing/2014/main" id="{4DBD9050-EF48-D747-5205-82E7EA64F3AE}"/>
                    </a:ext>
                  </a:extLst>
                </p:cNvPr>
                <p:cNvSpPr/>
                <p:nvPr/>
              </p:nvSpPr>
              <p:spPr>
                <a:xfrm>
                  <a:off x="5421928" y="991706"/>
                  <a:ext cx="1499181" cy="1154646"/>
                </a:xfrm>
                <a:custGeom>
                  <a:avLst/>
                  <a:gdLst>
                    <a:gd name="connsiteX0" fmla="*/ 699112 w 1187508"/>
                    <a:gd name="connsiteY0" fmla="*/ 1026319 h 1145381"/>
                    <a:gd name="connsiteX1" fmla="*/ 677680 w 1187508"/>
                    <a:gd name="connsiteY1" fmla="*/ 1028700 h 1145381"/>
                    <a:gd name="connsiteX2" fmla="*/ 675299 w 1187508"/>
                    <a:gd name="connsiteY2" fmla="*/ 1035844 h 1145381"/>
                    <a:gd name="connsiteX3" fmla="*/ 668155 w 1187508"/>
                    <a:gd name="connsiteY3" fmla="*/ 1038225 h 1145381"/>
                    <a:gd name="connsiteX4" fmla="*/ 661012 w 1187508"/>
                    <a:gd name="connsiteY4" fmla="*/ 1042987 h 1145381"/>
                    <a:gd name="connsiteX5" fmla="*/ 634818 w 1187508"/>
                    <a:gd name="connsiteY5" fmla="*/ 1047750 h 1145381"/>
                    <a:gd name="connsiteX6" fmla="*/ 618149 w 1187508"/>
                    <a:gd name="connsiteY6" fmla="*/ 1057275 h 1145381"/>
                    <a:gd name="connsiteX7" fmla="*/ 580049 w 1187508"/>
                    <a:gd name="connsiteY7" fmla="*/ 1045369 h 1145381"/>
                    <a:gd name="connsiteX8" fmla="*/ 575287 w 1187508"/>
                    <a:gd name="connsiteY8" fmla="*/ 1035844 h 1145381"/>
                    <a:gd name="connsiteX9" fmla="*/ 568143 w 1187508"/>
                    <a:gd name="connsiteY9" fmla="*/ 1038225 h 1145381"/>
                    <a:gd name="connsiteX10" fmla="*/ 558618 w 1187508"/>
                    <a:gd name="connsiteY10" fmla="*/ 1050131 h 1145381"/>
                    <a:gd name="connsiteX11" fmla="*/ 520518 w 1187508"/>
                    <a:gd name="connsiteY11" fmla="*/ 1052512 h 1145381"/>
                    <a:gd name="connsiteX12" fmla="*/ 503849 w 1187508"/>
                    <a:gd name="connsiteY12" fmla="*/ 1057275 h 1145381"/>
                    <a:gd name="connsiteX13" fmla="*/ 487180 w 1187508"/>
                    <a:gd name="connsiteY13" fmla="*/ 1062037 h 1145381"/>
                    <a:gd name="connsiteX14" fmla="*/ 470512 w 1187508"/>
                    <a:gd name="connsiteY14" fmla="*/ 1081087 h 1145381"/>
                    <a:gd name="connsiteX15" fmla="*/ 468130 w 1187508"/>
                    <a:gd name="connsiteY15" fmla="*/ 1088231 h 1145381"/>
                    <a:gd name="connsiteX16" fmla="*/ 434793 w 1187508"/>
                    <a:gd name="connsiteY16" fmla="*/ 1116806 h 1145381"/>
                    <a:gd name="connsiteX17" fmla="*/ 430030 w 1187508"/>
                    <a:gd name="connsiteY17" fmla="*/ 1123950 h 1145381"/>
                    <a:gd name="connsiteX18" fmla="*/ 422887 w 1187508"/>
                    <a:gd name="connsiteY18" fmla="*/ 1145381 h 1145381"/>
                    <a:gd name="connsiteX19" fmla="*/ 394312 w 1187508"/>
                    <a:gd name="connsiteY19" fmla="*/ 1143000 h 1145381"/>
                    <a:gd name="connsiteX20" fmla="*/ 377643 w 1187508"/>
                    <a:gd name="connsiteY20" fmla="*/ 1135856 h 1145381"/>
                    <a:gd name="connsiteX21" fmla="*/ 358593 w 1187508"/>
                    <a:gd name="connsiteY21" fmla="*/ 1133475 h 1145381"/>
                    <a:gd name="connsiteX22" fmla="*/ 351449 w 1187508"/>
                    <a:gd name="connsiteY22" fmla="*/ 1128712 h 1145381"/>
                    <a:gd name="connsiteX23" fmla="*/ 341924 w 1187508"/>
                    <a:gd name="connsiteY23" fmla="*/ 1126331 h 1145381"/>
                    <a:gd name="connsiteX24" fmla="*/ 337162 w 1187508"/>
                    <a:gd name="connsiteY24" fmla="*/ 1119187 h 1145381"/>
                    <a:gd name="connsiteX25" fmla="*/ 301443 w 1187508"/>
                    <a:gd name="connsiteY25" fmla="*/ 1112044 h 1145381"/>
                    <a:gd name="connsiteX26" fmla="*/ 299062 w 1187508"/>
                    <a:gd name="connsiteY26" fmla="*/ 1102519 h 1145381"/>
                    <a:gd name="connsiteX27" fmla="*/ 294299 w 1187508"/>
                    <a:gd name="connsiteY27" fmla="*/ 1095375 h 1145381"/>
                    <a:gd name="connsiteX28" fmla="*/ 287155 w 1187508"/>
                    <a:gd name="connsiteY28" fmla="*/ 1092994 h 1145381"/>
                    <a:gd name="connsiteX29" fmla="*/ 241912 w 1187508"/>
                    <a:gd name="connsiteY29" fmla="*/ 1090612 h 1145381"/>
                    <a:gd name="connsiteX30" fmla="*/ 234768 w 1187508"/>
                    <a:gd name="connsiteY30" fmla="*/ 1085850 h 1145381"/>
                    <a:gd name="connsiteX31" fmla="*/ 225243 w 1187508"/>
                    <a:gd name="connsiteY31" fmla="*/ 1069181 h 1145381"/>
                    <a:gd name="connsiteX32" fmla="*/ 206193 w 1187508"/>
                    <a:gd name="connsiteY32" fmla="*/ 1064419 h 1145381"/>
                    <a:gd name="connsiteX33" fmla="*/ 196668 w 1187508"/>
                    <a:gd name="connsiteY33" fmla="*/ 1059656 h 1145381"/>
                    <a:gd name="connsiteX34" fmla="*/ 189524 w 1187508"/>
                    <a:gd name="connsiteY34" fmla="*/ 1057275 h 1145381"/>
                    <a:gd name="connsiteX35" fmla="*/ 175237 w 1187508"/>
                    <a:gd name="connsiteY35" fmla="*/ 1042987 h 1145381"/>
                    <a:gd name="connsiteX36" fmla="*/ 168093 w 1187508"/>
                    <a:gd name="connsiteY36" fmla="*/ 1038225 h 1145381"/>
                    <a:gd name="connsiteX37" fmla="*/ 165712 w 1187508"/>
                    <a:gd name="connsiteY37" fmla="*/ 1031081 h 1145381"/>
                    <a:gd name="connsiteX38" fmla="*/ 158568 w 1187508"/>
                    <a:gd name="connsiteY38" fmla="*/ 1023937 h 1145381"/>
                    <a:gd name="connsiteX39" fmla="*/ 156187 w 1187508"/>
                    <a:gd name="connsiteY39" fmla="*/ 1012031 h 1145381"/>
                    <a:gd name="connsiteX40" fmla="*/ 160949 w 1187508"/>
                    <a:gd name="connsiteY40" fmla="*/ 1000125 h 1145381"/>
                    <a:gd name="connsiteX41" fmla="*/ 187143 w 1187508"/>
                    <a:gd name="connsiteY41" fmla="*/ 1004887 h 1145381"/>
                    <a:gd name="connsiteX42" fmla="*/ 206193 w 1187508"/>
                    <a:gd name="connsiteY42" fmla="*/ 1002506 h 1145381"/>
                    <a:gd name="connsiteX43" fmla="*/ 210955 w 1187508"/>
                    <a:gd name="connsiteY43" fmla="*/ 995362 h 1145381"/>
                    <a:gd name="connsiteX44" fmla="*/ 220480 w 1187508"/>
                    <a:gd name="connsiteY44" fmla="*/ 990600 h 1145381"/>
                    <a:gd name="connsiteX45" fmla="*/ 244293 w 1187508"/>
                    <a:gd name="connsiteY45" fmla="*/ 988219 h 1145381"/>
                    <a:gd name="connsiteX46" fmla="*/ 249055 w 1187508"/>
                    <a:gd name="connsiteY46" fmla="*/ 981075 h 1145381"/>
                    <a:gd name="connsiteX47" fmla="*/ 256199 w 1187508"/>
                    <a:gd name="connsiteY47" fmla="*/ 976312 h 1145381"/>
                    <a:gd name="connsiteX48" fmla="*/ 265724 w 1187508"/>
                    <a:gd name="connsiteY48" fmla="*/ 964406 h 1145381"/>
                    <a:gd name="connsiteX49" fmla="*/ 277630 w 1187508"/>
                    <a:gd name="connsiteY49" fmla="*/ 942975 h 1145381"/>
                    <a:gd name="connsiteX50" fmla="*/ 284774 w 1187508"/>
                    <a:gd name="connsiteY50" fmla="*/ 940594 h 1145381"/>
                    <a:gd name="connsiteX51" fmla="*/ 287155 w 1187508"/>
                    <a:gd name="connsiteY51" fmla="*/ 933450 h 1145381"/>
                    <a:gd name="connsiteX52" fmla="*/ 284774 w 1187508"/>
                    <a:gd name="connsiteY52" fmla="*/ 926306 h 1145381"/>
                    <a:gd name="connsiteX53" fmla="*/ 280012 w 1187508"/>
                    <a:gd name="connsiteY53" fmla="*/ 919162 h 1145381"/>
                    <a:gd name="connsiteX54" fmla="*/ 263343 w 1187508"/>
                    <a:gd name="connsiteY54" fmla="*/ 909637 h 1145381"/>
                    <a:gd name="connsiteX55" fmla="*/ 249055 w 1187508"/>
                    <a:gd name="connsiteY55" fmla="*/ 900112 h 1145381"/>
                    <a:gd name="connsiteX56" fmla="*/ 241912 w 1187508"/>
                    <a:gd name="connsiteY56" fmla="*/ 897731 h 1145381"/>
                    <a:gd name="connsiteX57" fmla="*/ 234768 w 1187508"/>
                    <a:gd name="connsiteY57" fmla="*/ 892969 h 1145381"/>
                    <a:gd name="connsiteX58" fmla="*/ 218099 w 1187508"/>
                    <a:gd name="connsiteY58" fmla="*/ 890587 h 1145381"/>
                    <a:gd name="connsiteX59" fmla="*/ 203812 w 1187508"/>
                    <a:gd name="connsiteY59" fmla="*/ 885825 h 1145381"/>
                    <a:gd name="connsiteX60" fmla="*/ 189524 w 1187508"/>
                    <a:gd name="connsiteY60" fmla="*/ 871537 h 1145381"/>
                    <a:gd name="connsiteX61" fmla="*/ 172855 w 1187508"/>
                    <a:gd name="connsiteY61" fmla="*/ 869156 h 1145381"/>
                    <a:gd name="connsiteX62" fmla="*/ 170474 w 1187508"/>
                    <a:gd name="connsiteY62" fmla="*/ 862012 h 1145381"/>
                    <a:gd name="connsiteX63" fmla="*/ 179999 w 1187508"/>
                    <a:gd name="connsiteY63" fmla="*/ 845344 h 1145381"/>
                    <a:gd name="connsiteX64" fmla="*/ 191905 w 1187508"/>
                    <a:gd name="connsiteY64" fmla="*/ 823912 h 1145381"/>
                    <a:gd name="connsiteX65" fmla="*/ 196668 w 1187508"/>
                    <a:gd name="connsiteY65" fmla="*/ 816769 h 1145381"/>
                    <a:gd name="connsiteX66" fmla="*/ 199049 w 1187508"/>
                    <a:gd name="connsiteY66" fmla="*/ 809625 h 1145381"/>
                    <a:gd name="connsiteX67" fmla="*/ 201430 w 1187508"/>
                    <a:gd name="connsiteY67" fmla="*/ 800100 h 1145381"/>
                    <a:gd name="connsiteX68" fmla="*/ 206193 w 1187508"/>
                    <a:gd name="connsiteY68" fmla="*/ 790575 h 1145381"/>
                    <a:gd name="connsiteX69" fmla="*/ 203812 w 1187508"/>
                    <a:gd name="connsiteY69" fmla="*/ 747712 h 1145381"/>
                    <a:gd name="connsiteX70" fmla="*/ 189524 w 1187508"/>
                    <a:gd name="connsiteY70" fmla="*/ 745331 h 1145381"/>
                    <a:gd name="connsiteX71" fmla="*/ 179999 w 1187508"/>
                    <a:gd name="connsiteY71" fmla="*/ 731044 h 1145381"/>
                    <a:gd name="connsiteX72" fmla="*/ 108562 w 1187508"/>
                    <a:gd name="connsiteY72" fmla="*/ 726281 h 1145381"/>
                    <a:gd name="connsiteX73" fmla="*/ 87130 w 1187508"/>
                    <a:gd name="connsiteY73" fmla="*/ 721519 h 1145381"/>
                    <a:gd name="connsiteX74" fmla="*/ 79987 w 1187508"/>
                    <a:gd name="connsiteY74" fmla="*/ 719137 h 1145381"/>
                    <a:gd name="connsiteX75" fmla="*/ 41887 w 1187508"/>
                    <a:gd name="connsiteY75" fmla="*/ 716756 h 1145381"/>
                    <a:gd name="connsiteX76" fmla="*/ 25218 w 1187508"/>
                    <a:gd name="connsiteY76" fmla="*/ 714375 h 1145381"/>
                    <a:gd name="connsiteX77" fmla="*/ 22837 w 1187508"/>
                    <a:gd name="connsiteY77" fmla="*/ 683419 h 1145381"/>
                    <a:gd name="connsiteX78" fmla="*/ 39505 w 1187508"/>
                    <a:gd name="connsiteY78" fmla="*/ 661987 h 1145381"/>
                    <a:gd name="connsiteX79" fmla="*/ 51412 w 1187508"/>
                    <a:gd name="connsiteY79" fmla="*/ 650081 h 1145381"/>
                    <a:gd name="connsiteX80" fmla="*/ 63318 w 1187508"/>
                    <a:gd name="connsiteY80" fmla="*/ 633412 h 1145381"/>
                    <a:gd name="connsiteX81" fmla="*/ 70462 w 1187508"/>
                    <a:gd name="connsiteY81" fmla="*/ 628650 h 1145381"/>
                    <a:gd name="connsiteX82" fmla="*/ 77605 w 1187508"/>
                    <a:gd name="connsiteY82" fmla="*/ 621506 h 1145381"/>
                    <a:gd name="connsiteX83" fmla="*/ 82368 w 1187508"/>
                    <a:gd name="connsiteY83" fmla="*/ 607219 h 1145381"/>
                    <a:gd name="connsiteX84" fmla="*/ 89512 w 1187508"/>
                    <a:gd name="connsiteY84" fmla="*/ 590550 h 1145381"/>
                    <a:gd name="connsiteX85" fmla="*/ 87130 w 1187508"/>
                    <a:gd name="connsiteY85" fmla="*/ 533400 h 1145381"/>
                    <a:gd name="connsiteX86" fmla="*/ 84749 w 1187508"/>
                    <a:gd name="connsiteY86" fmla="*/ 526256 h 1145381"/>
                    <a:gd name="connsiteX87" fmla="*/ 70462 w 1187508"/>
                    <a:gd name="connsiteY87" fmla="*/ 519112 h 1145381"/>
                    <a:gd name="connsiteX88" fmla="*/ 56174 w 1187508"/>
                    <a:gd name="connsiteY88" fmla="*/ 509587 h 1145381"/>
                    <a:gd name="connsiteX89" fmla="*/ 49030 w 1187508"/>
                    <a:gd name="connsiteY89" fmla="*/ 504825 h 1145381"/>
                    <a:gd name="connsiteX90" fmla="*/ 41887 w 1187508"/>
                    <a:gd name="connsiteY90" fmla="*/ 500062 h 1145381"/>
                    <a:gd name="connsiteX91" fmla="*/ 37124 w 1187508"/>
                    <a:gd name="connsiteY91" fmla="*/ 492919 h 1145381"/>
                    <a:gd name="connsiteX92" fmla="*/ 27599 w 1187508"/>
                    <a:gd name="connsiteY92" fmla="*/ 490537 h 1145381"/>
                    <a:gd name="connsiteX93" fmla="*/ 8549 w 1187508"/>
                    <a:gd name="connsiteY93" fmla="*/ 485775 h 1145381"/>
                    <a:gd name="connsiteX94" fmla="*/ 1405 w 1187508"/>
                    <a:gd name="connsiteY94" fmla="*/ 481012 h 1145381"/>
                    <a:gd name="connsiteX95" fmla="*/ 3787 w 1187508"/>
                    <a:gd name="connsiteY95" fmla="*/ 442912 h 1145381"/>
                    <a:gd name="connsiteX96" fmla="*/ 8549 w 1187508"/>
                    <a:gd name="connsiteY96" fmla="*/ 428625 h 1145381"/>
                    <a:gd name="connsiteX97" fmla="*/ 15693 w 1187508"/>
                    <a:gd name="connsiteY97" fmla="*/ 423862 h 1145381"/>
                    <a:gd name="connsiteX98" fmla="*/ 25218 w 1187508"/>
                    <a:gd name="connsiteY98" fmla="*/ 409575 h 1145381"/>
                    <a:gd name="connsiteX99" fmla="*/ 41887 w 1187508"/>
                    <a:gd name="connsiteY99" fmla="*/ 390525 h 1145381"/>
                    <a:gd name="connsiteX100" fmla="*/ 56174 w 1187508"/>
                    <a:gd name="connsiteY100" fmla="*/ 381000 h 1145381"/>
                    <a:gd name="connsiteX101" fmla="*/ 70462 w 1187508"/>
                    <a:gd name="connsiteY101" fmla="*/ 376237 h 1145381"/>
                    <a:gd name="connsiteX102" fmla="*/ 94274 w 1187508"/>
                    <a:gd name="connsiteY102" fmla="*/ 378619 h 1145381"/>
                    <a:gd name="connsiteX103" fmla="*/ 101418 w 1187508"/>
                    <a:gd name="connsiteY103" fmla="*/ 376237 h 1145381"/>
                    <a:gd name="connsiteX104" fmla="*/ 91893 w 1187508"/>
                    <a:gd name="connsiteY104" fmla="*/ 369094 h 1145381"/>
                    <a:gd name="connsiteX105" fmla="*/ 113324 w 1187508"/>
                    <a:gd name="connsiteY105" fmla="*/ 359569 h 1145381"/>
                    <a:gd name="connsiteX106" fmla="*/ 120468 w 1187508"/>
                    <a:gd name="connsiteY106" fmla="*/ 357187 h 1145381"/>
                    <a:gd name="connsiteX107" fmla="*/ 151424 w 1187508"/>
                    <a:gd name="connsiteY107" fmla="*/ 359569 h 1145381"/>
                    <a:gd name="connsiteX108" fmla="*/ 144280 w 1187508"/>
                    <a:gd name="connsiteY108" fmla="*/ 364331 h 1145381"/>
                    <a:gd name="connsiteX109" fmla="*/ 132374 w 1187508"/>
                    <a:gd name="connsiteY109" fmla="*/ 373856 h 1145381"/>
                    <a:gd name="connsiteX110" fmla="*/ 129993 w 1187508"/>
                    <a:gd name="connsiteY110" fmla="*/ 381000 h 1145381"/>
                    <a:gd name="connsiteX111" fmla="*/ 132374 w 1187508"/>
                    <a:gd name="connsiteY111" fmla="*/ 407194 h 1145381"/>
                    <a:gd name="connsiteX112" fmla="*/ 146662 w 1187508"/>
                    <a:gd name="connsiteY112" fmla="*/ 409575 h 1145381"/>
                    <a:gd name="connsiteX113" fmla="*/ 165712 w 1187508"/>
                    <a:gd name="connsiteY113" fmla="*/ 414337 h 1145381"/>
                    <a:gd name="connsiteX114" fmla="*/ 215718 w 1187508"/>
                    <a:gd name="connsiteY114" fmla="*/ 409575 h 1145381"/>
                    <a:gd name="connsiteX115" fmla="*/ 213337 w 1187508"/>
                    <a:gd name="connsiteY115" fmla="*/ 402431 h 1145381"/>
                    <a:gd name="connsiteX116" fmla="*/ 203812 w 1187508"/>
                    <a:gd name="connsiteY116" fmla="*/ 400050 h 1145381"/>
                    <a:gd name="connsiteX117" fmla="*/ 196668 w 1187508"/>
                    <a:gd name="connsiteY117" fmla="*/ 397669 h 1145381"/>
                    <a:gd name="connsiteX118" fmla="*/ 191905 w 1187508"/>
                    <a:gd name="connsiteY118" fmla="*/ 378619 h 1145381"/>
                    <a:gd name="connsiteX119" fmla="*/ 189524 w 1187508"/>
                    <a:gd name="connsiteY119" fmla="*/ 371475 h 1145381"/>
                    <a:gd name="connsiteX120" fmla="*/ 182380 w 1187508"/>
                    <a:gd name="connsiteY120" fmla="*/ 364331 h 1145381"/>
                    <a:gd name="connsiteX121" fmla="*/ 177618 w 1187508"/>
                    <a:gd name="connsiteY121" fmla="*/ 321469 h 1145381"/>
                    <a:gd name="connsiteX122" fmla="*/ 172855 w 1187508"/>
                    <a:gd name="connsiteY122" fmla="*/ 314325 h 1145381"/>
                    <a:gd name="connsiteX123" fmla="*/ 165712 w 1187508"/>
                    <a:gd name="connsiteY123" fmla="*/ 297656 h 1145381"/>
                    <a:gd name="connsiteX124" fmla="*/ 160949 w 1187508"/>
                    <a:gd name="connsiteY124" fmla="*/ 288131 h 1145381"/>
                    <a:gd name="connsiteX125" fmla="*/ 160949 w 1187508"/>
                    <a:gd name="connsiteY125" fmla="*/ 252412 h 1145381"/>
                    <a:gd name="connsiteX126" fmla="*/ 163330 w 1187508"/>
                    <a:gd name="connsiteY126" fmla="*/ 245269 h 1145381"/>
                    <a:gd name="connsiteX127" fmla="*/ 177618 w 1187508"/>
                    <a:gd name="connsiteY127" fmla="*/ 235744 h 1145381"/>
                    <a:gd name="connsiteX128" fmla="*/ 184762 w 1187508"/>
                    <a:gd name="connsiteY128" fmla="*/ 230981 h 1145381"/>
                    <a:gd name="connsiteX129" fmla="*/ 199049 w 1187508"/>
                    <a:gd name="connsiteY129" fmla="*/ 216694 h 1145381"/>
                    <a:gd name="connsiteX130" fmla="*/ 208574 w 1187508"/>
                    <a:gd name="connsiteY130" fmla="*/ 200025 h 1145381"/>
                    <a:gd name="connsiteX131" fmla="*/ 213337 w 1187508"/>
                    <a:gd name="connsiteY131" fmla="*/ 192881 h 1145381"/>
                    <a:gd name="connsiteX132" fmla="*/ 208574 w 1187508"/>
                    <a:gd name="connsiteY132" fmla="*/ 152400 h 1145381"/>
                    <a:gd name="connsiteX133" fmla="*/ 206193 w 1187508"/>
                    <a:gd name="connsiteY133" fmla="*/ 140494 h 1145381"/>
                    <a:gd name="connsiteX134" fmla="*/ 199049 w 1187508"/>
                    <a:gd name="connsiteY134" fmla="*/ 130969 h 1145381"/>
                    <a:gd name="connsiteX135" fmla="*/ 196668 w 1187508"/>
                    <a:gd name="connsiteY135" fmla="*/ 100012 h 1145381"/>
                    <a:gd name="connsiteX136" fmla="*/ 199049 w 1187508"/>
                    <a:gd name="connsiteY136" fmla="*/ 92869 h 1145381"/>
                    <a:gd name="connsiteX137" fmla="*/ 206193 w 1187508"/>
                    <a:gd name="connsiteY137" fmla="*/ 90487 h 1145381"/>
                    <a:gd name="connsiteX138" fmla="*/ 222862 w 1187508"/>
                    <a:gd name="connsiteY138" fmla="*/ 95250 h 1145381"/>
                    <a:gd name="connsiteX139" fmla="*/ 232387 w 1187508"/>
                    <a:gd name="connsiteY139" fmla="*/ 97631 h 1145381"/>
                    <a:gd name="connsiteX140" fmla="*/ 239530 w 1187508"/>
                    <a:gd name="connsiteY140" fmla="*/ 102394 h 1145381"/>
                    <a:gd name="connsiteX141" fmla="*/ 246674 w 1187508"/>
                    <a:gd name="connsiteY141" fmla="*/ 121444 h 1145381"/>
                    <a:gd name="connsiteX142" fmla="*/ 258580 w 1187508"/>
                    <a:gd name="connsiteY142" fmla="*/ 123825 h 1145381"/>
                    <a:gd name="connsiteX143" fmla="*/ 265724 w 1187508"/>
                    <a:gd name="connsiteY143" fmla="*/ 126206 h 1145381"/>
                    <a:gd name="connsiteX144" fmla="*/ 272868 w 1187508"/>
                    <a:gd name="connsiteY144" fmla="*/ 130969 h 1145381"/>
                    <a:gd name="connsiteX145" fmla="*/ 275249 w 1187508"/>
                    <a:gd name="connsiteY145" fmla="*/ 142875 h 1145381"/>
                    <a:gd name="connsiteX146" fmla="*/ 284774 w 1187508"/>
                    <a:gd name="connsiteY146" fmla="*/ 145256 h 1145381"/>
                    <a:gd name="connsiteX147" fmla="*/ 291918 w 1187508"/>
                    <a:gd name="connsiteY147" fmla="*/ 150019 h 1145381"/>
                    <a:gd name="connsiteX148" fmla="*/ 303824 w 1187508"/>
                    <a:gd name="connsiteY148" fmla="*/ 152400 h 1145381"/>
                    <a:gd name="connsiteX149" fmla="*/ 349068 w 1187508"/>
                    <a:gd name="connsiteY149" fmla="*/ 157162 h 1145381"/>
                    <a:gd name="connsiteX150" fmla="*/ 358593 w 1187508"/>
                    <a:gd name="connsiteY150" fmla="*/ 159544 h 1145381"/>
                    <a:gd name="connsiteX151" fmla="*/ 377643 w 1187508"/>
                    <a:gd name="connsiteY151" fmla="*/ 154781 h 1145381"/>
                    <a:gd name="connsiteX152" fmla="*/ 380024 w 1187508"/>
                    <a:gd name="connsiteY152" fmla="*/ 147637 h 1145381"/>
                    <a:gd name="connsiteX153" fmla="*/ 401455 w 1187508"/>
                    <a:gd name="connsiteY153" fmla="*/ 140494 h 1145381"/>
                    <a:gd name="connsiteX154" fmla="*/ 425268 w 1187508"/>
                    <a:gd name="connsiteY154" fmla="*/ 145256 h 1145381"/>
                    <a:gd name="connsiteX155" fmla="*/ 427649 w 1187508"/>
                    <a:gd name="connsiteY155" fmla="*/ 152400 h 1145381"/>
                    <a:gd name="connsiteX156" fmla="*/ 446699 w 1187508"/>
                    <a:gd name="connsiteY156" fmla="*/ 154781 h 1145381"/>
                    <a:gd name="connsiteX157" fmla="*/ 456224 w 1187508"/>
                    <a:gd name="connsiteY157" fmla="*/ 152400 h 1145381"/>
                    <a:gd name="connsiteX158" fmla="*/ 468130 w 1187508"/>
                    <a:gd name="connsiteY158" fmla="*/ 150019 h 1145381"/>
                    <a:gd name="connsiteX159" fmla="*/ 475274 w 1187508"/>
                    <a:gd name="connsiteY159" fmla="*/ 147637 h 1145381"/>
                    <a:gd name="connsiteX160" fmla="*/ 484799 w 1187508"/>
                    <a:gd name="connsiteY160" fmla="*/ 145256 h 1145381"/>
                    <a:gd name="connsiteX161" fmla="*/ 484799 w 1187508"/>
                    <a:gd name="connsiteY161" fmla="*/ 123825 h 1145381"/>
                    <a:gd name="connsiteX162" fmla="*/ 487180 w 1187508"/>
                    <a:gd name="connsiteY162" fmla="*/ 88106 h 1145381"/>
                    <a:gd name="connsiteX163" fmla="*/ 501468 w 1187508"/>
                    <a:gd name="connsiteY163" fmla="*/ 80962 h 1145381"/>
                    <a:gd name="connsiteX164" fmla="*/ 513374 w 1187508"/>
                    <a:gd name="connsiteY164" fmla="*/ 69056 h 1145381"/>
                    <a:gd name="connsiteX165" fmla="*/ 518137 w 1187508"/>
                    <a:gd name="connsiteY165" fmla="*/ 61912 h 1145381"/>
                    <a:gd name="connsiteX166" fmla="*/ 525280 w 1187508"/>
                    <a:gd name="connsiteY166" fmla="*/ 54769 h 1145381"/>
                    <a:gd name="connsiteX167" fmla="*/ 530043 w 1187508"/>
                    <a:gd name="connsiteY167" fmla="*/ 47625 h 1145381"/>
                    <a:gd name="connsiteX168" fmla="*/ 549093 w 1187508"/>
                    <a:gd name="connsiteY168" fmla="*/ 42862 h 1145381"/>
                    <a:gd name="connsiteX169" fmla="*/ 556237 w 1187508"/>
                    <a:gd name="connsiteY169" fmla="*/ 38100 h 1145381"/>
                    <a:gd name="connsiteX170" fmla="*/ 563380 w 1187508"/>
                    <a:gd name="connsiteY170" fmla="*/ 30956 h 1145381"/>
                    <a:gd name="connsiteX171" fmla="*/ 570524 w 1187508"/>
                    <a:gd name="connsiteY171" fmla="*/ 28575 h 1145381"/>
                    <a:gd name="connsiteX172" fmla="*/ 589574 w 1187508"/>
                    <a:gd name="connsiteY172" fmla="*/ 23812 h 1145381"/>
                    <a:gd name="connsiteX173" fmla="*/ 603862 w 1187508"/>
                    <a:gd name="connsiteY173" fmla="*/ 19050 h 1145381"/>
                    <a:gd name="connsiteX174" fmla="*/ 618149 w 1187508"/>
                    <a:gd name="connsiteY174" fmla="*/ 21431 h 1145381"/>
                    <a:gd name="connsiteX175" fmla="*/ 625293 w 1187508"/>
                    <a:gd name="connsiteY175" fmla="*/ 23812 h 1145381"/>
                    <a:gd name="connsiteX176" fmla="*/ 627674 w 1187508"/>
                    <a:gd name="connsiteY176" fmla="*/ 45244 h 1145381"/>
                    <a:gd name="connsiteX177" fmla="*/ 639580 w 1187508"/>
                    <a:gd name="connsiteY177" fmla="*/ 42862 h 1145381"/>
                    <a:gd name="connsiteX178" fmla="*/ 644343 w 1187508"/>
                    <a:gd name="connsiteY178" fmla="*/ 33337 h 1145381"/>
                    <a:gd name="connsiteX179" fmla="*/ 651487 w 1187508"/>
                    <a:gd name="connsiteY179" fmla="*/ 28575 h 1145381"/>
                    <a:gd name="connsiteX180" fmla="*/ 665774 w 1187508"/>
                    <a:gd name="connsiteY180" fmla="*/ 30956 h 1145381"/>
                    <a:gd name="connsiteX181" fmla="*/ 680062 w 1187508"/>
                    <a:gd name="connsiteY181" fmla="*/ 42862 h 1145381"/>
                    <a:gd name="connsiteX182" fmla="*/ 708637 w 1187508"/>
                    <a:gd name="connsiteY182" fmla="*/ 47625 h 1145381"/>
                    <a:gd name="connsiteX183" fmla="*/ 718162 w 1187508"/>
                    <a:gd name="connsiteY183" fmla="*/ 54769 h 1145381"/>
                    <a:gd name="connsiteX184" fmla="*/ 732449 w 1187508"/>
                    <a:gd name="connsiteY184" fmla="*/ 59531 h 1145381"/>
                    <a:gd name="connsiteX185" fmla="*/ 744355 w 1187508"/>
                    <a:gd name="connsiteY185" fmla="*/ 45244 h 1145381"/>
                    <a:gd name="connsiteX186" fmla="*/ 758643 w 1187508"/>
                    <a:gd name="connsiteY186" fmla="*/ 33337 h 1145381"/>
                    <a:gd name="connsiteX187" fmla="*/ 770549 w 1187508"/>
                    <a:gd name="connsiteY187" fmla="*/ 21431 h 1145381"/>
                    <a:gd name="connsiteX188" fmla="*/ 777693 w 1187508"/>
                    <a:gd name="connsiteY188" fmla="*/ 30956 h 1145381"/>
                    <a:gd name="connsiteX189" fmla="*/ 784837 w 1187508"/>
                    <a:gd name="connsiteY189" fmla="*/ 33337 h 1145381"/>
                    <a:gd name="connsiteX190" fmla="*/ 813412 w 1187508"/>
                    <a:gd name="connsiteY190" fmla="*/ 30956 h 1145381"/>
                    <a:gd name="connsiteX191" fmla="*/ 837224 w 1187508"/>
                    <a:gd name="connsiteY191" fmla="*/ 23812 h 1145381"/>
                    <a:gd name="connsiteX192" fmla="*/ 846749 w 1187508"/>
                    <a:gd name="connsiteY192" fmla="*/ 21431 h 1145381"/>
                    <a:gd name="connsiteX193" fmla="*/ 849130 w 1187508"/>
                    <a:gd name="connsiteY193" fmla="*/ 11906 h 1145381"/>
                    <a:gd name="connsiteX194" fmla="*/ 851512 w 1187508"/>
                    <a:gd name="connsiteY194" fmla="*/ 4762 h 1145381"/>
                    <a:gd name="connsiteX195" fmla="*/ 863418 w 1187508"/>
                    <a:gd name="connsiteY195" fmla="*/ 2381 h 1145381"/>
                    <a:gd name="connsiteX196" fmla="*/ 870562 w 1187508"/>
                    <a:gd name="connsiteY196" fmla="*/ 0 h 1145381"/>
                    <a:gd name="connsiteX197" fmla="*/ 887230 w 1187508"/>
                    <a:gd name="connsiteY197" fmla="*/ 4762 h 1145381"/>
                    <a:gd name="connsiteX198" fmla="*/ 899137 w 1187508"/>
                    <a:gd name="connsiteY198" fmla="*/ 7144 h 1145381"/>
                    <a:gd name="connsiteX199" fmla="*/ 903899 w 1187508"/>
                    <a:gd name="connsiteY199" fmla="*/ 14287 h 1145381"/>
                    <a:gd name="connsiteX200" fmla="*/ 901518 w 1187508"/>
                    <a:gd name="connsiteY200" fmla="*/ 26194 h 1145381"/>
                    <a:gd name="connsiteX201" fmla="*/ 901518 w 1187508"/>
                    <a:gd name="connsiteY201" fmla="*/ 47625 h 1145381"/>
                    <a:gd name="connsiteX202" fmla="*/ 915805 w 1187508"/>
                    <a:gd name="connsiteY202" fmla="*/ 54769 h 1145381"/>
                    <a:gd name="connsiteX203" fmla="*/ 922949 w 1187508"/>
                    <a:gd name="connsiteY203" fmla="*/ 59531 h 1145381"/>
                    <a:gd name="connsiteX204" fmla="*/ 927712 w 1187508"/>
                    <a:gd name="connsiteY204" fmla="*/ 66675 h 1145381"/>
                    <a:gd name="connsiteX205" fmla="*/ 961049 w 1187508"/>
                    <a:gd name="connsiteY205" fmla="*/ 61912 h 1145381"/>
                    <a:gd name="connsiteX206" fmla="*/ 975337 w 1187508"/>
                    <a:gd name="connsiteY206" fmla="*/ 66675 h 1145381"/>
                    <a:gd name="connsiteX207" fmla="*/ 1046774 w 1187508"/>
                    <a:gd name="connsiteY207" fmla="*/ 71437 h 1145381"/>
                    <a:gd name="connsiteX208" fmla="*/ 1056299 w 1187508"/>
                    <a:gd name="connsiteY208" fmla="*/ 78581 h 1145381"/>
                    <a:gd name="connsiteX209" fmla="*/ 1072968 w 1187508"/>
                    <a:gd name="connsiteY209" fmla="*/ 85725 h 1145381"/>
                    <a:gd name="connsiteX210" fmla="*/ 1070587 w 1187508"/>
                    <a:gd name="connsiteY210" fmla="*/ 104775 h 1145381"/>
                    <a:gd name="connsiteX211" fmla="*/ 1070587 w 1187508"/>
                    <a:gd name="connsiteY211" fmla="*/ 126206 h 1145381"/>
                    <a:gd name="connsiteX212" fmla="*/ 1080112 w 1187508"/>
                    <a:gd name="connsiteY212" fmla="*/ 133350 h 1145381"/>
                    <a:gd name="connsiteX213" fmla="*/ 1082493 w 1187508"/>
                    <a:gd name="connsiteY213" fmla="*/ 140494 h 1145381"/>
                    <a:gd name="connsiteX214" fmla="*/ 1089637 w 1187508"/>
                    <a:gd name="connsiteY214" fmla="*/ 147637 h 1145381"/>
                    <a:gd name="connsiteX215" fmla="*/ 1077730 w 1187508"/>
                    <a:gd name="connsiteY215" fmla="*/ 171450 h 1145381"/>
                    <a:gd name="connsiteX216" fmla="*/ 1072968 w 1187508"/>
                    <a:gd name="connsiteY216" fmla="*/ 178594 h 1145381"/>
                    <a:gd name="connsiteX217" fmla="*/ 1072968 w 1187508"/>
                    <a:gd name="connsiteY217" fmla="*/ 214312 h 1145381"/>
                    <a:gd name="connsiteX218" fmla="*/ 1087255 w 1187508"/>
                    <a:gd name="connsiteY218" fmla="*/ 221456 h 1145381"/>
                    <a:gd name="connsiteX219" fmla="*/ 1094399 w 1187508"/>
                    <a:gd name="connsiteY219" fmla="*/ 226219 h 1145381"/>
                    <a:gd name="connsiteX220" fmla="*/ 1096780 w 1187508"/>
                    <a:gd name="connsiteY220" fmla="*/ 250031 h 1145381"/>
                    <a:gd name="connsiteX221" fmla="*/ 1099162 w 1187508"/>
                    <a:gd name="connsiteY221" fmla="*/ 266700 h 1145381"/>
                    <a:gd name="connsiteX222" fmla="*/ 1106305 w 1187508"/>
                    <a:gd name="connsiteY222" fmla="*/ 269081 h 1145381"/>
                    <a:gd name="connsiteX223" fmla="*/ 1118212 w 1187508"/>
                    <a:gd name="connsiteY223" fmla="*/ 271462 h 1145381"/>
                    <a:gd name="connsiteX224" fmla="*/ 1103924 w 1187508"/>
                    <a:gd name="connsiteY224" fmla="*/ 278606 h 1145381"/>
                    <a:gd name="connsiteX225" fmla="*/ 1061062 w 1187508"/>
                    <a:gd name="connsiteY225" fmla="*/ 283369 h 1145381"/>
                    <a:gd name="connsiteX226" fmla="*/ 1056299 w 1187508"/>
                    <a:gd name="connsiteY226" fmla="*/ 290512 h 1145381"/>
                    <a:gd name="connsiteX227" fmla="*/ 1063443 w 1187508"/>
                    <a:gd name="connsiteY227" fmla="*/ 292894 h 1145381"/>
                    <a:gd name="connsiteX228" fmla="*/ 1080112 w 1187508"/>
                    <a:gd name="connsiteY228" fmla="*/ 295275 h 1145381"/>
                    <a:gd name="connsiteX229" fmla="*/ 1084874 w 1187508"/>
                    <a:gd name="connsiteY229" fmla="*/ 304800 h 1145381"/>
                    <a:gd name="connsiteX230" fmla="*/ 1096780 w 1187508"/>
                    <a:gd name="connsiteY230" fmla="*/ 307181 h 1145381"/>
                    <a:gd name="connsiteX231" fmla="*/ 1094399 w 1187508"/>
                    <a:gd name="connsiteY231" fmla="*/ 316706 h 1145381"/>
                    <a:gd name="connsiteX232" fmla="*/ 1077730 w 1187508"/>
                    <a:gd name="connsiteY232" fmla="*/ 319087 h 1145381"/>
                    <a:gd name="connsiteX233" fmla="*/ 1063443 w 1187508"/>
                    <a:gd name="connsiteY233" fmla="*/ 321469 h 1145381"/>
                    <a:gd name="connsiteX234" fmla="*/ 1061062 w 1187508"/>
                    <a:gd name="connsiteY234" fmla="*/ 328612 h 1145381"/>
                    <a:gd name="connsiteX235" fmla="*/ 1058680 w 1187508"/>
                    <a:gd name="connsiteY235" fmla="*/ 354806 h 1145381"/>
                    <a:gd name="connsiteX236" fmla="*/ 1051537 w 1187508"/>
                    <a:gd name="connsiteY236" fmla="*/ 357187 h 1145381"/>
                    <a:gd name="connsiteX237" fmla="*/ 1042012 w 1187508"/>
                    <a:gd name="connsiteY237" fmla="*/ 359569 h 1145381"/>
                    <a:gd name="connsiteX238" fmla="*/ 1051537 w 1187508"/>
                    <a:gd name="connsiteY238" fmla="*/ 373856 h 1145381"/>
                    <a:gd name="connsiteX239" fmla="*/ 1058680 w 1187508"/>
                    <a:gd name="connsiteY239" fmla="*/ 376237 h 1145381"/>
                    <a:gd name="connsiteX240" fmla="*/ 1044393 w 1187508"/>
                    <a:gd name="connsiteY240" fmla="*/ 373856 h 1145381"/>
                    <a:gd name="connsiteX241" fmla="*/ 1008674 w 1187508"/>
                    <a:gd name="connsiteY241" fmla="*/ 376237 h 1145381"/>
                    <a:gd name="connsiteX242" fmla="*/ 1011055 w 1187508"/>
                    <a:gd name="connsiteY242" fmla="*/ 383381 h 1145381"/>
                    <a:gd name="connsiteX243" fmla="*/ 1018199 w 1187508"/>
                    <a:gd name="connsiteY243" fmla="*/ 388144 h 1145381"/>
                    <a:gd name="connsiteX244" fmla="*/ 1034868 w 1187508"/>
                    <a:gd name="connsiteY244" fmla="*/ 392906 h 1145381"/>
                    <a:gd name="connsiteX245" fmla="*/ 1042012 w 1187508"/>
                    <a:gd name="connsiteY245" fmla="*/ 395287 h 1145381"/>
                    <a:gd name="connsiteX246" fmla="*/ 1056299 w 1187508"/>
                    <a:gd name="connsiteY246" fmla="*/ 407194 h 1145381"/>
                    <a:gd name="connsiteX247" fmla="*/ 1061062 w 1187508"/>
                    <a:gd name="connsiteY247" fmla="*/ 414337 h 1145381"/>
                    <a:gd name="connsiteX248" fmla="*/ 1053918 w 1187508"/>
                    <a:gd name="connsiteY248" fmla="*/ 428625 h 1145381"/>
                    <a:gd name="connsiteX249" fmla="*/ 1037249 w 1187508"/>
                    <a:gd name="connsiteY249" fmla="*/ 423862 h 1145381"/>
                    <a:gd name="connsiteX250" fmla="*/ 1015818 w 1187508"/>
                    <a:gd name="connsiteY250" fmla="*/ 433387 h 1145381"/>
                    <a:gd name="connsiteX251" fmla="*/ 1018199 w 1187508"/>
                    <a:gd name="connsiteY251" fmla="*/ 442912 h 1145381"/>
                    <a:gd name="connsiteX252" fmla="*/ 1015818 w 1187508"/>
                    <a:gd name="connsiteY252" fmla="*/ 452437 h 1145381"/>
                    <a:gd name="connsiteX253" fmla="*/ 996768 w 1187508"/>
                    <a:gd name="connsiteY253" fmla="*/ 442912 h 1145381"/>
                    <a:gd name="connsiteX254" fmla="*/ 994387 w 1187508"/>
                    <a:gd name="connsiteY254" fmla="*/ 433387 h 1145381"/>
                    <a:gd name="connsiteX255" fmla="*/ 977718 w 1187508"/>
                    <a:gd name="connsiteY255" fmla="*/ 426244 h 1145381"/>
                    <a:gd name="connsiteX256" fmla="*/ 972955 w 1187508"/>
                    <a:gd name="connsiteY256" fmla="*/ 433387 h 1145381"/>
                    <a:gd name="connsiteX257" fmla="*/ 975337 w 1187508"/>
                    <a:gd name="connsiteY257" fmla="*/ 450056 h 1145381"/>
                    <a:gd name="connsiteX258" fmla="*/ 961049 w 1187508"/>
                    <a:gd name="connsiteY258" fmla="*/ 452437 h 1145381"/>
                    <a:gd name="connsiteX259" fmla="*/ 968193 w 1187508"/>
                    <a:gd name="connsiteY259" fmla="*/ 454819 h 1145381"/>
                    <a:gd name="connsiteX260" fmla="*/ 987243 w 1187508"/>
                    <a:gd name="connsiteY260" fmla="*/ 459581 h 1145381"/>
                    <a:gd name="connsiteX261" fmla="*/ 994387 w 1187508"/>
                    <a:gd name="connsiteY261" fmla="*/ 464344 h 1145381"/>
                    <a:gd name="connsiteX262" fmla="*/ 1003912 w 1187508"/>
                    <a:gd name="connsiteY262" fmla="*/ 481012 h 1145381"/>
                    <a:gd name="connsiteX263" fmla="*/ 1013437 w 1187508"/>
                    <a:gd name="connsiteY263" fmla="*/ 488156 h 1145381"/>
                    <a:gd name="connsiteX264" fmla="*/ 1027724 w 1187508"/>
                    <a:gd name="connsiteY264" fmla="*/ 497681 h 1145381"/>
                    <a:gd name="connsiteX265" fmla="*/ 1034868 w 1187508"/>
                    <a:gd name="connsiteY265" fmla="*/ 502444 h 1145381"/>
                    <a:gd name="connsiteX266" fmla="*/ 1039630 w 1187508"/>
                    <a:gd name="connsiteY266" fmla="*/ 509587 h 1145381"/>
                    <a:gd name="connsiteX267" fmla="*/ 1046774 w 1187508"/>
                    <a:gd name="connsiteY267" fmla="*/ 516731 h 1145381"/>
                    <a:gd name="connsiteX268" fmla="*/ 1042012 w 1187508"/>
                    <a:gd name="connsiteY268" fmla="*/ 523875 h 1145381"/>
                    <a:gd name="connsiteX269" fmla="*/ 1037249 w 1187508"/>
                    <a:gd name="connsiteY269" fmla="*/ 542925 h 1145381"/>
                    <a:gd name="connsiteX270" fmla="*/ 1044393 w 1187508"/>
                    <a:gd name="connsiteY270" fmla="*/ 547687 h 1145381"/>
                    <a:gd name="connsiteX271" fmla="*/ 1072968 w 1187508"/>
                    <a:gd name="connsiteY271" fmla="*/ 552450 h 1145381"/>
                    <a:gd name="connsiteX272" fmla="*/ 1075349 w 1187508"/>
                    <a:gd name="connsiteY272" fmla="*/ 576262 h 1145381"/>
                    <a:gd name="connsiteX273" fmla="*/ 1077730 w 1187508"/>
                    <a:gd name="connsiteY273" fmla="*/ 592931 h 1145381"/>
                    <a:gd name="connsiteX274" fmla="*/ 1082493 w 1187508"/>
                    <a:gd name="connsiteY274" fmla="*/ 607219 h 1145381"/>
                    <a:gd name="connsiteX275" fmla="*/ 1084874 w 1187508"/>
                    <a:gd name="connsiteY275" fmla="*/ 614362 h 1145381"/>
                    <a:gd name="connsiteX276" fmla="*/ 1144405 w 1187508"/>
                    <a:gd name="connsiteY276" fmla="*/ 623887 h 1145381"/>
                    <a:gd name="connsiteX277" fmla="*/ 1149168 w 1187508"/>
                    <a:gd name="connsiteY277" fmla="*/ 635794 h 1145381"/>
                    <a:gd name="connsiteX278" fmla="*/ 1153930 w 1187508"/>
                    <a:gd name="connsiteY278" fmla="*/ 652462 h 1145381"/>
                    <a:gd name="connsiteX279" fmla="*/ 1168218 w 1187508"/>
                    <a:gd name="connsiteY279" fmla="*/ 666750 h 1145381"/>
                    <a:gd name="connsiteX280" fmla="*/ 1177743 w 1187508"/>
                    <a:gd name="connsiteY280" fmla="*/ 692944 h 1145381"/>
                    <a:gd name="connsiteX281" fmla="*/ 1184887 w 1187508"/>
                    <a:gd name="connsiteY281" fmla="*/ 695325 h 1145381"/>
                    <a:gd name="connsiteX282" fmla="*/ 1175362 w 1187508"/>
                    <a:gd name="connsiteY282" fmla="*/ 711994 h 1145381"/>
                    <a:gd name="connsiteX283" fmla="*/ 1172980 w 1187508"/>
                    <a:gd name="connsiteY283" fmla="*/ 719137 h 1145381"/>
                    <a:gd name="connsiteX284" fmla="*/ 1163455 w 1187508"/>
                    <a:gd name="connsiteY284" fmla="*/ 733425 h 1145381"/>
                    <a:gd name="connsiteX285" fmla="*/ 1156312 w 1187508"/>
                    <a:gd name="connsiteY285" fmla="*/ 747712 h 1145381"/>
                    <a:gd name="connsiteX286" fmla="*/ 1149168 w 1187508"/>
                    <a:gd name="connsiteY286" fmla="*/ 762000 h 1145381"/>
                    <a:gd name="connsiteX287" fmla="*/ 1142024 w 1187508"/>
                    <a:gd name="connsiteY287" fmla="*/ 766762 h 1145381"/>
                    <a:gd name="connsiteX288" fmla="*/ 1130118 w 1187508"/>
                    <a:gd name="connsiteY288" fmla="*/ 781050 h 1145381"/>
                    <a:gd name="connsiteX289" fmla="*/ 1127737 w 1187508"/>
                    <a:gd name="connsiteY289" fmla="*/ 790575 h 1145381"/>
                    <a:gd name="connsiteX290" fmla="*/ 1106305 w 1187508"/>
                    <a:gd name="connsiteY290" fmla="*/ 783431 h 1145381"/>
                    <a:gd name="connsiteX291" fmla="*/ 1103924 w 1187508"/>
                    <a:gd name="connsiteY291" fmla="*/ 771525 h 1145381"/>
                    <a:gd name="connsiteX292" fmla="*/ 1094399 w 1187508"/>
                    <a:gd name="connsiteY292" fmla="*/ 766762 h 1145381"/>
                    <a:gd name="connsiteX293" fmla="*/ 1065824 w 1187508"/>
                    <a:gd name="connsiteY293" fmla="*/ 764381 h 1145381"/>
                    <a:gd name="connsiteX294" fmla="*/ 1042012 w 1187508"/>
                    <a:gd name="connsiteY294" fmla="*/ 752475 h 1145381"/>
                    <a:gd name="connsiteX295" fmla="*/ 1025343 w 1187508"/>
                    <a:gd name="connsiteY295" fmla="*/ 740569 h 1145381"/>
                    <a:gd name="connsiteX296" fmla="*/ 1018199 w 1187508"/>
                    <a:gd name="connsiteY296" fmla="*/ 738187 h 1145381"/>
                    <a:gd name="connsiteX297" fmla="*/ 1011055 w 1187508"/>
                    <a:gd name="connsiteY297" fmla="*/ 735806 h 1145381"/>
                    <a:gd name="connsiteX298" fmla="*/ 1006293 w 1187508"/>
                    <a:gd name="connsiteY298" fmla="*/ 728662 h 1145381"/>
                    <a:gd name="connsiteX299" fmla="*/ 992005 w 1187508"/>
                    <a:gd name="connsiteY299" fmla="*/ 723900 h 1145381"/>
                    <a:gd name="connsiteX300" fmla="*/ 984862 w 1187508"/>
                    <a:gd name="connsiteY300" fmla="*/ 726281 h 1145381"/>
                    <a:gd name="connsiteX301" fmla="*/ 977718 w 1187508"/>
                    <a:gd name="connsiteY301" fmla="*/ 731044 h 1145381"/>
                    <a:gd name="connsiteX302" fmla="*/ 927712 w 1187508"/>
                    <a:gd name="connsiteY302" fmla="*/ 728662 h 1145381"/>
                    <a:gd name="connsiteX303" fmla="*/ 922949 w 1187508"/>
                    <a:gd name="connsiteY303" fmla="*/ 721519 h 1145381"/>
                    <a:gd name="connsiteX304" fmla="*/ 906280 w 1187508"/>
                    <a:gd name="connsiteY304" fmla="*/ 700087 h 1145381"/>
                    <a:gd name="connsiteX305" fmla="*/ 894374 w 1187508"/>
                    <a:gd name="connsiteY305" fmla="*/ 697706 h 1145381"/>
                    <a:gd name="connsiteX306" fmla="*/ 884849 w 1187508"/>
                    <a:gd name="connsiteY306" fmla="*/ 692944 h 1145381"/>
                    <a:gd name="connsiteX307" fmla="*/ 880087 w 1187508"/>
                    <a:gd name="connsiteY307" fmla="*/ 700087 h 1145381"/>
                    <a:gd name="connsiteX308" fmla="*/ 877705 w 1187508"/>
                    <a:gd name="connsiteY308" fmla="*/ 709612 h 1145381"/>
                    <a:gd name="connsiteX309" fmla="*/ 868180 w 1187508"/>
                    <a:gd name="connsiteY309" fmla="*/ 726281 h 1145381"/>
                    <a:gd name="connsiteX310" fmla="*/ 872943 w 1187508"/>
                    <a:gd name="connsiteY310" fmla="*/ 740569 h 1145381"/>
                    <a:gd name="connsiteX311" fmla="*/ 868180 w 1187508"/>
                    <a:gd name="connsiteY311" fmla="*/ 747712 h 1145381"/>
                    <a:gd name="connsiteX312" fmla="*/ 853893 w 1187508"/>
                    <a:gd name="connsiteY312" fmla="*/ 750094 h 1145381"/>
                    <a:gd name="connsiteX313" fmla="*/ 827699 w 1187508"/>
                    <a:gd name="connsiteY313" fmla="*/ 752475 h 1145381"/>
                    <a:gd name="connsiteX314" fmla="*/ 818174 w 1187508"/>
                    <a:gd name="connsiteY314" fmla="*/ 757237 h 1145381"/>
                    <a:gd name="connsiteX315" fmla="*/ 811030 w 1187508"/>
                    <a:gd name="connsiteY315" fmla="*/ 764381 h 1145381"/>
                    <a:gd name="connsiteX316" fmla="*/ 787218 w 1187508"/>
                    <a:gd name="connsiteY316" fmla="*/ 762000 h 1145381"/>
                    <a:gd name="connsiteX317" fmla="*/ 768168 w 1187508"/>
                    <a:gd name="connsiteY317" fmla="*/ 766762 h 1145381"/>
                    <a:gd name="connsiteX318" fmla="*/ 761024 w 1187508"/>
                    <a:gd name="connsiteY318" fmla="*/ 773906 h 1145381"/>
                    <a:gd name="connsiteX319" fmla="*/ 746737 w 1187508"/>
                    <a:gd name="connsiteY319" fmla="*/ 783431 h 1145381"/>
                    <a:gd name="connsiteX320" fmla="*/ 739593 w 1187508"/>
                    <a:gd name="connsiteY320" fmla="*/ 788194 h 1145381"/>
                    <a:gd name="connsiteX321" fmla="*/ 725305 w 1187508"/>
                    <a:gd name="connsiteY321" fmla="*/ 790575 h 1145381"/>
                    <a:gd name="connsiteX322" fmla="*/ 722924 w 1187508"/>
                    <a:gd name="connsiteY322" fmla="*/ 797719 h 1145381"/>
                    <a:gd name="connsiteX323" fmla="*/ 718162 w 1187508"/>
                    <a:gd name="connsiteY323" fmla="*/ 807244 h 1145381"/>
                    <a:gd name="connsiteX324" fmla="*/ 727687 w 1187508"/>
                    <a:gd name="connsiteY324" fmla="*/ 823912 h 1145381"/>
                    <a:gd name="connsiteX325" fmla="*/ 730068 w 1187508"/>
                    <a:gd name="connsiteY325" fmla="*/ 831056 h 1145381"/>
                    <a:gd name="connsiteX326" fmla="*/ 732449 w 1187508"/>
                    <a:gd name="connsiteY326" fmla="*/ 842962 h 1145381"/>
                    <a:gd name="connsiteX327" fmla="*/ 739593 w 1187508"/>
                    <a:gd name="connsiteY327" fmla="*/ 845344 h 1145381"/>
                    <a:gd name="connsiteX328" fmla="*/ 777693 w 1187508"/>
                    <a:gd name="connsiteY328" fmla="*/ 847725 h 1145381"/>
                    <a:gd name="connsiteX329" fmla="*/ 787218 w 1187508"/>
                    <a:gd name="connsiteY329" fmla="*/ 862012 h 1145381"/>
                    <a:gd name="connsiteX330" fmla="*/ 791980 w 1187508"/>
                    <a:gd name="connsiteY330" fmla="*/ 869156 h 1145381"/>
                    <a:gd name="connsiteX331" fmla="*/ 801505 w 1187508"/>
                    <a:gd name="connsiteY331" fmla="*/ 871537 h 1145381"/>
                    <a:gd name="connsiteX332" fmla="*/ 808649 w 1187508"/>
                    <a:gd name="connsiteY332" fmla="*/ 909637 h 1145381"/>
                    <a:gd name="connsiteX333" fmla="*/ 815793 w 1187508"/>
                    <a:gd name="connsiteY333" fmla="*/ 914400 h 1145381"/>
                    <a:gd name="connsiteX334" fmla="*/ 822937 w 1187508"/>
                    <a:gd name="connsiteY334" fmla="*/ 921544 h 1145381"/>
                    <a:gd name="connsiteX335" fmla="*/ 827699 w 1187508"/>
                    <a:gd name="connsiteY335" fmla="*/ 931069 h 1145381"/>
                    <a:gd name="connsiteX336" fmla="*/ 811030 w 1187508"/>
                    <a:gd name="connsiteY336" fmla="*/ 954881 h 1145381"/>
                    <a:gd name="connsiteX337" fmla="*/ 803887 w 1187508"/>
                    <a:gd name="connsiteY337" fmla="*/ 959644 h 1145381"/>
                    <a:gd name="connsiteX338" fmla="*/ 787218 w 1187508"/>
                    <a:gd name="connsiteY338" fmla="*/ 964406 h 1145381"/>
                    <a:gd name="connsiteX339" fmla="*/ 765787 w 1187508"/>
                    <a:gd name="connsiteY339" fmla="*/ 959644 h 1145381"/>
                    <a:gd name="connsiteX340" fmla="*/ 749118 w 1187508"/>
                    <a:gd name="connsiteY340" fmla="*/ 952500 h 1145381"/>
                    <a:gd name="connsiteX341" fmla="*/ 725305 w 1187508"/>
                    <a:gd name="connsiteY341" fmla="*/ 954881 h 1145381"/>
                    <a:gd name="connsiteX342" fmla="*/ 711018 w 1187508"/>
                    <a:gd name="connsiteY342" fmla="*/ 959644 h 1145381"/>
                    <a:gd name="connsiteX343" fmla="*/ 694349 w 1187508"/>
                    <a:gd name="connsiteY343" fmla="*/ 969169 h 1145381"/>
                    <a:gd name="connsiteX344" fmla="*/ 687205 w 1187508"/>
                    <a:gd name="connsiteY344" fmla="*/ 966787 h 1145381"/>
                    <a:gd name="connsiteX345" fmla="*/ 672918 w 1187508"/>
                    <a:gd name="connsiteY345" fmla="*/ 969169 h 1145381"/>
                    <a:gd name="connsiteX346" fmla="*/ 680062 w 1187508"/>
                    <a:gd name="connsiteY346" fmla="*/ 1002506 h 1145381"/>
                    <a:gd name="connsiteX347" fmla="*/ 682443 w 1187508"/>
                    <a:gd name="connsiteY347" fmla="*/ 1009650 h 1145381"/>
                    <a:gd name="connsiteX348" fmla="*/ 687205 w 1187508"/>
                    <a:gd name="connsiteY348" fmla="*/ 1016794 h 1145381"/>
                    <a:gd name="connsiteX349" fmla="*/ 699112 w 1187508"/>
                    <a:gd name="connsiteY349" fmla="*/ 1026319 h 1145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</a:cxnLst>
                  <a:rect l="l" t="t" r="r" b="b"/>
                  <a:pathLst>
                    <a:path w="1187508" h="1145381">
                      <a:moveTo>
                        <a:pt x="699112" y="1026319"/>
                      </a:moveTo>
                      <a:cubicBezTo>
                        <a:pt x="697525" y="1028303"/>
                        <a:pt x="684354" y="1026031"/>
                        <a:pt x="677680" y="1028700"/>
                      </a:cubicBezTo>
                      <a:cubicBezTo>
                        <a:pt x="675349" y="1029632"/>
                        <a:pt x="677074" y="1034069"/>
                        <a:pt x="675299" y="1035844"/>
                      </a:cubicBezTo>
                      <a:cubicBezTo>
                        <a:pt x="673524" y="1037619"/>
                        <a:pt x="670536" y="1037431"/>
                        <a:pt x="668155" y="1038225"/>
                      </a:cubicBezTo>
                      <a:cubicBezTo>
                        <a:pt x="665774" y="1039812"/>
                        <a:pt x="663753" y="1042165"/>
                        <a:pt x="661012" y="1042987"/>
                      </a:cubicBezTo>
                      <a:cubicBezTo>
                        <a:pt x="642184" y="1048636"/>
                        <a:pt x="649158" y="1042373"/>
                        <a:pt x="634818" y="1047750"/>
                      </a:cubicBezTo>
                      <a:cubicBezTo>
                        <a:pt x="627910" y="1050340"/>
                        <a:pt x="624072" y="1053326"/>
                        <a:pt x="618149" y="1057275"/>
                      </a:cubicBezTo>
                      <a:cubicBezTo>
                        <a:pt x="594344" y="1055291"/>
                        <a:pt x="591990" y="1061291"/>
                        <a:pt x="580049" y="1045369"/>
                      </a:cubicBezTo>
                      <a:cubicBezTo>
                        <a:pt x="577919" y="1042529"/>
                        <a:pt x="576874" y="1039019"/>
                        <a:pt x="575287" y="1035844"/>
                      </a:cubicBezTo>
                      <a:cubicBezTo>
                        <a:pt x="572906" y="1036638"/>
                        <a:pt x="569918" y="1036450"/>
                        <a:pt x="568143" y="1038225"/>
                      </a:cubicBezTo>
                      <a:cubicBezTo>
                        <a:pt x="561943" y="1044425"/>
                        <a:pt x="571173" y="1048149"/>
                        <a:pt x="558618" y="1050131"/>
                      </a:cubicBezTo>
                      <a:cubicBezTo>
                        <a:pt x="546049" y="1052115"/>
                        <a:pt x="533218" y="1051718"/>
                        <a:pt x="520518" y="1052512"/>
                      </a:cubicBezTo>
                      <a:cubicBezTo>
                        <a:pt x="503409" y="1058217"/>
                        <a:pt x="524754" y="1051303"/>
                        <a:pt x="503849" y="1057275"/>
                      </a:cubicBezTo>
                      <a:cubicBezTo>
                        <a:pt x="479936" y="1064107"/>
                        <a:pt x="516956" y="1054594"/>
                        <a:pt x="487180" y="1062037"/>
                      </a:cubicBezTo>
                      <a:cubicBezTo>
                        <a:pt x="476068" y="1078706"/>
                        <a:pt x="482418" y="1073150"/>
                        <a:pt x="470512" y="1081087"/>
                      </a:cubicBezTo>
                      <a:cubicBezTo>
                        <a:pt x="469718" y="1083468"/>
                        <a:pt x="468485" y="1085746"/>
                        <a:pt x="468130" y="1088231"/>
                      </a:cubicBezTo>
                      <a:cubicBezTo>
                        <a:pt x="462894" y="1124879"/>
                        <a:pt x="476755" y="1113578"/>
                        <a:pt x="434793" y="1116806"/>
                      </a:cubicBezTo>
                      <a:cubicBezTo>
                        <a:pt x="433205" y="1119187"/>
                        <a:pt x="431131" y="1121308"/>
                        <a:pt x="430030" y="1123950"/>
                      </a:cubicBezTo>
                      <a:cubicBezTo>
                        <a:pt x="427134" y="1130901"/>
                        <a:pt x="422887" y="1145381"/>
                        <a:pt x="422887" y="1145381"/>
                      </a:cubicBezTo>
                      <a:cubicBezTo>
                        <a:pt x="413362" y="1144587"/>
                        <a:pt x="403796" y="1144185"/>
                        <a:pt x="394312" y="1143000"/>
                      </a:cubicBezTo>
                      <a:cubicBezTo>
                        <a:pt x="362331" y="1139003"/>
                        <a:pt x="404720" y="1143241"/>
                        <a:pt x="377643" y="1135856"/>
                      </a:cubicBezTo>
                      <a:cubicBezTo>
                        <a:pt x="371469" y="1134172"/>
                        <a:pt x="364943" y="1134269"/>
                        <a:pt x="358593" y="1133475"/>
                      </a:cubicBezTo>
                      <a:cubicBezTo>
                        <a:pt x="356212" y="1131887"/>
                        <a:pt x="354080" y="1129839"/>
                        <a:pt x="351449" y="1128712"/>
                      </a:cubicBezTo>
                      <a:cubicBezTo>
                        <a:pt x="348441" y="1127423"/>
                        <a:pt x="344647" y="1128146"/>
                        <a:pt x="341924" y="1126331"/>
                      </a:cubicBezTo>
                      <a:cubicBezTo>
                        <a:pt x="339543" y="1124743"/>
                        <a:pt x="339589" y="1120704"/>
                        <a:pt x="337162" y="1119187"/>
                      </a:cubicBezTo>
                      <a:cubicBezTo>
                        <a:pt x="328036" y="1113483"/>
                        <a:pt x="310710" y="1113074"/>
                        <a:pt x="301443" y="1112044"/>
                      </a:cubicBezTo>
                      <a:cubicBezTo>
                        <a:pt x="300649" y="1108869"/>
                        <a:pt x="300351" y="1105527"/>
                        <a:pt x="299062" y="1102519"/>
                      </a:cubicBezTo>
                      <a:cubicBezTo>
                        <a:pt x="297935" y="1099888"/>
                        <a:pt x="296534" y="1097163"/>
                        <a:pt x="294299" y="1095375"/>
                      </a:cubicBezTo>
                      <a:cubicBezTo>
                        <a:pt x="292339" y="1093807"/>
                        <a:pt x="289655" y="1093221"/>
                        <a:pt x="287155" y="1092994"/>
                      </a:cubicBezTo>
                      <a:cubicBezTo>
                        <a:pt x="272115" y="1091627"/>
                        <a:pt x="256993" y="1091406"/>
                        <a:pt x="241912" y="1090612"/>
                      </a:cubicBezTo>
                      <a:cubicBezTo>
                        <a:pt x="239531" y="1089025"/>
                        <a:pt x="236600" y="1088048"/>
                        <a:pt x="234768" y="1085850"/>
                      </a:cubicBezTo>
                      <a:cubicBezTo>
                        <a:pt x="231256" y="1081636"/>
                        <a:pt x="229933" y="1072933"/>
                        <a:pt x="225243" y="1069181"/>
                      </a:cubicBezTo>
                      <a:cubicBezTo>
                        <a:pt x="222803" y="1067229"/>
                        <a:pt x="206785" y="1064537"/>
                        <a:pt x="206193" y="1064419"/>
                      </a:cubicBezTo>
                      <a:cubicBezTo>
                        <a:pt x="203018" y="1062831"/>
                        <a:pt x="199931" y="1061054"/>
                        <a:pt x="196668" y="1059656"/>
                      </a:cubicBezTo>
                      <a:cubicBezTo>
                        <a:pt x="194361" y="1058667"/>
                        <a:pt x="191505" y="1058816"/>
                        <a:pt x="189524" y="1057275"/>
                      </a:cubicBezTo>
                      <a:cubicBezTo>
                        <a:pt x="184208" y="1053140"/>
                        <a:pt x="180841" y="1046723"/>
                        <a:pt x="175237" y="1042987"/>
                      </a:cubicBezTo>
                      <a:lnTo>
                        <a:pt x="168093" y="1038225"/>
                      </a:lnTo>
                      <a:cubicBezTo>
                        <a:pt x="167299" y="1035844"/>
                        <a:pt x="167104" y="1033170"/>
                        <a:pt x="165712" y="1031081"/>
                      </a:cubicBezTo>
                      <a:cubicBezTo>
                        <a:pt x="163844" y="1028279"/>
                        <a:pt x="160074" y="1026949"/>
                        <a:pt x="158568" y="1023937"/>
                      </a:cubicBezTo>
                      <a:cubicBezTo>
                        <a:pt x="156758" y="1020317"/>
                        <a:pt x="156981" y="1016000"/>
                        <a:pt x="156187" y="1012031"/>
                      </a:cubicBezTo>
                      <a:cubicBezTo>
                        <a:pt x="157774" y="1008062"/>
                        <a:pt x="156980" y="1001712"/>
                        <a:pt x="160949" y="1000125"/>
                      </a:cubicBezTo>
                      <a:cubicBezTo>
                        <a:pt x="167068" y="997677"/>
                        <a:pt x="179977" y="1002499"/>
                        <a:pt x="187143" y="1004887"/>
                      </a:cubicBezTo>
                      <a:cubicBezTo>
                        <a:pt x="193493" y="1004093"/>
                        <a:pt x="200251" y="1004883"/>
                        <a:pt x="206193" y="1002506"/>
                      </a:cubicBezTo>
                      <a:cubicBezTo>
                        <a:pt x="208850" y="1001443"/>
                        <a:pt x="208756" y="997194"/>
                        <a:pt x="210955" y="995362"/>
                      </a:cubicBezTo>
                      <a:cubicBezTo>
                        <a:pt x="213682" y="993090"/>
                        <a:pt x="217009" y="991344"/>
                        <a:pt x="220480" y="990600"/>
                      </a:cubicBezTo>
                      <a:cubicBezTo>
                        <a:pt x="228280" y="988929"/>
                        <a:pt x="236355" y="989013"/>
                        <a:pt x="244293" y="988219"/>
                      </a:cubicBezTo>
                      <a:cubicBezTo>
                        <a:pt x="245880" y="985838"/>
                        <a:pt x="247031" y="983099"/>
                        <a:pt x="249055" y="981075"/>
                      </a:cubicBezTo>
                      <a:cubicBezTo>
                        <a:pt x="251079" y="979051"/>
                        <a:pt x="254411" y="978547"/>
                        <a:pt x="256199" y="976312"/>
                      </a:cubicBezTo>
                      <a:cubicBezTo>
                        <a:pt x="269345" y="959880"/>
                        <a:pt x="245248" y="978057"/>
                        <a:pt x="265724" y="964406"/>
                      </a:cubicBezTo>
                      <a:cubicBezTo>
                        <a:pt x="267820" y="958116"/>
                        <a:pt x="271488" y="945022"/>
                        <a:pt x="277630" y="942975"/>
                      </a:cubicBezTo>
                      <a:lnTo>
                        <a:pt x="284774" y="940594"/>
                      </a:lnTo>
                      <a:cubicBezTo>
                        <a:pt x="285568" y="938213"/>
                        <a:pt x="287155" y="935960"/>
                        <a:pt x="287155" y="933450"/>
                      </a:cubicBezTo>
                      <a:cubicBezTo>
                        <a:pt x="287155" y="930940"/>
                        <a:pt x="285896" y="928551"/>
                        <a:pt x="284774" y="926306"/>
                      </a:cubicBezTo>
                      <a:cubicBezTo>
                        <a:pt x="283494" y="923746"/>
                        <a:pt x="282036" y="921186"/>
                        <a:pt x="280012" y="919162"/>
                      </a:cubicBezTo>
                      <a:cubicBezTo>
                        <a:pt x="275897" y="915047"/>
                        <a:pt x="268007" y="912435"/>
                        <a:pt x="263343" y="909637"/>
                      </a:cubicBezTo>
                      <a:cubicBezTo>
                        <a:pt x="258435" y="906692"/>
                        <a:pt x="254485" y="901922"/>
                        <a:pt x="249055" y="900112"/>
                      </a:cubicBezTo>
                      <a:cubicBezTo>
                        <a:pt x="246674" y="899318"/>
                        <a:pt x="244157" y="898853"/>
                        <a:pt x="241912" y="897731"/>
                      </a:cubicBezTo>
                      <a:cubicBezTo>
                        <a:pt x="239352" y="896451"/>
                        <a:pt x="237509" y="893791"/>
                        <a:pt x="234768" y="892969"/>
                      </a:cubicBezTo>
                      <a:cubicBezTo>
                        <a:pt x="229392" y="891356"/>
                        <a:pt x="223655" y="891381"/>
                        <a:pt x="218099" y="890587"/>
                      </a:cubicBezTo>
                      <a:cubicBezTo>
                        <a:pt x="213337" y="889000"/>
                        <a:pt x="207362" y="889375"/>
                        <a:pt x="203812" y="885825"/>
                      </a:cubicBezTo>
                      <a:cubicBezTo>
                        <a:pt x="199049" y="881062"/>
                        <a:pt x="196192" y="872489"/>
                        <a:pt x="189524" y="871537"/>
                      </a:cubicBezTo>
                      <a:lnTo>
                        <a:pt x="172855" y="869156"/>
                      </a:lnTo>
                      <a:cubicBezTo>
                        <a:pt x="172061" y="866775"/>
                        <a:pt x="170119" y="864497"/>
                        <a:pt x="170474" y="862012"/>
                      </a:cubicBezTo>
                      <a:cubicBezTo>
                        <a:pt x="171023" y="858168"/>
                        <a:pt x="177696" y="848798"/>
                        <a:pt x="179999" y="845344"/>
                      </a:cubicBezTo>
                      <a:cubicBezTo>
                        <a:pt x="184189" y="832771"/>
                        <a:pt x="180989" y="840286"/>
                        <a:pt x="191905" y="823912"/>
                      </a:cubicBezTo>
                      <a:lnTo>
                        <a:pt x="196668" y="816769"/>
                      </a:lnTo>
                      <a:cubicBezTo>
                        <a:pt x="197462" y="814388"/>
                        <a:pt x="198359" y="812039"/>
                        <a:pt x="199049" y="809625"/>
                      </a:cubicBezTo>
                      <a:cubicBezTo>
                        <a:pt x="199948" y="806478"/>
                        <a:pt x="200281" y="803164"/>
                        <a:pt x="201430" y="800100"/>
                      </a:cubicBezTo>
                      <a:cubicBezTo>
                        <a:pt x="202676" y="796776"/>
                        <a:pt x="204605" y="793750"/>
                        <a:pt x="206193" y="790575"/>
                      </a:cubicBezTo>
                      <a:cubicBezTo>
                        <a:pt x="205399" y="776287"/>
                        <a:pt x="208759" y="761139"/>
                        <a:pt x="203812" y="747712"/>
                      </a:cubicBezTo>
                      <a:cubicBezTo>
                        <a:pt x="202143" y="743181"/>
                        <a:pt x="193480" y="748100"/>
                        <a:pt x="189524" y="745331"/>
                      </a:cubicBezTo>
                      <a:cubicBezTo>
                        <a:pt x="184835" y="742049"/>
                        <a:pt x="185712" y="731401"/>
                        <a:pt x="179999" y="731044"/>
                      </a:cubicBezTo>
                      <a:lnTo>
                        <a:pt x="108562" y="726281"/>
                      </a:lnTo>
                      <a:cubicBezTo>
                        <a:pt x="100385" y="724646"/>
                        <a:pt x="94971" y="723760"/>
                        <a:pt x="87130" y="721519"/>
                      </a:cubicBezTo>
                      <a:cubicBezTo>
                        <a:pt x="84717" y="720829"/>
                        <a:pt x="82483" y="719400"/>
                        <a:pt x="79987" y="719137"/>
                      </a:cubicBezTo>
                      <a:cubicBezTo>
                        <a:pt x="67332" y="717805"/>
                        <a:pt x="54587" y="717550"/>
                        <a:pt x="41887" y="716756"/>
                      </a:cubicBezTo>
                      <a:cubicBezTo>
                        <a:pt x="36331" y="715962"/>
                        <a:pt x="30124" y="717101"/>
                        <a:pt x="25218" y="714375"/>
                      </a:cubicBezTo>
                      <a:cubicBezTo>
                        <a:pt x="16311" y="709427"/>
                        <a:pt x="21945" y="686094"/>
                        <a:pt x="22837" y="683419"/>
                      </a:cubicBezTo>
                      <a:cubicBezTo>
                        <a:pt x="26848" y="671386"/>
                        <a:pt x="32658" y="670204"/>
                        <a:pt x="39505" y="661987"/>
                      </a:cubicBezTo>
                      <a:cubicBezTo>
                        <a:pt x="49425" y="650083"/>
                        <a:pt x="38317" y="658811"/>
                        <a:pt x="51412" y="650081"/>
                      </a:cubicBezTo>
                      <a:cubicBezTo>
                        <a:pt x="54118" y="646022"/>
                        <a:pt x="60361" y="636368"/>
                        <a:pt x="63318" y="633412"/>
                      </a:cubicBezTo>
                      <a:cubicBezTo>
                        <a:pt x="65342" y="631388"/>
                        <a:pt x="68263" y="630482"/>
                        <a:pt x="70462" y="628650"/>
                      </a:cubicBezTo>
                      <a:cubicBezTo>
                        <a:pt x="73049" y="626494"/>
                        <a:pt x="75224" y="623887"/>
                        <a:pt x="77605" y="621506"/>
                      </a:cubicBezTo>
                      <a:cubicBezTo>
                        <a:pt x="79193" y="616744"/>
                        <a:pt x="80123" y="611709"/>
                        <a:pt x="82368" y="607219"/>
                      </a:cubicBezTo>
                      <a:cubicBezTo>
                        <a:pt x="88253" y="595449"/>
                        <a:pt x="86007" y="601061"/>
                        <a:pt x="89512" y="590550"/>
                      </a:cubicBezTo>
                      <a:cubicBezTo>
                        <a:pt x="88718" y="571500"/>
                        <a:pt x="88539" y="552414"/>
                        <a:pt x="87130" y="533400"/>
                      </a:cubicBezTo>
                      <a:cubicBezTo>
                        <a:pt x="86945" y="530897"/>
                        <a:pt x="86317" y="528216"/>
                        <a:pt x="84749" y="526256"/>
                      </a:cubicBezTo>
                      <a:cubicBezTo>
                        <a:pt x="79678" y="519917"/>
                        <a:pt x="76670" y="522561"/>
                        <a:pt x="70462" y="519112"/>
                      </a:cubicBezTo>
                      <a:cubicBezTo>
                        <a:pt x="65458" y="516332"/>
                        <a:pt x="60937" y="512762"/>
                        <a:pt x="56174" y="509587"/>
                      </a:cubicBezTo>
                      <a:lnTo>
                        <a:pt x="49030" y="504825"/>
                      </a:lnTo>
                      <a:lnTo>
                        <a:pt x="41887" y="500062"/>
                      </a:lnTo>
                      <a:cubicBezTo>
                        <a:pt x="40299" y="497681"/>
                        <a:pt x="39505" y="494506"/>
                        <a:pt x="37124" y="492919"/>
                      </a:cubicBezTo>
                      <a:cubicBezTo>
                        <a:pt x="34401" y="491104"/>
                        <a:pt x="30746" y="491436"/>
                        <a:pt x="27599" y="490537"/>
                      </a:cubicBezTo>
                      <a:cubicBezTo>
                        <a:pt x="10526" y="485658"/>
                        <a:pt x="32735" y="490612"/>
                        <a:pt x="8549" y="485775"/>
                      </a:cubicBezTo>
                      <a:cubicBezTo>
                        <a:pt x="6168" y="484187"/>
                        <a:pt x="1721" y="483857"/>
                        <a:pt x="1405" y="481012"/>
                      </a:cubicBezTo>
                      <a:cubicBezTo>
                        <a:pt x="0" y="468365"/>
                        <a:pt x="2068" y="455520"/>
                        <a:pt x="3787" y="442912"/>
                      </a:cubicBezTo>
                      <a:cubicBezTo>
                        <a:pt x="4465" y="437938"/>
                        <a:pt x="4372" y="431410"/>
                        <a:pt x="8549" y="428625"/>
                      </a:cubicBezTo>
                      <a:lnTo>
                        <a:pt x="15693" y="423862"/>
                      </a:lnTo>
                      <a:cubicBezTo>
                        <a:pt x="20247" y="410200"/>
                        <a:pt x="14813" y="422954"/>
                        <a:pt x="25218" y="409575"/>
                      </a:cubicBezTo>
                      <a:cubicBezTo>
                        <a:pt x="40177" y="390342"/>
                        <a:pt x="28057" y="399744"/>
                        <a:pt x="41887" y="390525"/>
                      </a:cubicBezTo>
                      <a:cubicBezTo>
                        <a:pt x="45785" y="378828"/>
                        <a:pt x="41423" y="385023"/>
                        <a:pt x="56174" y="381000"/>
                      </a:cubicBezTo>
                      <a:cubicBezTo>
                        <a:pt x="61017" y="379679"/>
                        <a:pt x="70462" y="376237"/>
                        <a:pt x="70462" y="376237"/>
                      </a:cubicBezTo>
                      <a:cubicBezTo>
                        <a:pt x="78399" y="377031"/>
                        <a:pt x="86297" y="378619"/>
                        <a:pt x="94274" y="378619"/>
                      </a:cubicBezTo>
                      <a:cubicBezTo>
                        <a:pt x="96784" y="378619"/>
                        <a:pt x="102027" y="378672"/>
                        <a:pt x="101418" y="376237"/>
                      </a:cubicBezTo>
                      <a:cubicBezTo>
                        <a:pt x="100456" y="372387"/>
                        <a:pt x="95068" y="371475"/>
                        <a:pt x="91893" y="369094"/>
                      </a:cubicBezTo>
                      <a:cubicBezTo>
                        <a:pt x="103215" y="361546"/>
                        <a:pt x="96320" y="365237"/>
                        <a:pt x="113324" y="359569"/>
                      </a:cubicBezTo>
                      <a:lnTo>
                        <a:pt x="120468" y="357187"/>
                      </a:lnTo>
                      <a:cubicBezTo>
                        <a:pt x="130787" y="357981"/>
                        <a:pt x="141511" y="356595"/>
                        <a:pt x="151424" y="359569"/>
                      </a:cubicBezTo>
                      <a:cubicBezTo>
                        <a:pt x="154165" y="360391"/>
                        <a:pt x="146068" y="362096"/>
                        <a:pt x="144280" y="364331"/>
                      </a:cubicBezTo>
                      <a:cubicBezTo>
                        <a:pt x="134885" y="376074"/>
                        <a:pt x="152130" y="368918"/>
                        <a:pt x="132374" y="373856"/>
                      </a:cubicBezTo>
                      <a:cubicBezTo>
                        <a:pt x="131580" y="376237"/>
                        <a:pt x="129993" y="378490"/>
                        <a:pt x="129993" y="381000"/>
                      </a:cubicBezTo>
                      <a:cubicBezTo>
                        <a:pt x="129993" y="389767"/>
                        <a:pt x="127956" y="399621"/>
                        <a:pt x="132374" y="407194"/>
                      </a:cubicBezTo>
                      <a:cubicBezTo>
                        <a:pt x="134807" y="411365"/>
                        <a:pt x="141941" y="408563"/>
                        <a:pt x="146662" y="409575"/>
                      </a:cubicBezTo>
                      <a:cubicBezTo>
                        <a:pt x="153062" y="410946"/>
                        <a:pt x="159362" y="412750"/>
                        <a:pt x="165712" y="414337"/>
                      </a:cubicBezTo>
                      <a:cubicBezTo>
                        <a:pt x="182381" y="412750"/>
                        <a:pt x="199474" y="413636"/>
                        <a:pt x="215718" y="409575"/>
                      </a:cubicBezTo>
                      <a:cubicBezTo>
                        <a:pt x="218153" y="408966"/>
                        <a:pt x="215297" y="403999"/>
                        <a:pt x="213337" y="402431"/>
                      </a:cubicBezTo>
                      <a:cubicBezTo>
                        <a:pt x="210781" y="400387"/>
                        <a:pt x="206959" y="400949"/>
                        <a:pt x="203812" y="400050"/>
                      </a:cubicBezTo>
                      <a:cubicBezTo>
                        <a:pt x="201398" y="399360"/>
                        <a:pt x="199049" y="398463"/>
                        <a:pt x="196668" y="397669"/>
                      </a:cubicBezTo>
                      <a:cubicBezTo>
                        <a:pt x="191225" y="381339"/>
                        <a:pt x="197653" y="401607"/>
                        <a:pt x="191905" y="378619"/>
                      </a:cubicBezTo>
                      <a:cubicBezTo>
                        <a:pt x="191296" y="376184"/>
                        <a:pt x="190916" y="373564"/>
                        <a:pt x="189524" y="371475"/>
                      </a:cubicBezTo>
                      <a:cubicBezTo>
                        <a:pt x="187656" y="368673"/>
                        <a:pt x="184761" y="366712"/>
                        <a:pt x="182380" y="364331"/>
                      </a:cubicBezTo>
                      <a:cubicBezTo>
                        <a:pt x="174617" y="341040"/>
                        <a:pt x="187813" y="382636"/>
                        <a:pt x="177618" y="321469"/>
                      </a:cubicBezTo>
                      <a:cubicBezTo>
                        <a:pt x="177147" y="318646"/>
                        <a:pt x="174275" y="316810"/>
                        <a:pt x="172855" y="314325"/>
                      </a:cubicBezTo>
                      <a:cubicBezTo>
                        <a:pt x="163828" y="298527"/>
                        <a:pt x="171438" y="311016"/>
                        <a:pt x="165712" y="297656"/>
                      </a:cubicBezTo>
                      <a:cubicBezTo>
                        <a:pt x="164314" y="294393"/>
                        <a:pt x="162537" y="291306"/>
                        <a:pt x="160949" y="288131"/>
                      </a:cubicBezTo>
                      <a:cubicBezTo>
                        <a:pt x="156805" y="271554"/>
                        <a:pt x="157298" y="277970"/>
                        <a:pt x="160949" y="252412"/>
                      </a:cubicBezTo>
                      <a:cubicBezTo>
                        <a:pt x="161304" y="249927"/>
                        <a:pt x="161555" y="247044"/>
                        <a:pt x="163330" y="245269"/>
                      </a:cubicBezTo>
                      <a:cubicBezTo>
                        <a:pt x="167378" y="241222"/>
                        <a:pt x="172855" y="238919"/>
                        <a:pt x="177618" y="235744"/>
                      </a:cubicBezTo>
                      <a:cubicBezTo>
                        <a:pt x="179999" y="234156"/>
                        <a:pt x="182738" y="233005"/>
                        <a:pt x="184762" y="230981"/>
                      </a:cubicBezTo>
                      <a:cubicBezTo>
                        <a:pt x="189524" y="226219"/>
                        <a:pt x="195313" y="222298"/>
                        <a:pt x="199049" y="216694"/>
                      </a:cubicBezTo>
                      <a:cubicBezTo>
                        <a:pt x="210654" y="199288"/>
                        <a:pt x="196489" y="221174"/>
                        <a:pt x="208574" y="200025"/>
                      </a:cubicBezTo>
                      <a:cubicBezTo>
                        <a:pt x="209994" y="197540"/>
                        <a:pt x="211749" y="195262"/>
                        <a:pt x="213337" y="192881"/>
                      </a:cubicBezTo>
                      <a:cubicBezTo>
                        <a:pt x="211645" y="175963"/>
                        <a:pt x="211205" y="168186"/>
                        <a:pt x="208574" y="152400"/>
                      </a:cubicBezTo>
                      <a:cubicBezTo>
                        <a:pt x="207909" y="148408"/>
                        <a:pt x="207837" y="144192"/>
                        <a:pt x="206193" y="140494"/>
                      </a:cubicBezTo>
                      <a:cubicBezTo>
                        <a:pt x="204581" y="136867"/>
                        <a:pt x="201430" y="134144"/>
                        <a:pt x="199049" y="130969"/>
                      </a:cubicBezTo>
                      <a:cubicBezTo>
                        <a:pt x="194046" y="110956"/>
                        <a:pt x="192545" y="116504"/>
                        <a:pt x="196668" y="100012"/>
                      </a:cubicBezTo>
                      <a:cubicBezTo>
                        <a:pt x="197277" y="97577"/>
                        <a:pt x="197274" y="94644"/>
                        <a:pt x="199049" y="92869"/>
                      </a:cubicBezTo>
                      <a:cubicBezTo>
                        <a:pt x="200824" y="91094"/>
                        <a:pt x="203812" y="91281"/>
                        <a:pt x="206193" y="90487"/>
                      </a:cubicBezTo>
                      <a:cubicBezTo>
                        <a:pt x="236022" y="97947"/>
                        <a:pt x="198908" y="88407"/>
                        <a:pt x="222862" y="95250"/>
                      </a:cubicBezTo>
                      <a:cubicBezTo>
                        <a:pt x="226009" y="96149"/>
                        <a:pt x="229212" y="96837"/>
                        <a:pt x="232387" y="97631"/>
                      </a:cubicBezTo>
                      <a:cubicBezTo>
                        <a:pt x="234768" y="99219"/>
                        <a:pt x="238110" y="99909"/>
                        <a:pt x="239530" y="102394"/>
                      </a:cubicBezTo>
                      <a:cubicBezTo>
                        <a:pt x="242777" y="108077"/>
                        <a:pt x="239452" y="117317"/>
                        <a:pt x="246674" y="121444"/>
                      </a:cubicBezTo>
                      <a:cubicBezTo>
                        <a:pt x="250188" y="123452"/>
                        <a:pt x="254654" y="122843"/>
                        <a:pt x="258580" y="123825"/>
                      </a:cubicBezTo>
                      <a:cubicBezTo>
                        <a:pt x="261015" y="124434"/>
                        <a:pt x="263343" y="125412"/>
                        <a:pt x="265724" y="126206"/>
                      </a:cubicBezTo>
                      <a:cubicBezTo>
                        <a:pt x="268105" y="127794"/>
                        <a:pt x="271448" y="128484"/>
                        <a:pt x="272868" y="130969"/>
                      </a:cubicBezTo>
                      <a:cubicBezTo>
                        <a:pt x="274876" y="134483"/>
                        <a:pt x="272658" y="139766"/>
                        <a:pt x="275249" y="142875"/>
                      </a:cubicBezTo>
                      <a:cubicBezTo>
                        <a:pt x="277344" y="145389"/>
                        <a:pt x="281599" y="144462"/>
                        <a:pt x="284774" y="145256"/>
                      </a:cubicBezTo>
                      <a:cubicBezTo>
                        <a:pt x="287155" y="146844"/>
                        <a:pt x="289238" y="149014"/>
                        <a:pt x="291918" y="150019"/>
                      </a:cubicBezTo>
                      <a:cubicBezTo>
                        <a:pt x="295708" y="151440"/>
                        <a:pt x="299808" y="151898"/>
                        <a:pt x="303824" y="152400"/>
                      </a:cubicBezTo>
                      <a:cubicBezTo>
                        <a:pt x="318872" y="154281"/>
                        <a:pt x="333987" y="155575"/>
                        <a:pt x="349068" y="157162"/>
                      </a:cubicBezTo>
                      <a:cubicBezTo>
                        <a:pt x="352243" y="157956"/>
                        <a:pt x="355320" y="159544"/>
                        <a:pt x="358593" y="159544"/>
                      </a:cubicBezTo>
                      <a:cubicBezTo>
                        <a:pt x="364336" y="159544"/>
                        <a:pt x="372008" y="156659"/>
                        <a:pt x="377643" y="154781"/>
                      </a:cubicBezTo>
                      <a:cubicBezTo>
                        <a:pt x="378437" y="152400"/>
                        <a:pt x="378249" y="149412"/>
                        <a:pt x="380024" y="147637"/>
                      </a:cubicBezTo>
                      <a:cubicBezTo>
                        <a:pt x="384953" y="142708"/>
                        <a:pt x="395436" y="141698"/>
                        <a:pt x="401455" y="140494"/>
                      </a:cubicBezTo>
                      <a:cubicBezTo>
                        <a:pt x="409393" y="142081"/>
                        <a:pt x="417899" y="141906"/>
                        <a:pt x="425268" y="145256"/>
                      </a:cubicBezTo>
                      <a:cubicBezTo>
                        <a:pt x="427553" y="146295"/>
                        <a:pt x="425355" y="151381"/>
                        <a:pt x="427649" y="152400"/>
                      </a:cubicBezTo>
                      <a:cubicBezTo>
                        <a:pt x="433497" y="154999"/>
                        <a:pt x="440349" y="153987"/>
                        <a:pt x="446699" y="154781"/>
                      </a:cubicBezTo>
                      <a:cubicBezTo>
                        <a:pt x="449874" y="153987"/>
                        <a:pt x="453029" y="153110"/>
                        <a:pt x="456224" y="152400"/>
                      </a:cubicBezTo>
                      <a:cubicBezTo>
                        <a:pt x="460175" y="151522"/>
                        <a:pt x="464204" y="151001"/>
                        <a:pt x="468130" y="150019"/>
                      </a:cubicBezTo>
                      <a:cubicBezTo>
                        <a:pt x="470565" y="149410"/>
                        <a:pt x="472860" y="148327"/>
                        <a:pt x="475274" y="147637"/>
                      </a:cubicBezTo>
                      <a:cubicBezTo>
                        <a:pt x="478421" y="146738"/>
                        <a:pt x="481624" y="146050"/>
                        <a:pt x="484799" y="145256"/>
                      </a:cubicBezTo>
                      <a:cubicBezTo>
                        <a:pt x="490159" y="129174"/>
                        <a:pt x="484799" y="148970"/>
                        <a:pt x="484799" y="123825"/>
                      </a:cubicBezTo>
                      <a:cubicBezTo>
                        <a:pt x="484799" y="111892"/>
                        <a:pt x="484447" y="99722"/>
                        <a:pt x="487180" y="88106"/>
                      </a:cubicBezTo>
                      <a:cubicBezTo>
                        <a:pt x="487965" y="84768"/>
                        <a:pt x="499018" y="81779"/>
                        <a:pt x="501468" y="80962"/>
                      </a:cubicBezTo>
                      <a:cubicBezTo>
                        <a:pt x="513132" y="57632"/>
                        <a:pt x="498776" y="80734"/>
                        <a:pt x="513374" y="69056"/>
                      </a:cubicBezTo>
                      <a:cubicBezTo>
                        <a:pt x="515609" y="67268"/>
                        <a:pt x="516305" y="64111"/>
                        <a:pt x="518137" y="61912"/>
                      </a:cubicBezTo>
                      <a:cubicBezTo>
                        <a:pt x="520293" y="59325"/>
                        <a:pt x="523124" y="57356"/>
                        <a:pt x="525280" y="54769"/>
                      </a:cubicBezTo>
                      <a:cubicBezTo>
                        <a:pt x="527112" y="52570"/>
                        <a:pt x="527483" y="48905"/>
                        <a:pt x="530043" y="47625"/>
                      </a:cubicBezTo>
                      <a:cubicBezTo>
                        <a:pt x="535897" y="44698"/>
                        <a:pt x="549093" y="42862"/>
                        <a:pt x="549093" y="42862"/>
                      </a:cubicBezTo>
                      <a:cubicBezTo>
                        <a:pt x="551474" y="41275"/>
                        <a:pt x="554038" y="39932"/>
                        <a:pt x="556237" y="38100"/>
                      </a:cubicBezTo>
                      <a:cubicBezTo>
                        <a:pt x="558824" y="35944"/>
                        <a:pt x="560578" y="32824"/>
                        <a:pt x="563380" y="30956"/>
                      </a:cubicBezTo>
                      <a:cubicBezTo>
                        <a:pt x="565469" y="29564"/>
                        <a:pt x="568102" y="29235"/>
                        <a:pt x="570524" y="28575"/>
                      </a:cubicBezTo>
                      <a:cubicBezTo>
                        <a:pt x="576839" y="26853"/>
                        <a:pt x="583364" y="25882"/>
                        <a:pt x="589574" y="23812"/>
                      </a:cubicBezTo>
                      <a:lnTo>
                        <a:pt x="603862" y="19050"/>
                      </a:lnTo>
                      <a:cubicBezTo>
                        <a:pt x="608624" y="19844"/>
                        <a:pt x="613436" y="20384"/>
                        <a:pt x="618149" y="21431"/>
                      </a:cubicBezTo>
                      <a:cubicBezTo>
                        <a:pt x="620599" y="21975"/>
                        <a:pt x="624361" y="21481"/>
                        <a:pt x="625293" y="23812"/>
                      </a:cubicBezTo>
                      <a:cubicBezTo>
                        <a:pt x="627962" y="30486"/>
                        <a:pt x="626880" y="38100"/>
                        <a:pt x="627674" y="45244"/>
                      </a:cubicBezTo>
                      <a:cubicBezTo>
                        <a:pt x="631643" y="44450"/>
                        <a:pt x="636287" y="45215"/>
                        <a:pt x="639580" y="42862"/>
                      </a:cubicBezTo>
                      <a:cubicBezTo>
                        <a:pt x="642469" y="40799"/>
                        <a:pt x="642070" y="36064"/>
                        <a:pt x="644343" y="33337"/>
                      </a:cubicBezTo>
                      <a:cubicBezTo>
                        <a:pt x="646175" y="31139"/>
                        <a:pt x="649106" y="30162"/>
                        <a:pt x="651487" y="28575"/>
                      </a:cubicBezTo>
                      <a:cubicBezTo>
                        <a:pt x="656249" y="29369"/>
                        <a:pt x="661362" y="28995"/>
                        <a:pt x="665774" y="30956"/>
                      </a:cubicBezTo>
                      <a:cubicBezTo>
                        <a:pt x="677262" y="36062"/>
                        <a:pt x="668144" y="39684"/>
                        <a:pt x="680062" y="42862"/>
                      </a:cubicBezTo>
                      <a:cubicBezTo>
                        <a:pt x="689392" y="45350"/>
                        <a:pt x="699112" y="46037"/>
                        <a:pt x="708637" y="47625"/>
                      </a:cubicBezTo>
                      <a:cubicBezTo>
                        <a:pt x="711812" y="50006"/>
                        <a:pt x="714612" y="52994"/>
                        <a:pt x="718162" y="54769"/>
                      </a:cubicBezTo>
                      <a:cubicBezTo>
                        <a:pt x="722652" y="57014"/>
                        <a:pt x="732449" y="59531"/>
                        <a:pt x="732449" y="59531"/>
                      </a:cubicBezTo>
                      <a:cubicBezTo>
                        <a:pt x="753322" y="38658"/>
                        <a:pt x="727778" y="65136"/>
                        <a:pt x="744355" y="45244"/>
                      </a:cubicBezTo>
                      <a:cubicBezTo>
                        <a:pt x="750085" y="38368"/>
                        <a:pt x="751619" y="38020"/>
                        <a:pt x="758643" y="33337"/>
                      </a:cubicBezTo>
                      <a:cubicBezTo>
                        <a:pt x="759798" y="31605"/>
                        <a:pt x="766220" y="19988"/>
                        <a:pt x="770549" y="21431"/>
                      </a:cubicBezTo>
                      <a:cubicBezTo>
                        <a:pt x="774314" y="22686"/>
                        <a:pt x="774644" y="28415"/>
                        <a:pt x="777693" y="30956"/>
                      </a:cubicBezTo>
                      <a:cubicBezTo>
                        <a:pt x="779621" y="32563"/>
                        <a:pt x="782456" y="32543"/>
                        <a:pt x="784837" y="33337"/>
                      </a:cubicBezTo>
                      <a:cubicBezTo>
                        <a:pt x="794362" y="32543"/>
                        <a:pt x="803928" y="32141"/>
                        <a:pt x="813412" y="30956"/>
                      </a:cubicBezTo>
                      <a:cubicBezTo>
                        <a:pt x="820978" y="30010"/>
                        <a:pt x="830307" y="25541"/>
                        <a:pt x="837224" y="23812"/>
                      </a:cubicBezTo>
                      <a:lnTo>
                        <a:pt x="846749" y="21431"/>
                      </a:lnTo>
                      <a:cubicBezTo>
                        <a:pt x="847543" y="18256"/>
                        <a:pt x="848231" y="15053"/>
                        <a:pt x="849130" y="11906"/>
                      </a:cubicBezTo>
                      <a:cubicBezTo>
                        <a:pt x="849820" y="9492"/>
                        <a:pt x="849423" y="6154"/>
                        <a:pt x="851512" y="4762"/>
                      </a:cubicBezTo>
                      <a:cubicBezTo>
                        <a:pt x="854880" y="2517"/>
                        <a:pt x="859492" y="3363"/>
                        <a:pt x="863418" y="2381"/>
                      </a:cubicBezTo>
                      <a:cubicBezTo>
                        <a:pt x="865853" y="1772"/>
                        <a:pt x="868181" y="794"/>
                        <a:pt x="870562" y="0"/>
                      </a:cubicBezTo>
                      <a:cubicBezTo>
                        <a:pt x="876118" y="1587"/>
                        <a:pt x="881624" y="3361"/>
                        <a:pt x="887230" y="4762"/>
                      </a:cubicBezTo>
                      <a:cubicBezTo>
                        <a:pt x="891157" y="5744"/>
                        <a:pt x="895623" y="5136"/>
                        <a:pt x="899137" y="7144"/>
                      </a:cubicBezTo>
                      <a:cubicBezTo>
                        <a:pt x="901622" y="8564"/>
                        <a:pt x="902312" y="11906"/>
                        <a:pt x="903899" y="14287"/>
                      </a:cubicBezTo>
                      <a:cubicBezTo>
                        <a:pt x="903105" y="18256"/>
                        <a:pt x="902500" y="22267"/>
                        <a:pt x="901518" y="26194"/>
                      </a:cubicBezTo>
                      <a:cubicBezTo>
                        <a:pt x="899230" y="35347"/>
                        <a:pt x="895608" y="35806"/>
                        <a:pt x="901518" y="47625"/>
                      </a:cubicBezTo>
                      <a:cubicBezTo>
                        <a:pt x="903791" y="52171"/>
                        <a:pt x="912050" y="52892"/>
                        <a:pt x="915805" y="54769"/>
                      </a:cubicBezTo>
                      <a:cubicBezTo>
                        <a:pt x="918365" y="56049"/>
                        <a:pt x="920568" y="57944"/>
                        <a:pt x="922949" y="59531"/>
                      </a:cubicBezTo>
                      <a:cubicBezTo>
                        <a:pt x="924537" y="61912"/>
                        <a:pt x="924906" y="66114"/>
                        <a:pt x="927712" y="66675"/>
                      </a:cubicBezTo>
                      <a:cubicBezTo>
                        <a:pt x="930425" y="67218"/>
                        <a:pt x="956390" y="62689"/>
                        <a:pt x="961049" y="61912"/>
                      </a:cubicBezTo>
                      <a:lnTo>
                        <a:pt x="975337" y="66675"/>
                      </a:lnTo>
                      <a:cubicBezTo>
                        <a:pt x="1002824" y="75838"/>
                        <a:pt x="979984" y="68964"/>
                        <a:pt x="1046774" y="71437"/>
                      </a:cubicBezTo>
                      <a:cubicBezTo>
                        <a:pt x="1049949" y="73818"/>
                        <a:pt x="1052749" y="76806"/>
                        <a:pt x="1056299" y="78581"/>
                      </a:cubicBezTo>
                      <a:cubicBezTo>
                        <a:pt x="1087050" y="93956"/>
                        <a:pt x="1046967" y="68390"/>
                        <a:pt x="1072968" y="85725"/>
                      </a:cubicBezTo>
                      <a:cubicBezTo>
                        <a:pt x="1072174" y="92075"/>
                        <a:pt x="1071639" y="98463"/>
                        <a:pt x="1070587" y="104775"/>
                      </a:cubicBezTo>
                      <a:cubicBezTo>
                        <a:pt x="1069202" y="113083"/>
                        <a:pt x="1065115" y="117452"/>
                        <a:pt x="1070587" y="126206"/>
                      </a:cubicBezTo>
                      <a:cubicBezTo>
                        <a:pt x="1072691" y="129571"/>
                        <a:pt x="1076937" y="130969"/>
                        <a:pt x="1080112" y="133350"/>
                      </a:cubicBezTo>
                      <a:cubicBezTo>
                        <a:pt x="1080906" y="135731"/>
                        <a:pt x="1081101" y="138405"/>
                        <a:pt x="1082493" y="140494"/>
                      </a:cubicBezTo>
                      <a:cubicBezTo>
                        <a:pt x="1084361" y="143296"/>
                        <a:pt x="1088977" y="144335"/>
                        <a:pt x="1089637" y="147637"/>
                      </a:cubicBezTo>
                      <a:cubicBezTo>
                        <a:pt x="1092835" y="163629"/>
                        <a:pt x="1087403" y="164195"/>
                        <a:pt x="1077730" y="171450"/>
                      </a:cubicBezTo>
                      <a:cubicBezTo>
                        <a:pt x="1076143" y="173831"/>
                        <a:pt x="1074248" y="176034"/>
                        <a:pt x="1072968" y="178594"/>
                      </a:cubicBezTo>
                      <a:cubicBezTo>
                        <a:pt x="1067633" y="189264"/>
                        <a:pt x="1070117" y="204334"/>
                        <a:pt x="1072968" y="214312"/>
                      </a:cubicBezTo>
                      <a:cubicBezTo>
                        <a:pt x="1073940" y="217714"/>
                        <a:pt x="1084640" y="220584"/>
                        <a:pt x="1087255" y="221456"/>
                      </a:cubicBezTo>
                      <a:cubicBezTo>
                        <a:pt x="1089636" y="223044"/>
                        <a:pt x="1092375" y="224195"/>
                        <a:pt x="1094399" y="226219"/>
                      </a:cubicBezTo>
                      <a:cubicBezTo>
                        <a:pt x="1102768" y="234587"/>
                        <a:pt x="1098601" y="237285"/>
                        <a:pt x="1096780" y="250031"/>
                      </a:cubicBezTo>
                      <a:cubicBezTo>
                        <a:pt x="1097574" y="255587"/>
                        <a:pt x="1096652" y="261680"/>
                        <a:pt x="1099162" y="266700"/>
                      </a:cubicBezTo>
                      <a:cubicBezTo>
                        <a:pt x="1100284" y="268945"/>
                        <a:pt x="1103870" y="268472"/>
                        <a:pt x="1106305" y="269081"/>
                      </a:cubicBezTo>
                      <a:cubicBezTo>
                        <a:pt x="1110232" y="270063"/>
                        <a:pt x="1114243" y="270668"/>
                        <a:pt x="1118212" y="271462"/>
                      </a:cubicBezTo>
                      <a:cubicBezTo>
                        <a:pt x="1088080" y="281509"/>
                        <a:pt x="1136270" y="264745"/>
                        <a:pt x="1103924" y="278606"/>
                      </a:cubicBezTo>
                      <a:cubicBezTo>
                        <a:pt x="1093758" y="282962"/>
                        <a:pt x="1063053" y="283227"/>
                        <a:pt x="1061062" y="283369"/>
                      </a:cubicBezTo>
                      <a:cubicBezTo>
                        <a:pt x="1059474" y="285750"/>
                        <a:pt x="1055605" y="287736"/>
                        <a:pt x="1056299" y="290512"/>
                      </a:cubicBezTo>
                      <a:cubicBezTo>
                        <a:pt x="1056908" y="292947"/>
                        <a:pt x="1060982" y="292402"/>
                        <a:pt x="1063443" y="292894"/>
                      </a:cubicBezTo>
                      <a:cubicBezTo>
                        <a:pt x="1068947" y="293995"/>
                        <a:pt x="1074556" y="294481"/>
                        <a:pt x="1080112" y="295275"/>
                      </a:cubicBezTo>
                      <a:cubicBezTo>
                        <a:pt x="1081699" y="298450"/>
                        <a:pt x="1081986" y="302737"/>
                        <a:pt x="1084874" y="304800"/>
                      </a:cubicBezTo>
                      <a:cubicBezTo>
                        <a:pt x="1088167" y="307152"/>
                        <a:pt x="1094252" y="304021"/>
                        <a:pt x="1096780" y="307181"/>
                      </a:cubicBezTo>
                      <a:cubicBezTo>
                        <a:pt x="1098824" y="309737"/>
                        <a:pt x="1097174" y="314972"/>
                        <a:pt x="1094399" y="316706"/>
                      </a:cubicBezTo>
                      <a:cubicBezTo>
                        <a:pt x="1089639" y="319681"/>
                        <a:pt x="1083277" y="318233"/>
                        <a:pt x="1077730" y="319087"/>
                      </a:cubicBezTo>
                      <a:cubicBezTo>
                        <a:pt x="1072958" y="319821"/>
                        <a:pt x="1068205" y="320675"/>
                        <a:pt x="1063443" y="321469"/>
                      </a:cubicBezTo>
                      <a:cubicBezTo>
                        <a:pt x="1062649" y="323850"/>
                        <a:pt x="1061417" y="326127"/>
                        <a:pt x="1061062" y="328612"/>
                      </a:cubicBezTo>
                      <a:cubicBezTo>
                        <a:pt x="1059822" y="337291"/>
                        <a:pt x="1061452" y="346489"/>
                        <a:pt x="1058680" y="354806"/>
                      </a:cubicBezTo>
                      <a:cubicBezTo>
                        <a:pt x="1057886" y="357187"/>
                        <a:pt x="1053950" y="356497"/>
                        <a:pt x="1051537" y="357187"/>
                      </a:cubicBezTo>
                      <a:cubicBezTo>
                        <a:pt x="1048390" y="358086"/>
                        <a:pt x="1045187" y="358775"/>
                        <a:pt x="1042012" y="359569"/>
                      </a:cubicBezTo>
                      <a:cubicBezTo>
                        <a:pt x="1044508" y="367058"/>
                        <a:pt x="1043892" y="368759"/>
                        <a:pt x="1051537" y="373856"/>
                      </a:cubicBezTo>
                      <a:cubicBezTo>
                        <a:pt x="1053625" y="375248"/>
                        <a:pt x="1061190" y="376237"/>
                        <a:pt x="1058680" y="376237"/>
                      </a:cubicBezTo>
                      <a:cubicBezTo>
                        <a:pt x="1053852" y="376237"/>
                        <a:pt x="1049155" y="374650"/>
                        <a:pt x="1044393" y="373856"/>
                      </a:cubicBezTo>
                      <a:cubicBezTo>
                        <a:pt x="1032487" y="374650"/>
                        <a:pt x="1020148" y="372959"/>
                        <a:pt x="1008674" y="376237"/>
                      </a:cubicBezTo>
                      <a:cubicBezTo>
                        <a:pt x="1006260" y="376927"/>
                        <a:pt x="1009487" y="381421"/>
                        <a:pt x="1011055" y="383381"/>
                      </a:cubicBezTo>
                      <a:cubicBezTo>
                        <a:pt x="1012843" y="385616"/>
                        <a:pt x="1015639" y="386864"/>
                        <a:pt x="1018199" y="388144"/>
                      </a:cubicBezTo>
                      <a:cubicBezTo>
                        <a:pt x="1022004" y="390046"/>
                        <a:pt x="1031309" y="391889"/>
                        <a:pt x="1034868" y="392906"/>
                      </a:cubicBezTo>
                      <a:cubicBezTo>
                        <a:pt x="1037282" y="393596"/>
                        <a:pt x="1039631" y="394493"/>
                        <a:pt x="1042012" y="395287"/>
                      </a:cubicBezTo>
                      <a:cubicBezTo>
                        <a:pt x="1049036" y="399971"/>
                        <a:pt x="1050569" y="400319"/>
                        <a:pt x="1056299" y="407194"/>
                      </a:cubicBezTo>
                      <a:cubicBezTo>
                        <a:pt x="1058131" y="409392"/>
                        <a:pt x="1059474" y="411956"/>
                        <a:pt x="1061062" y="414337"/>
                      </a:cubicBezTo>
                      <a:cubicBezTo>
                        <a:pt x="1060371" y="416409"/>
                        <a:pt x="1057112" y="428270"/>
                        <a:pt x="1053918" y="428625"/>
                      </a:cubicBezTo>
                      <a:cubicBezTo>
                        <a:pt x="1048175" y="429263"/>
                        <a:pt x="1042805" y="425450"/>
                        <a:pt x="1037249" y="423862"/>
                      </a:cubicBezTo>
                      <a:cubicBezTo>
                        <a:pt x="1026940" y="425151"/>
                        <a:pt x="1015818" y="420724"/>
                        <a:pt x="1015818" y="433387"/>
                      </a:cubicBezTo>
                      <a:cubicBezTo>
                        <a:pt x="1015818" y="436660"/>
                        <a:pt x="1017405" y="439737"/>
                        <a:pt x="1018199" y="442912"/>
                      </a:cubicBezTo>
                      <a:cubicBezTo>
                        <a:pt x="1017405" y="446087"/>
                        <a:pt x="1018826" y="451148"/>
                        <a:pt x="1015818" y="452437"/>
                      </a:cubicBezTo>
                      <a:cubicBezTo>
                        <a:pt x="1003987" y="457507"/>
                        <a:pt x="1001078" y="449378"/>
                        <a:pt x="996768" y="442912"/>
                      </a:cubicBezTo>
                      <a:cubicBezTo>
                        <a:pt x="995974" y="439737"/>
                        <a:pt x="996482" y="435901"/>
                        <a:pt x="994387" y="433387"/>
                      </a:cubicBezTo>
                      <a:cubicBezTo>
                        <a:pt x="992124" y="430671"/>
                        <a:pt x="981507" y="427507"/>
                        <a:pt x="977718" y="426244"/>
                      </a:cubicBezTo>
                      <a:cubicBezTo>
                        <a:pt x="976130" y="428625"/>
                        <a:pt x="973240" y="430539"/>
                        <a:pt x="972955" y="433387"/>
                      </a:cubicBezTo>
                      <a:cubicBezTo>
                        <a:pt x="972397" y="438972"/>
                        <a:pt x="978312" y="445296"/>
                        <a:pt x="975337" y="450056"/>
                      </a:cubicBezTo>
                      <a:cubicBezTo>
                        <a:pt x="972778" y="454150"/>
                        <a:pt x="965812" y="451643"/>
                        <a:pt x="961049" y="452437"/>
                      </a:cubicBezTo>
                      <a:cubicBezTo>
                        <a:pt x="963430" y="453231"/>
                        <a:pt x="965771" y="454159"/>
                        <a:pt x="968193" y="454819"/>
                      </a:cubicBezTo>
                      <a:cubicBezTo>
                        <a:pt x="974508" y="456541"/>
                        <a:pt x="987243" y="459581"/>
                        <a:pt x="987243" y="459581"/>
                      </a:cubicBezTo>
                      <a:cubicBezTo>
                        <a:pt x="989624" y="461169"/>
                        <a:pt x="992555" y="462145"/>
                        <a:pt x="994387" y="464344"/>
                      </a:cubicBezTo>
                      <a:cubicBezTo>
                        <a:pt x="1003732" y="475558"/>
                        <a:pt x="994517" y="471618"/>
                        <a:pt x="1003912" y="481012"/>
                      </a:cubicBezTo>
                      <a:cubicBezTo>
                        <a:pt x="1006718" y="483818"/>
                        <a:pt x="1010186" y="485880"/>
                        <a:pt x="1013437" y="488156"/>
                      </a:cubicBezTo>
                      <a:cubicBezTo>
                        <a:pt x="1018126" y="491438"/>
                        <a:pt x="1022962" y="494506"/>
                        <a:pt x="1027724" y="497681"/>
                      </a:cubicBezTo>
                      <a:lnTo>
                        <a:pt x="1034868" y="502444"/>
                      </a:lnTo>
                      <a:cubicBezTo>
                        <a:pt x="1036455" y="504825"/>
                        <a:pt x="1037798" y="507389"/>
                        <a:pt x="1039630" y="509587"/>
                      </a:cubicBezTo>
                      <a:cubicBezTo>
                        <a:pt x="1041786" y="512174"/>
                        <a:pt x="1046220" y="513409"/>
                        <a:pt x="1046774" y="516731"/>
                      </a:cubicBezTo>
                      <a:cubicBezTo>
                        <a:pt x="1047245" y="519554"/>
                        <a:pt x="1043599" y="521494"/>
                        <a:pt x="1042012" y="523875"/>
                      </a:cubicBezTo>
                      <a:cubicBezTo>
                        <a:pt x="1040424" y="530225"/>
                        <a:pt x="1031803" y="539295"/>
                        <a:pt x="1037249" y="542925"/>
                      </a:cubicBezTo>
                      <a:cubicBezTo>
                        <a:pt x="1039630" y="544512"/>
                        <a:pt x="1041833" y="546407"/>
                        <a:pt x="1044393" y="547687"/>
                      </a:cubicBezTo>
                      <a:cubicBezTo>
                        <a:pt x="1052375" y="551678"/>
                        <a:pt x="1066166" y="551694"/>
                        <a:pt x="1072968" y="552450"/>
                      </a:cubicBezTo>
                      <a:cubicBezTo>
                        <a:pt x="1082263" y="566395"/>
                        <a:pt x="1075349" y="552582"/>
                        <a:pt x="1075349" y="576262"/>
                      </a:cubicBezTo>
                      <a:cubicBezTo>
                        <a:pt x="1075349" y="581875"/>
                        <a:pt x="1076468" y="587462"/>
                        <a:pt x="1077730" y="592931"/>
                      </a:cubicBezTo>
                      <a:cubicBezTo>
                        <a:pt x="1078859" y="597823"/>
                        <a:pt x="1080905" y="602456"/>
                        <a:pt x="1082493" y="607219"/>
                      </a:cubicBezTo>
                      <a:lnTo>
                        <a:pt x="1084874" y="614362"/>
                      </a:lnTo>
                      <a:cubicBezTo>
                        <a:pt x="1093284" y="639594"/>
                        <a:pt x="1084743" y="621401"/>
                        <a:pt x="1144405" y="623887"/>
                      </a:cubicBezTo>
                      <a:cubicBezTo>
                        <a:pt x="1145993" y="627856"/>
                        <a:pt x="1147816" y="631739"/>
                        <a:pt x="1149168" y="635794"/>
                      </a:cubicBezTo>
                      <a:cubicBezTo>
                        <a:pt x="1149448" y="636634"/>
                        <a:pt x="1152592" y="650742"/>
                        <a:pt x="1153930" y="652462"/>
                      </a:cubicBezTo>
                      <a:cubicBezTo>
                        <a:pt x="1158065" y="657779"/>
                        <a:pt x="1168218" y="666750"/>
                        <a:pt x="1168218" y="666750"/>
                      </a:cubicBezTo>
                      <a:cubicBezTo>
                        <a:pt x="1169476" y="671782"/>
                        <a:pt x="1171185" y="687698"/>
                        <a:pt x="1177743" y="692944"/>
                      </a:cubicBezTo>
                      <a:cubicBezTo>
                        <a:pt x="1179703" y="694512"/>
                        <a:pt x="1182506" y="694531"/>
                        <a:pt x="1184887" y="695325"/>
                      </a:cubicBezTo>
                      <a:cubicBezTo>
                        <a:pt x="1179631" y="721596"/>
                        <a:pt x="1187508" y="696812"/>
                        <a:pt x="1175362" y="711994"/>
                      </a:cubicBezTo>
                      <a:cubicBezTo>
                        <a:pt x="1173794" y="713954"/>
                        <a:pt x="1174199" y="716943"/>
                        <a:pt x="1172980" y="719137"/>
                      </a:cubicBezTo>
                      <a:cubicBezTo>
                        <a:pt x="1170200" y="724141"/>
                        <a:pt x="1163455" y="733425"/>
                        <a:pt x="1163455" y="733425"/>
                      </a:cubicBezTo>
                      <a:cubicBezTo>
                        <a:pt x="1157472" y="751376"/>
                        <a:pt x="1165541" y="729255"/>
                        <a:pt x="1156312" y="747712"/>
                      </a:cubicBezTo>
                      <a:cubicBezTo>
                        <a:pt x="1152440" y="755456"/>
                        <a:pt x="1155989" y="755179"/>
                        <a:pt x="1149168" y="762000"/>
                      </a:cubicBezTo>
                      <a:cubicBezTo>
                        <a:pt x="1147144" y="764024"/>
                        <a:pt x="1144223" y="764930"/>
                        <a:pt x="1142024" y="766762"/>
                      </a:cubicBezTo>
                      <a:cubicBezTo>
                        <a:pt x="1135148" y="772492"/>
                        <a:pt x="1134800" y="774025"/>
                        <a:pt x="1130118" y="781050"/>
                      </a:cubicBezTo>
                      <a:cubicBezTo>
                        <a:pt x="1129324" y="784225"/>
                        <a:pt x="1130745" y="789286"/>
                        <a:pt x="1127737" y="790575"/>
                      </a:cubicBezTo>
                      <a:cubicBezTo>
                        <a:pt x="1119925" y="793923"/>
                        <a:pt x="1111954" y="787197"/>
                        <a:pt x="1106305" y="783431"/>
                      </a:cubicBezTo>
                      <a:cubicBezTo>
                        <a:pt x="1105511" y="779462"/>
                        <a:pt x="1106276" y="774818"/>
                        <a:pt x="1103924" y="771525"/>
                      </a:cubicBezTo>
                      <a:cubicBezTo>
                        <a:pt x="1101861" y="768636"/>
                        <a:pt x="1097888" y="767416"/>
                        <a:pt x="1094399" y="766762"/>
                      </a:cubicBezTo>
                      <a:cubicBezTo>
                        <a:pt x="1085005" y="765001"/>
                        <a:pt x="1075349" y="765175"/>
                        <a:pt x="1065824" y="764381"/>
                      </a:cubicBezTo>
                      <a:cubicBezTo>
                        <a:pt x="1047772" y="758364"/>
                        <a:pt x="1055553" y="762631"/>
                        <a:pt x="1042012" y="752475"/>
                      </a:cubicBezTo>
                      <a:cubicBezTo>
                        <a:pt x="1038042" y="740568"/>
                        <a:pt x="1042012" y="746125"/>
                        <a:pt x="1025343" y="740569"/>
                      </a:cubicBezTo>
                      <a:lnTo>
                        <a:pt x="1018199" y="738187"/>
                      </a:lnTo>
                      <a:lnTo>
                        <a:pt x="1011055" y="735806"/>
                      </a:lnTo>
                      <a:cubicBezTo>
                        <a:pt x="1009468" y="733425"/>
                        <a:pt x="1006763" y="731485"/>
                        <a:pt x="1006293" y="728662"/>
                      </a:cubicBezTo>
                      <a:cubicBezTo>
                        <a:pt x="1004360" y="717064"/>
                        <a:pt x="1024775" y="719219"/>
                        <a:pt x="992005" y="723900"/>
                      </a:cubicBezTo>
                      <a:cubicBezTo>
                        <a:pt x="989624" y="724694"/>
                        <a:pt x="987107" y="725159"/>
                        <a:pt x="984862" y="726281"/>
                      </a:cubicBezTo>
                      <a:cubicBezTo>
                        <a:pt x="982302" y="727561"/>
                        <a:pt x="980578" y="730925"/>
                        <a:pt x="977718" y="731044"/>
                      </a:cubicBezTo>
                      <a:lnTo>
                        <a:pt x="927712" y="728662"/>
                      </a:lnTo>
                      <a:cubicBezTo>
                        <a:pt x="926124" y="726281"/>
                        <a:pt x="924319" y="724031"/>
                        <a:pt x="922949" y="721519"/>
                      </a:cubicBezTo>
                      <a:cubicBezTo>
                        <a:pt x="913248" y="703734"/>
                        <a:pt x="919824" y="703473"/>
                        <a:pt x="906280" y="700087"/>
                      </a:cubicBezTo>
                      <a:cubicBezTo>
                        <a:pt x="902354" y="699105"/>
                        <a:pt x="898343" y="698500"/>
                        <a:pt x="894374" y="697706"/>
                      </a:cubicBezTo>
                      <a:cubicBezTo>
                        <a:pt x="891199" y="696119"/>
                        <a:pt x="888350" y="692360"/>
                        <a:pt x="884849" y="692944"/>
                      </a:cubicBezTo>
                      <a:cubicBezTo>
                        <a:pt x="882026" y="693414"/>
                        <a:pt x="881214" y="697457"/>
                        <a:pt x="880087" y="700087"/>
                      </a:cubicBezTo>
                      <a:cubicBezTo>
                        <a:pt x="878798" y="703095"/>
                        <a:pt x="878854" y="706548"/>
                        <a:pt x="877705" y="709612"/>
                      </a:cubicBezTo>
                      <a:cubicBezTo>
                        <a:pt x="875114" y="716521"/>
                        <a:pt x="872130" y="720357"/>
                        <a:pt x="868180" y="726281"/>
                      </a:cubicBezTo>
                      <a:cubicBezTo>
                        <a:pt x="869768" y="731044"/>
                        <a:pt x="875728" y="736392"/>
                        <a:pt x="872943" y="740569"/>
                      </a:cubicBezTo>
                      <a:cubicBezTo>
                        <a:pt x="871355" y="742950"/>
                        <a:pt x="870740" y="746432"/>
                        <a:pt x="868180" y="747712"/>
                      </a:cubicBezTo>
                      <a:cubicBezTo>
                        <a:pt x="863862" y="749871"/>
                        <a:pt x="858688" y="749530"/>
                        <a:pt x="853893" y="750094"/>
                      </a:cubicBezTo>
                      <a:cubicBezTo>
                        <a:pt x="845186" y="751118"/>
                        <a:pt x="836430" y="751681"/>
                        <a:pt x="827699" y="752475"/>
                      </a:cubicBezTo>
                      <a:cubicBezTo>
                        <a:pt x="824524" y="754062"/>
                        <a:pt x="821063" y="755174"/>
                        <a:pt x="818174" y="757237"/>
                      </a:cubicBezTo>
                      <a:cubicBezTo>
                        <a:pt x="815434" y="759194"/>
                        <a:pt x="814359" y="763869"/>
                        <a:pt x="811030" y="764381"/>
                      </a:cubicBezTo>
                      <a:cubicBezTo>
                        <a:pt x="803146" y="765594"/>
                        <a:pt x="795155" y="762794"/>
                        <a:pt x="787218" y="762000"/>
                      </a:cubicBezTo>
                      <a:cubicBezTo>
                        <a:pt x="785502" y="762343"/>
                        <a:pt x="771306" y="764670"/>
                        <a:pt x="768168" y="766762"/>
                      </a:cubicBezTo>
                      <a:cubicBezTo>
                        <a:pt x="765366" y="768630"/>
                        <a:pt x="763682" y="771838"/>
                        <a:pt x="761024" y="773906"/>
                      </a:cubicBezTo>
                      <a:cubicBezTo>
                        <a:pt x="756506" y="777420"/>
                        <a:pt x="751499" y="780256"/>
                        <a:pt x="746737" y="783431"/>
                      </a:cubicBezTo>
                      <a:cubicBezTo>
                        <a:pt x="744356" y="785019"/>
                        <a:pt x="742416" y="787724"/>
                        <a:pt x="739593" y="788194"/>
                      </a:cubicBezTo>
                      <a:lnTo>
                        <a:pt x="725305" y="790575"/>
                      </a:lnTo>
                      <a:cubicBezTo>
                        <a:pt x="724511" y="792956"/>
                        <a:pt x="723913" y="795412"/>
                        <a:pt x="722924" y="797719"/>
                      </a:cubicBezTo>
                      <a:cubicBezTo>
                        <a:pt x="721526" y="800982"/>
                        <a:pt x="718664" y="803730"/>
                        <a:pt x="718162" y="807244"/>
                      </a:cubicBezTo>
                      <a:cubicBezTo>
                        <a:pt x="717435" y="812335"/>
                        <a:pt x="725937" y="821578"/>
                        <a:pt x="727687" y="823912"/>
                      </a:cubicBezTo>
                      <a:cubicBezTo>
                        <a:pt x="728481" y="826293"/>
                        <a:pt x="729459" y="828621"/>
                        <a:pt x="730068" y="831056"/>
                      </a:cubicBezTo>
                      <a:cubicBezTo>
                        <a:pt x="731050" y="834982"/>
                        <a:pt x="730204" y="839594"/>
                        <a:pt x="732449" y="842962"/>
                      </a:cubicBezTo>
                      <a:cubicBezTo>
                        <a:pt x="733841" y="845051"/>
                        <a:pt x="737097" y="845081"/>
                        <a:pt x="739593" y="845344"/>
                      </a:cubicBezTo>
                      <a:cubicBezTo>
                        <a:pt x="752248" y="846676"/>
                        <a:pt x="764993" y="846931"/>
                        <a:pt x="777693" y="847725"/>
                      </a:cubicBezTo>
                      <a:cubicBezTo>
                        <a:pt x="781878" y="860281"/>
                        <a:pt x="777308" y="850120"/>
                        <a:pt x="787218" y="862012"/>
                      </a:cubicBezTo>
                      <a:cubicBezTo>
                        <a:pt x="789050" y="864211"/>
                        <a:pt x="789599" y="867568"/>
                        <a:pt x="791980" y="869156"/>
                      </a:cubicBezTo>
                      <a:cubicBezTo>
                        <a:pt x="794703" y="870971"/>
                        <a:pt x="798330" y="870743"/>
                        <a:pt x="801505" y="871537"/>
                      </a:cubicBezTo>
                      <a:cubicBezTo>
                        <a:pt x="814966" y="891727"/>
                        <a:pt x="795357" y="859791"/>
                        <a:pt x="808649" y="909637"/>
                      </a:cubicBezTo>
                      <a:cubicBezTo>
                        <a:pt x="809386" y="912402"/>
                        <a:pt x="813594" y="912568"/>
                        <a:pt x="815793" y="914400"/>
                      </a:cubicBezTo>
                      <a:cubicBezTo>
                        <a:pt x="818380" y="916556"/>
                        <a:pt x="820556" y="919163"/>
                        <a:pt x="822937" y="921544"/>
                      </a:cubicBezTo>
                      <a:cubicBezTo>
                        <a:pt x="824524" y="924719"/>
                        <a:pt x="827346" y="927537"/>
                        <a:pt x="827699" y="931069"/>
                      </a:cubicBezTo>
                      <a:cubicBezTo>
                        <a:pt x="829360" y="947681"/>
                        <a:pt x="823428" y="946616"/>
                        <a:pt x="811030" y="954881"/>
                      </a:cubicBezTo>
                      <a:cubicBezTo>
                        <a:pt x="808649" y="956468"/>
                        <a:pt x="806663" y="958950"/>
                        <a:pt x="803887" y="959644"/>
                      </a:cubicBezTo>
                      <a:cubicBezTo>
                        <a:pt x="791927" y="962634"/>
                        <a:pt x="797467" y="960990"/>
                        <a:pt x="787218" y="964406"/>
                      </a:cubicBezTo>
                      <a:cubicBezTo>
                        <a:pt x="785100" y="963982"/>
                        <a:pt x="768729" y="960905"/>
                        <a:pt x="765787" y="959644"/>
                      </a:cubicBezTo>
                      <a:cubicBezTo>
                        <a:pt x="742764" y="949777"/>
                        <a:pt x="776463" y="959335"/>
                        <a:pt x="749118" y="952500"/>
                      </a:cubicBezTo>
                      <a:cubicBezTo>
                        <a:pt x="741180" y="953294"/>
                        <a:pt x="733146" y="953411"/>
                        <a:pt x="725305" y="954881"/>
                      </a:cubicBezTo>
                      <a:cubicBezTo>
                        <a:pt x="720371" y="955806"/>
                        <a:pt x="711018" y="959644"/>
                        <a:pt x="711018" y="959644"/>
                      </a:cubicBezTo>
                      <a:cubicBezTo>
                        <a:pt x="704852" y="965809"/>
                        <a:pt x="703941" y="969169"/>
                        <a:pt x="694349" y="969169"/>
                      </a:cubicBezTo>
                      <a:cubicBezTo>
                        <a:pt x="691839" y="969169"/>
                        <a:pt x="689586" y="967581"/>
                        <a:pt x="687205" y="966787"/>
                      </a:cubicBezTo>
                      <a:lnTo>
                        <a:pt x="672918" y="969169"/>
                      </a:lnTo>
                      <a:cubicBezTo>
                        <a:pt x="666486" y="984606"/>
                        <a:pt x="673397" y="992510"/>
                        <a:pt x="680062" y="1002506"/>
                      </a:cubicBezTo>
                      <a:cubicBezTo>
                        <a:pt x="680856" y="1004887"/>
                        <a:pt x="681321" y="1007405"/>
                        <a:pt x="682443" y="1009650"/>
                      </a:cubicBezTo>
                      <a:cubicBezTo>
                        <a:pt x="683723" y="1012210"/>
                        <a:pt x="686078" y="1014164"/>
                        <a:pt x="687205" y="1016794"/>
                      </a:cubicBezTo>
                      <a:cubicBezTo>
                        <a:pt x="693787" y="1032152"/>
                        <a:pt x="700700" y="1024335"/>
                        <a:pt x="699112" y="1026319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121910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333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Полилиния 79">
                  <a:extLst>
                    <a:ext uri="{FF2B5EF4-FFF2-40B4-BE49-F238E27FC236}">
                      <a16:creationId xmlns:a16="http://schemas.microsoft.com/office/drawing/2014/main" id="{BB09E5F7-FE2A-5DB7-083E-86B8F0624B94}"/>
                    </a:ext>
                  </a:extLst>
                </p:cNvPr>
                <p:cNvSpPr/>
                <p:nvPr/>
              </p:nvSpPr>
              <p:spPr>
                <a:xfrm>
                  <a:off x="6638265" y="882339"/>
                  <a:ext cx="1864758" cy="1072979"/>
                </a:xfrm>
                <a:custGeom>
                  <a:avLst/>
                  <a:gdLst>
                    <a:gd name="connsiteX0" fmla="*/ 214836 w 1477084"/>
                    <a:gd name="connsiteY0" fmla="*/ 802482 h 1064369"/>
                    <a:gd name="connsiteX1" fmla="*/ 195786 w 1477084"/>
                    <a:gd name="connsiteY1" fmla="*/ 776288 h 1064369"/>
                    <a:gd name="connsiteX2" fmla="*/ 188642 w 1477084"/>
                    <a:gd name="connsiteY2" fmla="*/ 759619 h 1064369"/>
                    <a:gd name="connsiteX3" fmla="*/ 181499 w 1477084"/>
                    <a:gd name="connsiteY3" fmla="*/ 742950 h 1064369"/>
                    <a:gd name="connsiteX4" fmla="*/ 176736 w 1477084"/>
                    <a:gd name="connsiteY4" fmla="*/ 735807 h 1064369"/>
                    <a:gd name="connsiteX5" fmla="*/ 167211 w 1477084"/>
                    <a:gd name="connsiteY5" fmla="*/ 733425 h 1064369"/>
                    <a:gd name="connsiteX6" fmla="*/ 117205 w 1477084"/>
                    <a:gd name="connsiteY6" fmla="*/ 731044 h 1064369"/>
                    <a:gd name="connsiteX7" fmla="*/ 114824 w 1477084"/>
                    <a:gd name="connsiteY7" fmla="*/ 723900 h 1064369"/>
                    <a:gd name="connsiteX8" fmla="*/ 114824 w 1477084"/>
                    <a:gd name="connsiteY8" fmla="*/ 666750 h 1064369"/>
                    <a:gd name="connsiteX9" fmla="*/ 91011 w 1477084"/>
                    <a:gd name="connsiteY9" fmla="*/ 659607 h 1064369"/>
                    <a:gd name="connsiteX10" fmla="*/ 74342 w 1477084"/>
                    <a:gd name="connsiteY10" fmla="*/ 647700 h 1064369"/>
                    <a:gd name="connsiteX11" fmla="*/ 71961 w 1477084"/>
                    <a:gd name="connsiteY11" fmla="*/ 640557 h 1064369"/>
                    <a:gd name="connsiteX12" fmla="*/ 69580 w 1477084"/>
                    <a:gd name="connsiteY12" fmla="*/ 616744 h 1064369"/>
                    <a:gd name="connsiteX13" fmla="*/ 55292 w 1477084"/>
                    <a:gd name="connsiteY13" fmla="*/ 602457 h 1064369"/>
                    <a:gd name="connsiteX14" fmla="*/ 52911 w 1477084"/>
                    <a:gd name="connsiteY14" fmla="*/ 595313 h 1064369"/>
                    <a:gd name="connsiteX15" fmla="*/ 45767 w 1477084"/>
                    <a:gd name="connsiteY15" fmla="*/ 592932 h 1064369"/>
                    <a:gd name="connsiteX16" fmla="*/ 36242 w 1477084"/>
                    <a:gd name="connsiteY16" fmla="*/ 585788 h 1064369"/>
                    <a:gd name="connsiteX17" fmla="*/ 33861 w 1477084"/>
                    <a:gd name="connsiteY17" fmla="*/ 578644 h 1064369"/>
                    <a:gd name="connsiteX18" fmla="*/ 14811 w 1477084"/>
                    <a:gd name="connsiteY18" fmla="*/ 571500 h 1064369"/>
                    <a:gd name="connsiteX19" fmla="*/ 7667 w 1477084"/>
                    <a:gd name="connsiteY19" fmla="*/ 542925 h 1064369"/>
                    <a:gd name="connsiteX20" fmla="*/ 14811 w 1477084"/>
                    <a:gd name="connsiteY20" fmla="*/ 540544 h 1064369"/>
                    <a:gd name="connsiteX21" fmla="*/ 29099 w 1477084"/>
                    <a:gd name="connsiteY21" fmla="*/ 542925 h 1064369"/>
                    <a:gd name="connsiteX22" fmla="*/ 33861 w 1477084"/>
                    <a:gd name="connsiteY22" fmla="*/ 552450 h 1064369"/>
                    <a:gd name="connsiteX23" fmla="*/ 48149 w 1477084"/>
                    <a:gd name="connsiteY23" fmla="*/ 559594 h 1064369"/>
                    <a:gd name="connsiteX24" fmla="*/ 57674 w 1477084"/>
                    <a:gd name="connsiteY24" fmla="*/ 557213 h 1064369"/>
                    <a:gd name="connsiteX25" fmla="*/ 52911 w 1477084"/>
                    <a:gd name="connsiteY25" fmla="*/ 538163 h 1064369"/>
                    <a:gd name="connsiteX26" fmla="*/ 69580 w 1477084"/>
                    <a:gd name="connsiteY26" fmla="*/ 538163 h 1064369"/>
                    <a:gd name="connsiteX27" fmla="*/ 88630 w 1477084"/>
                    <a:gd name="connsiteY27" fmla="*/ 535782 h 1064369"/>
                    <a:gd name="connsiteX28" fmla="*/ 91011 w 1477084"/>
                    <a:gd name="connsiteY28" fmla="*/ 528638 h 1064369"/>
                    <a:gd name="connsiteX29" fmla="*/ 88630 w 1477084"/>
                    <a:gd name="connsiteY29" fmla="*/ 511969 h 1064369"/>
                    <a:gd name="connsiteX30" fmla="*/ 67199 w 1477084"/>
                    <a:gd name="connsiteY30" fmla="*/ 502444 h 1064369"/>
                    <a:gd name="connsiteX31" fmla="*/ 60055 w 1477084"/>
                    <a:gd name="connsiteY31" fmla="*/ 500063 h 1064369"/>
                    <a:gd name="connsiteX32" fmla="*/ 57674 w 1477084"/>
                    <a:gd name="connsiteY32" fmla="*/ 492919 h 1064369"/>
                    <a:gd name="connsiteX33" fmla="*/ 52911 w 1477084"/>
                    <a:gd name="connsiteY33" fmla="*/ 485775 h 1064369"/>
                    <a:gd name="connsiteX34" fmla="*/ 60055 w 1477084"/>
                    <a:gd name="connsiteY34" fmla="*/ 483394 h 1064369"/>
                    <a:gd name="connsiteX35" fmla="*/ 86249 w 1477084"/>
                    <a:gd name="connsiteY35" fmla="*/ 483394 h 1064369"/>
                    <a:gd name="connsiteX36" fmla="*/ 83867 w 1477084"/>
                    <a:gd name="connsiteY36" fmla="*/ 471488 h 1064369"/>
                    <a:gd name="connsiteX37" fmla="*/ 91011 w 1477084"/>
                    <a:gd name="connsiteY37" fmla="*/ 466725 h 1064369"/>
                    <a:gd name="connsiteX38" fmla="*/ 93392 w 1477084"/>
                    <a:gd name="connsiteY38" fmla="*/ 457200 h 1064369"/>
                    <a:gd name="connsiteX39" fmla="*/ 95774 w 1477084"/>
                    <a:gd name="connsiteY39" fmla="*/ 450057 h 1064369"/>
                    <a:gd name="connsiteX40" fmla="*/ 98155 w 1477084"/>
                    <a:gd name="connsiteY40" fmla="*/ 438150 h 1064369"/>
                    <a:gd name="connsiteX41" fmla="*/ 121967 w 1477084"/>
                    <a:gd name="connsiteY41" fmla="*/ 431007 h 1064369"/>
                    <a:gd name="connsiteX42" fmla="*/ 133874 w 1477084"/>
                    <a:gd name="connsiteY42" fmla="*/ 419100 h 1064369"/>
                    <a:gd name="connsiteX43" fmla="*/ 124349 w 1477084"/>
                    <a:gd name="connsiteY43" fmla="*/ 411957 h 1064369"/>
                    <a:gd name="connsiteX44" fmla="*/ 105299 w 1477084"/>
                    <a:gd name="connsiteY44" fmla="*/ 407194 h 1064369"/>
                    <a:gd name="connsiteX45" fmla="*/ 102917 w 1477084"/>
                    <a:gd name="connsiteY45" fmla="*/ 400050 h 1064369"/>
                    <a:gd name="connsiteX46" fmla="*/ 138636 w 1477084"/>
                    <a:gd name="connsiteY46" fmla="*/ 390525 h 1064369"/>
                    <a:gd name="connsiteX47" fmla="*/ 131492 w 1477084"/>
                    <a:gd name="connsiteY47" fmla="*/ 366713 h 1064369"/>
                    <a:gd name="connsiteX48" fmla="*/ 133874 w 1477084"/>
                    <a:gd name="connsiteY48" fmla="*/ 352425 h 1064369"/>
                    <a:gd name="connsiteX49" fmla="*/ 110061 w 1477084"/>
                    <a:gd name="connsiteY49" fmla="*/ 333375 h 1064369"/>
                    <a:gd name="connsiteX50" fmla="*/ 107680 w 1477084"/>
                    <a:gd name="connsiteY50" fmla="*/ 326232 h 1064369"/>
                    <a:gd name="connsiteX51" fmla="*/ 102917 w 1477084"/>
                    <a:gd name="connsiteY51" fmla="*/ 307182 h 1064369"/>
                    <a:gd name="connsiteX52" fmla="*/ 105299 w 1477084"/>
                    <a:gd name="connsiteY52" fmla="*/ 285750 h 1064369"/>
                    <a:gd name="connsiteX53" fmla="*/ 119586 w 1477084"/>
                    <a:gd name="connsiteY53" fmla="*/ 276225 h 1064369"/>
                    <a:gd name="connsiteX54" fmla="*/ 119586 w 1477084"/>
                    <a:gd name="connsiteY54" fmla="*/ 247650 h 1064369"/>
                    <a:gd name="connsiteX55" fmla="*/ 102917 w 1477084"/>
                    <a:gd name="connsiteY55" fmla="*/ 240507 h 1064369"/>
                    <a:gd name="connsiteX56" fmla="*/ 110061 w 1477084"/>
                    <a:gd name="connsiteY56" fmla="*/ 207169 h 1064369"/>
                    <a:gd name="connsiteX57" fmla="*/ 117205 w 1477084"/>
                    <a:gd name="connsiteY57" fmla="*/ 200025 h 1064369"/>
                    <a:gd name="connsiteX58" fmla="*/ 150542 w 1477084"/>
                    <a:gd name="connsiteY58" fmla="*/ 197644 h 1064369"/>
                    <a:gd name="connsiteX59" fmla="*/ 155305 w 1477084"/>
                    <a:gd name="connsiteY59" fmla="*/ 190500 h 1064369"/>
                    <a:gd name="connsiteX60" fmla="*/ 169592 w 1477084"/>
                    <a:gd name="connsiteY60" fmla="*/ 166688 h 1064369"/>
                    <a:gd name="connsiteX61" fmla="*/ 179117 w 1477084"/>
                    <a:gd name="connsiteY61" fmla="*/ 154782 h 1064369"/>
                    <a:gd name="connsiteX62" fmla="*/ 183880 w 1477084"/>
                    <a:gd name="connsiteY62" fmla="*/ 147638 h 1064369"/>
                    <a:gd name="connsiteX63" fmla="*/ 198167 w 1477084"/>
                    <a:gd name="connsiteY63" fmla="*/ 130969 h 1064369"/>
                    <a:gd name="connsiteX64" fmla="*/ 205311 w 1477084"/>
                    <a:gd name="connsiteY64" fmla="*/ 114300 h 1064369"/>
                    <a:gd name="connsiteX65" fmla="*/ 212455 w 1477084"/>
                    <a:gd name="connsiteY65" fmla="*/ 109538 h 1064369"/>
                    <a:gd name="connsiteX66" fmla="*/ 236267 w 1477084"/>
                    <a:gd name="connsiteY66" fmla="*/ 102394 h 1064369"/>
                    <a:gd name="connsiteX67" fmla="*/ 271986 w 1477084"/>
                    <a:gd name="connsiteY67" fmla="*/ 100013 h 1064369"/>
                    <a:gd name="connsiteX68" fmla="*/ 295799 w 1477084"/>
                    <a:gd name="connsiteY68" fmla="*/ 80963 h 1064369"/>
                    <a:gd name="connsiteX69" fmla="*/ 305324 w 1477084"/>
                    <a:gd name="connsiteY69" fmla="*/ 78582 h 1064369"/>
                    <a:gd name="connsiteX70" fmla="*/ 317230 w 1477084"/>
                    <a:gd name="connsiteY70" fmla="*/ 66675 h 1064369"/>
                    <a:gd name="connsiteX71" fmla="*/ 319611 w 1477084"/>
                    <a:gd name="connsiteY71" fmla="*/ 59532 h 1064369"/>
                    <a:gd name="connsiteX72" fmla="*/ 326755 w 1477084"/>
                    <a:gd name="connsiteY72" fmla="*/ 54769 h 1064369"/>
                    <a:gd name="connsiteX73" fmla="*/ 331517 w 1477084"/>
                    <a:gd name="connsiteY73" fmla="*/ 47625 h 1064369"/>
                    <a:gd name="connsiteX74" fmla="*/ 338661 w 1477084"/>
                    <a:gd name="connsiteY74" fmla="*/ 33338 h 1064369"/>
                    <a:gd name="connsiteX75" fmla="*/ 352949 w 1477084"/>
                    <a:gd name="connsiteY75" fmla="*/ 23813 h 1064369"/>
                    <a:gd name="connsiteX76" fmla="*/ 360092 w 1477084"/>
                    <a:gd name="connsiteY76" fmla="*/ 19050 h 1064369"/>
                    <a:gd name="connsiteX77" fmla="*/ 367236 w 1477084"/>
                    <a:gd name="connsiteY77" fmla="*/ 14288 h 1064369"/>
                    <a:gd name="connsiteX78" fmla="*/ 381524 w 1477084"/>
                    <a:gd name="connsiteY78" fmla="*/ 0 h 1064369"/>
                    <a:gd name="connsiteX79" fmla="*/ 400574 w 1477084"/>
                    <a:gd name="connsiteY79" fmla="*/ 2382 h 1064369"/>
                    <a:gd name="connsiteX80" fmla="*/ 429149 w 1477084"/>
                    <a:gd name="connsiteY80" fmla="*/ 16669 h 1064369"/>
                    <a:gd name="connsiteX81" fmla="*/ 479155 w 1477084"/>
                    <a:gd name="connsiteY81" fmla="*/ 19050 h 1064369"/>
                    <a:gd name="connsiteX82" fmla="*/ 486299 w 1477084"/>
                    <a:gd name="connsiteY82" fmla="*/ 21432 h 1064369"/>
                    <a:gd name="connsiteX83" fmla="*/ 510111 w 1477084"/>
                    <a:gd name="connsiteY83" fmla="*/ 16669 h 1064369"/>
                    <a:gd name="connsiteX84" fmla="*/ 543449 w 1477084"/>
                    <a:gd name="connsiteY84" fmla="*/ 21432 h 1064369"/>
                    <a:gd name="connsiteX85" fmla="*/ 552974 w 1477084"/>
                    <a:gd name="connsiteY85" fmla="*/ 26194 h 1064369"/>
                    <a:gd name="connsiteX86" fmla="*/ 572024 w 1477084"/>
                    <a:gd name="connsiteY86" fmla="*/ 23813 h 1064369"/>
                    <a:gd name="connsiteX87" fmla="*/ 586311 w 1477084"/>
                    <a:gd name="connsiteY87" fmla="*/ 19050 h 1064369"/>
                    <a:gd name="connsiteX88" fmla="*/ 624411 w 1477084"/>
                    <a:gd name="connsiteY88" fmla="*/ 21432 h 1064369"/>
                    <a:gd name="connsiteX89" fmla="*/ 633936 w 1477084"/>
                    <a:gd name="connsiteY89" fmla="*/ 45244 h 1064369"/>
                    <a:gd name="connsiteX90" fmla="*/ 636317 w 1477084"/>
                    <a:gd name="connsiteY90" fmla="*/ 52388 h 1064369"/>
                    <a:gd name="connsiteX91" fmla="*/ 645842 w 1477084"/>
                    <a:gd name="connsiteY91" fmla="*/ 69057 h 1064369"/>
                    <a:gd name="connsiteX92" fmla="*/ 652986 w 1477084"/>
                    <a:gd name="connsiteY92" fmla="*/ 71438 h 1064369"/>
                    <a:gd name="connsiteX93" fmla="*/ 662511 w 1477084"/>
                    <a:gd name="connsiteY93" fmla="*/ 90488 h 1064369"/>
                    <a:gd name="connsiteX94" fmla="*/ 669655 w 1477084"/>
                    <a:gd name="connsiteY94" fmla="*/ 107157 h 1064369"/>
                    <a:gd name="connsiteX95" fmla="*/ 672036 w 1477084"/>
                    <a:gd name="connsiteY95" fmla="*/ 119063 h 1064369"/>
                    <a:gd name="connsiteX96" fmla="*/ 676799 w 1477084"/>
                    <a:gd name="connsiteY96" fmla="*/ 126207 h 1064369"/>
                    <a:gd name="connsiteX97" fmla="*/ 679180 w 1477084"/>
                    <a:gd name="connsiteY97" fmla="*/ 135732 h 1064369"/>
                    <a:gd name="connsiteX98" fmla="*/ 679180 w 1477084"/>
                    <a:gd name="connsiteY98" fmla="*/ 178594 h 1064369"/>
                    <a:gd name="connsiteX99" fmla="*/ 693467 w 1477084"/>
                    <a:gd name="connsiteY99" fmla="*/ 180975 h 1064369"/>
                    <a:gd name="connsiteX100" fmla="*/ 707755 w 1477084"/>
                    <a:gd name="connsiteY100" fmla="*/ 190500 h 1064369"/>
                    <a:gd name="connsiteX101" fmla="*/ 726805 w 1477084"/>
                    <a:gd name="connsiteY101" fmla="*/ 195263 h 1064369"/>
                    <a:gd name="connsiteX102" fmla="*/ 733949 w 1477084"/>
                    <a:gd name="connsiteY102" fmla="*/ 200025 h 1064369"/>
                    <a:gd name="connsiteX103" fmla="*/ 738711 w 1477084"/>
                    <a:gd name="connsiteY103" fmla="*/ 192882 h 1064369"/>
                    <a:gd name="connsiteX104" fmla="*/ 743474 w 1477084"/>
                    <a:gd name="connsiteY104" fmla="*/ 159544 h 1064369"/>
                    <a:gd name="connsiteX105" fmla="*/ 745855 w 1477084"/>
                    <a:gd name="connsiteY105" fmla="*/ 166688 h 1064369"/>
                    <a:gd name="connsiteX106" fmla="*/ 750617 w 1477084"/>
                    <a:gd name="connsiteY106" fmla="*/ 173832 h 1064369"/>
                    <a:gd name="connsiteX107" fmla="*/ 764905 w 1477084"/>
                    <a:gd name="connsiteY107" fmla="*/ 180975 h 1064369"/>
                    <a:gd name="connsiteX108" fmla="*/ 786336 w 1477084"/>
                    <a:gd name="connsiteY108" fmla="*/ 197644 h 1064369"/>
                    <a:gd name="connsiteX109" fmla="*/ 793480 w 1477084"/>
                    <a:gd name="connsiteY109" fmla="*/ 202407 h 1064369"/>
                    <a:gd name="connsiteX110" fmla="*/ 798242 w 1477084"/>
                    <a:gd name="connsiteY110" fmla="*/ 209550 h 1064369"/>
                    <a:gd name="connsiteX111" fmla="*/ 814911 w 1477084"/>
                    <a:gd name="connsiteY111" fmla="*/ 223838 h 1064369"/>
                    <a:gd name="connsiteX112" fmla="*/ 829199 w 1477084"/>
                    <a:gd name="connsiteY112" fmla="*/ 228600 h 1064369"/>
                    <a:gd name="connsiteX113" fmla="*/ 843486 w 1477084"/>
                    <a:gd name="connsiteY113" fmla="*/ 238125 h 1064369"/>
                    <a:gd name="connsiteX114" fmla="*/ 850630 w 1477084"/>
                    <a:gd name="connsiteY114" fmla="*/ 245269 h 1064369"/>
                    <a:gd name="connsiteX115" fmla="*/ 862536 w 1477084"/>
                    <a:gd name="connsiteY115" fmla="*/ 247650 h 1064369"/>
                    <a:gd name="connsiteX116" fmla="*/ 869680 w 1477084"/>
                    <a:gd name="connsiteY116" fmla="*/ 252413 h 1064369"/>
                    <a:gd name="connsiteX117" fmla="*/ 893492 w 1477084"/>
                    <a:gd name="connsiteY117" fmla="*/ 259557 h 1064369"/>
                    <a:gd name="connsiteX118" fmla="*/ 948261 w 1477084"/>
                    <a:gd name="connsiteY118" fmla="*/ 257175 h 1064369"/>
                    <a:gd name="connsiteX119" fmla="*/ 962549 w 1477084"/>
                    <a:gd name="connsiteY119" fmla="*/ 254794 h 1064369"/>
                    <a:gd name="connsiteX120" fmla="*/ 967311 w 1477084"/>
                    <a:gd name="connsiteY120" fmla="*/ 261938 h 1064369"/>
                    <a:gd name="connsiteX121" fmla="*/ 976836 w 1477084"/>
                    <a:gd name="connsiteY121" fmla="*/ 264319 h 1064369"/>
                    <a:gd name="connsiteX122" fmla="*/ 983980 w 1477084"/>
                    <a:gd name="connsiteY122" fmla="*/ 266700 h 1064369"/>
                    <a:gd name="connsiteX123" fmla="*/ 993505 w 1477084"/>
                    <a:gd name="connsiteY123" fmla="*/ 314325 h 1064369"/>
                    <a:gd name="connsiteX124" fmla="*/ 998267 w 1477084"/>
                    <a:gd name="connsiteY124" fmla="*/ 333375 h 1064369"/>
                    <a:gd name="connsiteX125" fmla="*/ 1003030 w 1477084"/>
                    <a:gd name="connsiteY125" fmla="*/ 340519 h 1064369"/>
                    <a:gd name="connsiteX126" fmla="*/ 1012555 w 1477084"/>
                    <a:gd name="connsiteY126" fmla="*/ 338138 h 1064369"/>
                    <a:gd name="connsiteX127" fmla="*/ 1024461 w 1477084"/>
                    <a:gd name="connsiteY127" fmla="*/ 321469 h 1064369"/>
                    <a:gd name="connsiteX128" fmla="*/ 1048274 w 1477084"/>
                    <a:gd name="connsiteY128" fmla="*/ 323850 h 1064369"/>
                    <a:gd name="connsiteX129" fmla="*/ 1057799 w 1477084"/>
                    <a:gd name="connsiteY129" fmla="*/ 326232 h 1064369"/>
                    <a:gd name="connsiteX130" fmla="*/ 1072086 w 1477084"/>
                    <a:gd name="connsiteY130" fmla="*/ 328613 h 1064369"/>
                    <a:gd name="connsiteX131" fmla="*/ 1074467 w 1477084"/>
                    <a:gd name="connsiteY131" fmla="*/ 338138 h 1064369"/>
                    <a:gd name="connsiteX132" fmla="*/ 1091136 w 1477084"/>
                    <a:gd name="connsiteY132" fmla="*/ 354807 h 1064369"/>
                    <a:gd name="connsiteX133" fmla="*/ 1105424 w 1477084"/>
                    <a:gd name="connsiteY133" fmla="*/ 357188 h 1064369"/>
                    <a:gd name="connsiteX134" fmla="*/ 1124474 w 1477084"/>
                    <a:gd name="connsiteY134" fmla="*/ 369094 h 1064369"/>
                    <a:gd name="connsiteX135" fmla="*/ 1133999 w 1477084"/>
                    <a:gd name="connsiteY135" fmla="*/ 388144 h 1064369"/>
                    <a:gd name="connsiteX136" fmla="*/ 1141142 w 1477084"/>
                    <a:gd name="connsiteY136" fmla="*/ 404813 h 1064369"/>
                    <a:gd name="connsiteX137" fmla="*/ 1148286 w 1477084"/>
                    <a:gd name="connsiteY137" fmla="*/ 428625 h 1064369"/>
                    <a:gd name="connsiteX138" fmla="*/ 1153049 w 1477084"/>
                    <a:gd name="connsiteY138" fmla="*/ 435769 h 1064369"/>
                    <a:gd name="connsiteX139" fmla="*/ 1157811 w 1477084"/>
                    <a:gd name="connsiteY139" fmla="*/ 445294 h 1064369"/>
                    <a:gd name="connsiteX140" fmla="*/ 1164955 w 1477084"/>
                    <a:gd name="connsiteY140" fmla="*/ 447675 h 1064369"/>
                    <a:gd name="connsiteX141" fmla="*/ 1179242 w 1477084"/>
                    <a:gd name="connsiteY141" fmla="*/ 454819 h 1064369"/>
                    <a:gd name="connsiteX142" fmla="*/ 1191149 w 1477084"/>
                    <a:gd name="connsiteY142" fmla="*/ 452438 h 1064369"/>
                    <a:gd name="connsiteX143" fmla="*/ 1212580 w 1477084"/>
                    <a:gd name="connsiteY143" fmla="*/ 433388 h 1064369"/>
                    <a:gd name="connsiteX144" fmla="*/ 1219724 w 1477084"/>
                    <a:gd name="connsiteY144" fmla="*/ 431007 h 1064369"/>
                    <a:gd name="connsiteX145" fmla="*/ 1224486 w 1477084"/>
                    <a:gd name="connsiteY145" fmla="*/ 423863 h 1064369"/>
                    <a:gd name="connsiteX146" fmla="*/ 1234011 w 1477084"/>
                    <a:gd name="connsiteY146" fmla="*/ 407194 h 1064369"/>
                    <a:gd name="connsiteX147" fmla="*/ 1245917 w 1477084"/>
                    <a:gd name="connsiteY147" fmla="*/ 404813 h 1064369"/>
                    <a:gd name="connsiteX148" fmla="*/ 1253061 w 1477084"/>
                    <a:gd name="connsiteY148" fmla="*/ 397669 h 1064369"/>
                    <a:gd name="connsiteX149" fmla="*/ 1257824 w 1477084"/>
                    <a:gd name="connsiteY149" fmla="*/ 390525 h 1064369"/>
                    <a:gd name="connsiteX150" fmla="*/ 1264967 w 1477084"/>
                    <a:gd name="connsiteY150" fmla="*/ 385763 h 1064369"/>
                    <a:gd name="connsiteX151" fmla="*/ 1274492 w 1477084"/>
                    <a:gd name="connsiteY151" fmla="*/ 381000 h 1064369"/>
                    <a:gd name="connsiteX152" fmla="*/ 1284017 w 1477084"/>
                    <a:gd name="connsiteY152" fmla="*/ 378619 h 1064369"/>
                    <a:gd name="connsiteX153" fmla="*/ 1291161 w 1477084"/>
                    <a:gd name="connsiteY153" fmla="*/ 376238 h 1064369"/>
                    <a:gd name="connsiteX154" fmla="*/ 1303067 w 1477084"/>
                    <a:gd name="connsiteY154" fmla="*/ 378619 h 1064369"/>
                    <a:gd name="connsiteX155" fmla="*/ 1312592 w 1477084"/>
                    <a:gd name="connsiteY155" fmla="*/ 381000 h 1064369"/>
                    <a:gd name="connsiteX156" fmla="*/ 1314974 w 1477084"/>
                    <a:gd name="connsiteY156" fmla="*/ 392907 h 1064369"/>
                    <a:gd name="connsiteX157" fmla="*/ 1319736 w 1477084"/>
                    <a:gd name="connsiteY157" fmla="*/ 402432 h 1064369"/>
                    <a:gd name="connsiteX158" fmla="*/ 1326880 w 1477084"/>
                    <a:gd name="connsiteY158" fmla="*/ 400050 h 1064369"/>
                    <a:gd name="connsiteX159" fmla="*/ 1329261 w 1477084"/>
                    <a:gd name="connsiteY159" fmla="*/ 411957 h 1064369"/>
                    <a:gd name="connsiteX160" fmla="*/ 1345930 w 1477084"/>
                    <a:gd name="connsiteY160" fmla="*/ 435769 h 1064369"/>
                    <a:gd name="connsiteX161" fmla="*/ 1353074 w 1477084"/>
                    <a:gd name="connsiteY161" fmla="*/ 452438 h 1064369"/>
                    <a:gd name="connsiteX162" fmla="*/ 1357836 w 1477084"/>
                    <a:gd name="connsiteY162" fmla="*/ 469107 h 1064369"/>
                    <a:gd name="connsiteX163" fmla="*/ 1362599 w 1477084"/>
                    <a:gd name="connsiteY163" fmla="*/ 481013 h 1064369"/>
                    <a:gd name="connsiteX164" fmla="*/ 1369742 w 1477084"/>
                    <a:gd name="connsiteY164" fmla="*/ 507207 h 1064369"/>
                    <a:gd name="connsiteX165" fmla="*/ 1381649 w 1477084"/>
                    <a:gd name="connsiteY165" fmla="*/ 523875 h 1064369"/>
                    <a:gd name="connsiteX166" fmla="*/ 1388792 w 1477084"/>
                    <a:gd name="connsiteY166" fmla="*/ 540544 h 1064369"/>
                    <a:gd name="connsiteX167" fmla="*/ 1364980 w 1477084"/>
                    <a:gd name="connsiteY167" fmla="*/ 557213 h 1064369"/>
                    <a:gd name="connsiteX168" fmla="*/ 1360217 w 1477084"/>
                    <a:gd name="connsiteY168" fmla="*/ 566738 h 1064369"/>
                    <a:gd name="connsiteX169" fmla="*/ 1374505 w 1477084"/>
                    <a:gd name="connsiteY169" fmla="*/ 571500 h 1064369"/>
                    <a:gd name="connsiteX170" fmla="*/ 1441180 w 1477084"/>
                    <a:gd name="connsiteY170" fmla="*/ 571500 h 1064369"/>
                    <a:gd name="connsiteX171" fmla="*/ 1460230 w 1477084"/>
                    <a:gd name="connsiteY171" fmla="*/ 581025 h 1064369"/>
                    <a:gd name="connsiteX172" fmla="*/ 1464992 w 1477084"/>
                    <a:gd name="connsiteY172" fmla="*/ 588169 h 1064369"/>
                    <a:gd name="connsiteX173" fmla="*/ 1467374 w 1477084"/>
                    <a:gd name="connsiteY173" fmla="*/ 650082 h 1064369"/>
                    <a:gd name="connsiteX174" fmla="*/ 1450705 w 1477084"/>
                    <a:gd name="connsiteY174" fmla="*/ 652463 h 1064369"/>
                    <a:gd name="connsiteX175" fmla="*/ 1443561 w 1477084"/>
                    <a:gd name="connsiteY175" fmla="*/ 654844 h 1064369"/>
                    <a:gd name="connsiteX176" fmla="*/ 1453086 w 1477084"/>
                    <a:gd name="connsiteY176" fmla="*/ 676275 h 1064369"/>
                    <a:gd name="connsiteX177" fmla="*/ 1460230 w 1477084"/>
                    <a:gd name="connsiteY177" fmla="*/ 681038 h 1064369"/>
                    <a:gd name="connsiteX178" fmla="*/ 1464992 w 1477084"/>
                    <a:gd name="connsiteY178" fmla="*/ 688182 h 1064369"/>
                    <a:gd name="connsiteX179" fmla="*/ 1450705 w 1477084"/>
                    <a:gd name="connsiteY179" fmla="*/ 695325 h 1064369"/>
                    <a:gd name="connsiteX180" fmla="*/ 1436417 w 1477084"/>
                    <a:gd name="connsiteY180" fmla="*/ 692944 h 1064369"/>
                    <a:gd name="connsiteX181" fmla="*/ 1426892 w 1477084"/>
                    <a:gd name="connsiteY181" fmla="*/ 688182 h 1064369"/>
                    <a:gd name="connsiteX182" fmla="*/ 1407842 w 1477084"/>
                    <a:gd name="connsiteY182" fmla="*/ 690563 h 1064369"/>
                    <a:gd name="connsiteX183" fmla="*/ 1405461 w 1477084"/>
                    <a:gd name="connsiteY183" fmla="*/ 697707 h 1064369"/>
                    <a:gd name="connsiteX184" fmla="*/ 1398317 w 1477084"/>
                    <a:gd name="connsiteY184" fmla="*/ 700088 h 1064369"/>
                    <a:gd name="connsiteX185" fmla="*/ 1376886 w 1477084"/>
                    <a:gd name="connsiteY185" fmla="*/ 697707 h 1064369"/>
                    <a:gd name="connsiteX186" fmla="*/ 1324499 w 1477084"/>
                    <a:gd name="connsiteY186" fmla="*/ 695325 h 1064369"/>
                    <a:gd name="connsiteX187" fmla="*/ 1293542 w 1477084"/>
                    <a:gd name="connsiteY187" fmla="*/ 692944 h 1064369"/>
                    <a:gd name="connsiteX188" fmla="*/ 1284017 w 1477084"/>
                    <a:gd name="connsiteY188" fmla="*/ 688182 h 1064369"/>
                    <a:gd name="connsiteX189" fmla="*/ 1281636 w 1477084"/>
                    <a:gd name="connsiteY189" fmla="*/ 697707 h 1064369"/>
                    <a:gd name="connsiteX190" fmla="*/ 1276874 w 1477084"/>
                    <a:gd name="connsiteY190" fmla="*/ 707232 h 1064369"/>
                    <a:gd name="connsiteX191" fmla="*/ 1267349 w 1477084"/>
                    <a:gd name="connsiteY191" fmla="*/ 709613 h 1064369"/>
                    <a:gd name="connsiteX192" fmla="*/ 1257824 w 1477084"/>
                    <a:gd name="connsiteY192" fmla="*/ 716757 h 1064369"/>
                    <a:gd name="connsiteX193" fmla="*/ 1257824 w 1477084"/>
                    <a:gd name="connsiteY193" fmla="*/ 733425 h 1064369"/>
                    <a:gd name="connsiteX194" fmla="*/ 1243536 w 1477084"/>
                    <a:gd name="connsiteY194" fmla="*/ 738188 h 1064369"/>
                    <a:gd name="connsiteX195" fmla="*/ 1238774 w 1477084"/>
                    <a:gd name="connsiteY195" fmla="*/ 745332 h 1064369"/>
                    <a:gd name="connsiteX196" fmla="*/ 1231630 w 1477084"/>
                    <a:gd name="connsiteY196" fmla="*/ 747713 h 1064369"/>
                    <a:gd name="connsiteX197" fmla="*/ 1238774 w 1477084"/>
                    <a:gd name="connsiteY197" fmla="*/ 773907 h 1064369"/>
                    <a:gd name="connsiteX198" fmla="*/ 1241155 w 1477084"/>
                    <a:gd name="connsiteY198" fmla="*/ 781050 h 1064369"/>
                    <a:gd name="connsiteX199" fmla="*/ 1250680 w 1477084"/>
                    <a:gd name="connsiteY199" fmla="*/ 783432 h 1064369"/>
                    <a:gd name="connsiteX200" fmla="*/ 1276874 w 1477084"/>
                    <a:gd name="connsiteY200" fmla="*/ 785813 h 1064369"/>
                    <a:gd name="connsiteX201" fmla="*/ 1288780 w 1477084"/>
                    <a:gd name="connsiteY201" fmla="*/ 800100 h 1064369"/>
                    <a:gd name="connsiteX202" fmla="*/ 1291161 w 1477084"/>
                    <a:gd name="connsiteY202" fmla="*/ 807244 h 1064369"/>
                    <a:gd name="connsiteX203" fmla="*/ 1288780 w 1477084"/>
                    <a:gd name="connsiteY203" fmla="*/ 816769 h 1064369"/>
                    <a:gd name="connsiteX204" fmla="*/ 1286399 w 1477084"/>
                    <a:gd name="connsiteY204" fmla="*/ 823913 h 1064369"/>
                    <a:gd name="connsiteX205" fmla="*/ 1284017 w 1477084"/>
                    <a:gd name="connsiteY205" fmla="*/ 852488 h 1064369"/>
                    <a:gd name="connsiteX206" fmla="*/ 1281636 w 1477084"/>
                    <a:gd name="connsiteY206" fmla="*/ 859632 h 1064369"/>
                    <a:gd name="connsiteX207" fmla="*/ 1267349 w 1477084"/>
                    <a:gd name="connsiteY207" fmla="*/ 864394 h 1064369"/>
                    <a:gd name="connsiteX208" fmla="*/ 1264967 w 1477084"/>
                    <a:gd name="connsiteY208" fmla="*/ 871538 h 1064369"/>
                    <a:gd name="connsiteX209" fmla="*/ 1255442 w 1477084"/>
                    <a:gd name="connsiteY209" fmla="*/ 885825 h 1064369"/>
                    <a:gd name="connsiteX210" fmla="*/ 1245917 w 1477084"/>
                    <a:gd name="connsiteY210" fmla="*/ 883444 h 1064369"/>
                    <a:gd name="connsiteX211" fmla="*/ 1243536 w 1477084"/>
                    <a:gd name="connsiteY211" fmla="*/ 876300 h 1064369"/>
                    <a:gd name="connsiteX212" fmla="*/ 1238774 w 1477084"/>
                    <a:gd name="connsiteY212" fmla="*/ 869157 h 1064369"/>
                    <a:gd name="connsiteX213" fmla="*/ 1236392 w 1477084"/>
                    <a:gd name="connsiteY213" fmla="*/ 859632 h 1064369"/>
                    <a:gd name="connsiteX214" fmla="*/ 1229249 w 1477084"/>
                    <a:gd name="connsiteY214" fmla="*/ 857250 h 1064369"/>
                    <a:gd name="connsiteX215" fmla="*/ 1200674 w 1477084"/>
                    <a:gd name="connsiteY215" fmla="*/ 854869 h 1064369"/>
                    <a:gd name="connsiteX216" fmla="*/ 1193530 w 1477084"/>
                    <a:gd name="connsiteY216" fmla="*/ 859632 h 1064369"/>
                    <a:gd name="connsiteX217" fmla="*/ 1188767 w 1477084"/>
                    <a:gd name="connsiteY217" fmla="*/ 888207 h 1064369"/>
                    <a:gd name="connsiteX218" fmla="*/ 1160192 w 1477084"/>
                    <a:gd name="connsiteY218" fmla="*/ 895350 h 1064369"/>
                    <a:gd name="connsiteX219" fmla="*/ 1150667 w 1477084"/>
                    <a:gd name="connsiteY219" fmla="*/ 900113 h 1064369"/>
                    <a:gd name="connsiteX220" fmla="*/ 1138761 w 1477084"/>
                    <a:gd name="connsiteY220" fmla="*/ 909638 h 1064369"/>
                    <a:gd name="connsiteX221" fmla="*/ 1136380 w 1477084"/>
                    <a:gd name="connsiteY221" fmla="*/ 919163 h 1064369"/>
                    <a:gd name="connsiteX222" fmla="*/ 1129236 w 1477084"/>
                    <a:gd name="connsiteY222" fmla="*/ 935832 h 1064369"/>
                    <a:gd name="connsiteX223" fmla="*/ 1124474 w 1477084"/>
                    <a:gd name="connsiteY223" fmla="*/ 959644 h 1064369"/>
                    <a:gd name="connsiteX224" fmla="*/ 1119711 w 1477084"/>
                    <a:gd name="connsiteY224" fmla="*/ 966788 h 1064369"/>
                    <a:gd name="connsiteX225" fmla="*/ 1117330 w 1477084"/>
                    <a:gd name="connsiteY225" fmla="*/ 973932 h 1064369"/>
                    <a:gd name="connsiteX226" fmla="*/ 1107805 w 1477084"/>
                    <a:gd name="connsiteY226" fmla="*/ 976313 h 1064369"/>
                    <a:gd name="connsiteX227" fmla="*/ 1069705 w 1477084"/>
                    <a:gd name="connsiteY227" fmla="*/ 973932 h 1064369"/>
                    <a:gd name="connsiteX228" fmla="*/ 1062561 w 1477084"/>
                    <a:gd name="connsiteY228" fmla="*/ 969169 h 1064369"/>
                    <a:gd name="connsiteX229" fmla="*/ 1045892 w 1477084"/>
                    <a:gd name="connsiteY229" fmla="*/ 976313 h 1064369"/>
                    <a:gd name="connsiteX230" fmla="*/ 1043511 w 1477084"/>
                    <a:gd name="connsiteY230" fmla="*/ 983457 h 1064369"/>
                    <a:gd name="connsiteX231" fmla="*/ 1026842 w 1477084"/>
                    <a:gd name="connsiteY231" fmla="*/ 981075 h 1064369"/>
                    <a:gd name="connsiteX232" fmla="*/ 1019699 w 1477084"/>
                    <a:gd name="connsiteY232" fmla="*/ 978694 h 1064369"/>
                    <a:gd name="connsiteX233" fmla="*/ 1010174 w 1477084"/>
                    <a:gd name="connsiteY233" fmla="*/ 995363 h 1064369"/>
                    <a:gd name="connsiteX234" fmla="*/ 1003030 w 1477084"/>
                    <a:gd name="connsiteY234" fmla="*/ 1000125 h 1064369"/>
                    <a:gd name="connsiteX235" fmla="*/ 998267 w 1477084"/>
                    <a:gd name="connsiteY235" fmla="*/ 1007269 h 1064369"/>
                    <a:gd name="connsiteX236" fmla="*/ 979217 w 1477084"/>
                    <a:gd name="connsiteY236" fmla="*/ 1009650 h 1064369"/>
                    <a:gd name="connsiteX237" fmla="*/ 953024 w 1477084"/>
                    <a:gd name="connsiteY237" fmla="*/ 1012032 h 1064369"/>
                    <a:gd name="connsiteX238" fmla="*/ 948261 w 1477084"/>
                    <a:gd name="connsiteY238" fmla="*/ 1019175 h 1064369"/>
                    <a:gd name="connsiteX239" fmla="*/ 945880 w 1477084"/>
                    <a:gd name="connsiteY239" fmla="*/ 1026319 h 1064369"/>
                    <a:gd name="connsiteX240" fmla="*/ 912542 w 1477084"/>
                    <a:gd name="connsiteY240" fmla="*/ 1038225 h 1064369"/>
                    <a:gd name="connsiteX241" fmla="*/ 905399 w 1477084"/>
                    <a:gd name="connsiteY241" fmla="*/ 1042988 h 1064369"/>
                    <a:gd name="connsiteX242" fmla="*/ 898255 w 1477084"/>
                    <a:gd name="connsiteY242" fmla="*/ 1045369 h 1064369"/>
                    <a:gd name="connsiteX243" fmla="*/ 891111 w 1477084"/>
                    <a:gd name="connsiteY243" fmla="*/ 1052513 h 1064369"/>
                    <a:gd name="connsiteX244" fmla="*/ 876824 w 1477084"/>
                    <a:gd name="connsiteY244" fmla="*/ 1054894 h 1064369"/>
                    <a:gd name="connsiteX245" fmla="*/ 869680 w 1477084"/>
                    <a:gd name="connsiteY245" fmla="*/ 1059657 h 1064369"/>
                    <a:gd name="connsiteX246" fmla="*/ 862536 w 1477084"/>
                    <a:gd name="connsiteY246" fmla="*/ 1062038 h 1064369"/>
                    <a:gd name="connsiteX247" fmla="*/ 867299 w 1477084"/>
                    <a:gd name="connsiteY247" fmla="*/ 1040607 h 1064369"/>
                    <a:gd name="connsiteX248" fmla="*/ 864917 w 1477084"/>
                    <a:gd name="connsiteY248" fmla="*/ 1026319 h 1064369"/>
                    <a:gd name="connsiteX249" fmla="*/ 841105 w 1477084"/>
                    <a:gd name="connsiteY249" fmla="*/ 1012032 h 1064369"/>
                    <a:gd name="connsiteX250" fmla="*/ 836342 w 1477084"/>
                    <a:gd name="connsiteY250" fmla="*/ 1004888 h 1064369"/>
                    <a:gd name="connsiteX251" fmla="*/ 833961 w 1477084"/>
                    <a:gd name="connsiteY251" fmla="*/ 997744 h 1064369"/>
                    <a:gd name="connsiteX252" fmla="*/ 800624 w 1477084"/>
                    <a:gd name="connsiteY252" fmla="*/ 990600 h 1064369"/>
                    <a:gd name="connsiteX253" fmla="*/ 793480 w 1477084"/>
                    <a:gd name="connsiteY253" fmla="*/ 983457 h 1064369"/>
                    <a:gd name="connsiteX254" fmla="*/ 783955 w 1477084"/>
                    <a:gd name="connsiteY254" fmla="*/ 969169 h 1064369"/>
                    <a:gd name="connsiteX255" fmla="*/ 764905 w 1477084"/>
                    <a:gd name="connsiteY255" fmla="*/ 959644 h 1064369"/>
                    <a:gd name="connsiteX256" fmla="*/ 733949 w 1477084"/>
                    <a:gd name="connsiteY256" fmla="*/ 954882 h 1064369"/>
                    <a:gd name="connsiteX257" fmla="*/ 736330 w 1477084"/>
                    <a:gd name="connsiteY257" fmla="*/ 931069 h 1064369"/>
                    <a:gd name="connsiteX258" fmla="*/ 738711 w 1477084"/>
                    <a:gd name="connsiteY258" fmla="*/ 923925 h 1064369"/>
                    <a:gd name="connsiteX259" fmla="*/ 717280 w 1477084"/>
                    <a:gd name="connsiteY259" fmla="*/ 926307 h 1064369"/>
                    <a:gd name="connsiteX260" fmla="*/ 700611 w 1477084"/>
                    <a:gd name="connsiteY260" fmla="*/ 931069 h 1064369"/>
                    <a:gd name="connsiteX261" fmla="*/ 693467 w 1477084"/>
                    <a:gd name="connsiteY261" fmla="*/ 935832 h 1064369"/>
                    <a:gd name="connsiteX262" fmla="*/ 688705 w 1477084"/>
                    <a:gd name="connsiteY262" fmla="*/ 959644 h 1064369"/>
                    <a:gd name="connsiteX263" fmla="*/ 683942 w 1477084"/>
                    <a:gd name="connsiteY263" fmla="*/ 976313 h 1064369"/>
                    <a:gd name="connsiteX264" fmla="*/ 669655 w 1477084"/>
                    <a:gd name="connsiteY264" fmla="*/ 973932 h 1064369"/>
                    <a:gd name="connsiteX265" fmla="*/ 655367 w 1477084"/>
                    <a:gd name="connsiteY265" fmla="*/ 964407 h 1064369"/>
                    <a:gd name="connsiteX266" fmla="*/ 652986 w 1477084"/>
                    <a:gd name="connsiteY266" fmla="*/ 957263 h 1064369"/>
                    <a:gd name="connsiteX267" fmla="*/ 636317 w 1477084"/>
                    <a:gd name="connsiteY267" fmla="*/ 954882 h 1064369"/>
                    <a:gd name="connsiteX268" fmla="*/ 626792 w 1477084"/>
                    <a:gd name="connsiteY268" fmla="*/ 952500 h 1064369"/>
                    <a:gd name="connsiteX269" fmla="*/ 619649 w 1477084"/>
                    <a:gd name="connsiteY269" fmla="*/ 947738 h 1064369"/>
                    <a:gd name="connsiteX270" fmla="*/ 612505 w 1477084"/>
                    <a:gd name="connsiteY270" fmla="*/ 938213 h 1064369"/>
                    <a:gd name="connsiteX271" fmla="*/ 607742 w 1477084"/>
                    <a:gd name="connsiteY271" fmla="*/ 931069 h 1064369"/>
                    <a:gd name="connsiteX272" fmla="*/ 593455 w 1477084"/>
                    <a:gd name="connsiteY272" fmla="*/ 923925 h 1064369"/>
                    <a:gd name="connsiteX273" fmla="*/ 586311 w 1477084"/>
                    <a:gd name="connsiteY273" fmla="*/ 926307 h 1064369"/>
                    <a:gd name="connsiteX274" fmla="*/ 581549 w 1477084"/>
                    <a:gd name="connsiteY274" fmla="*/ 940594 h 1064369"/>
                    <a:gd name="connsiteX275" fmla="*/ 574405 w 1477084"/>
                    <a:gd name="connsiteY275" fmla="*/ 957263 h 1064369"/>
                    <a:gd name="connsiteX276" fmla="*/ 564880 w 1477084"/>
                    <a:gd name="connsiteY276" fmla="*/ 964407 h 1064369"/>
                    <a:gd name="connsiteX277" fmla="*/ 550592 w 1477084"/>
                    <a:gd name="connsiteY277" fmla="*/ 971550 h 1064369"/>
                    <a:gd name="connsiteX278" fmla="*/ 545830 w 1477084"/>
                    <a:gd name="connsiteY278" fmla="*/ 978694 h 1064369"/>
                    <a:gd name="connsiteX279" fmla="*/ 543449 w 1477084"/>
                    <a:gd name="connsiteY279" fmla="*/ 985838 h 1064369"/>
                    <a:gd name="connsiteX280" fmla="*/ 533924 w 1477084"/>
                    <a:gd name="connsiteY280" fmla="*/ 990600 h 1064369"/>
                    <a:gd name="connsiteX281" fmla="*/ 524399 w 1477084"/>
                    <a:gd name="connsiteY281" fmla="*/ 988219 h 1064369"/>
                    <a:gd name="connsiteX282" fmla="*/ 517255 w 1477084"/>
                    <a:gd name="connsiteY282" fmla="*/ 983457 h 1064369"/>
                    <a:gd name="connsiteX283" fmla="*/ 507730 w 1477084"/>
                    <a:gd name="connsiteY283" fmla="*/ 978694 h 1064369"/>
                    <a:gd name="connsiteX284" fmla="*/ 500586 w 1477084"/>
                    <a:gd name="connsiteY284" fmla="*/ 973932 h 1064369"/>
                    <a:gd name="connsiteX285" fmla="*/ 476774 w 1477084"/>
                    <a:gd name="connsiteY285" fmla="*/ 966788 h 1064369"/>
                    <a:gd name="connsiteX286" fmla="*/ 467249 w 1477084"/>
                    <a:gd name="connsiteY286" fmla="*/ 962025 h 1064369"/>
                    <a:gd name="connsiteX287" fmla="*/ 441055 w 1477084"/>
                    <a:gd name="connsiteY287" fmla="*/ 954882 h 1064369"/>
                    <a:gd name="connsiteX288" fmla="*/ 429149 w 1477084"/>
                    <a:gd name="connsiteY288" fmla="*/ 950119 h 1064369"/>
                    <a:gd name="connsiteX289" fmla="*/ 414861 w 1477084"/>
                    <a:gd name="connsiteY289" fmla="*/ 942975 h 1064369"/>
                    <a:gd name="connsiteX290" fmla="*/ 386286 w 1477084"/>
                    <a:gd name="connsiteY290" fmla="*/ 945357 h 1064369"/>
                    <a:gd name="connsiteX291" fmla="*/ 367236 w 1477084"/>
                    <a:gd name="connsiteY291" fmla="*/ 947738 h 1064369"/>
                    <a:gd name="connsiteX292" fmla="*/ 343424 w 1477084"/>
                    <a:gd name="connsiteY292" fmla="*/ 950119 h 1064369"/>
                    <a:gd name="connsiteX293" fmla="*/ 324374 w 1477084"/>
                    <a:gd name="connsiteY293" fmla="*/ 969169 h 1064369"/>
                    <a:gd name="connsiteX294" fmla="*/ 314849 w 1477084"/>
                    <a:gd name="connsiteY294" fmla="*/ 966788 h 1064369"/>
                    <a:gd name="connsiteX295" fmla="*/ 300561 w 1477084"/>
                    <a:gd name="connsiteY295" fmla="*/ 957263 h 1064369"/>
                    <a:gd name="connsiteX296" fmla="*/ 295799 w 1477084"/>
                    <a:gd name="connsiteY296" fmla="*/ 950119 h 1064369"/>
                    <a:gd name="connsiteX297" fmla="*/ 283892 w 1477084"/>
                    <a:gd name="connsiteY297" fmla="*/ 947738 h 1064369"/>
                    <a:gd name="connsiteX298" fmla="*/ 276749 w 1477084"/>
                    <a:gd name="connsiteY298" fmla="*/ 945357 h 1064369"/>
                    <a:gd name="connsiteX299" fmla="*/ 243411 w 1477084"/>
                    <a:gd name="connsiteY299" fmla="*/ 938213 h 1064369"/>
                    <a:gd name="connsiteX300" fmla="*/ 245792 w 1477084"/>
                    <a:gd name="connsiteY300" fmla="*/ 914400 h 1064369"/>
                    <a:gd name="connsiteX301" fmla="*/ 250555 w 1477084"/>
                    <a:gd name="connsiteY301" fmla="*/ 895350 h 1064369"/>
                    <a:gd name="connsiteX302" fmla="*/ 252936 w 1477084"/>
                    <a:gd name="connsiteY302" fmla="*/ 881063 h 1064369"/>
                    <a:gd name="connsiteX303" fmla="*/ 262461 w 1477084"/>
                    <a:gd name="connsiteY303" fmla="*/ 866775 h 1064369"/>
                    <a:gd name="connsiteX304" fmla="*/ 274367 w 1477084"/>
                    <a:gd name="connsiteY304" fmla="*/ 854869 h 1064369"/>
                    <a:gd name="connsiteX305" fmla="*/ 286274 w 1477084"/>
                    <a:gd name="connsiteY305" fmla="*/ 852488 h 1064369"/>
                    <a:gd name="connsiteX306" fmla="*/ 281511 w 1477084"/>
                    <a:gd name="connsiteY306" fmla="*/ 833438 h 1064369"/>
                    <a:gd name="connsiteX307" fmla="*/ 274367 w 1477084"/>
                    <a:gd name="connsiteY307" fmla="*/ 828675 h 1064369"/>
                    <a:gd name="connsiteX308" fmla="*/ 264842 w 1477084"/>
                    <a:gd name="connsiteY308" fmla="*/ 826294 h 1064369"/>
                    <a:gd name="connsiteX309" fmla="*/ 248174 w 1477084"/>
                    <a:gd name="connsiteY309" fmla="*/ 821532 h 1064369"/>
                    <a:gd name="connsiteX310" fmla="*/ 241030 w 1477084"/>
                    <a:gd name="connsiteY310" fmla="*/ 816769 h 1064369"/>
                    <a:gd name="connsiteX311" fmla="*/ 233886 w 1477084"/>
                    <a:gd name="connsiteY311" fmla="*/ 814388 h 1064369"/>
                    <a:gd name="connsiteX312" fmla="*/ 229124 w 1477084"/>
                    <a:gd name="connsiteY312" fmla="*/ 807244 h 1064369"/>
                    <a:gd name="connsiteX313" fmla="*/ 214836 w 1477084"/>
                    <a:gd name="connsiteY313" fmla="*/ 802482 h 1064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</a:cxnLst>
                  <a:rect l="l" t="t" r="r" b="b"/>
                  <a:pathLst>
                    <a:path w="1477084" h="1064369">
                      <a:moveTo>
                        <a:pt x="214836" y="802482"/>
                      </a:moveTo>
                      <a:cubicBezTo>
                        <a:pt x="209280" y="797323"/>
                        <a:pt x="204952" y="790036"/>
                        <a:pt x="195786" y="776288"/>
                      </a:cubicBezTo>
                      <a:cubicBezTo>
                        <a:pt x="190830" y="756463"/>
                        <a:pt x="196865" y="776065"/>
                        <a:pt x="188642" y="759619"/>
                      </a:cubicBezTo>
                      <a:cubicBezTo>
                        <a:pt x="175288" y="732912"/>
                        <a:pt x="201313" y="777624"/>
                        <a:pt x="181499" y="742950"/>
                      </a:cubicBezTo>
                      <a:cubicBezTo>
                        <a:pt x="180079" y="740465"/>
                        <a:pt x="179117" y="737394"/>
                        <a:pt x="176736" y="735807"/>
                      </a:cubicBezTo>
                      <a:cubicBezTo>
                        <a:pt x="174013" y="733992"/>
                        <a:pt x="170473" y="733686"/>
                        <a:pt x="167211" y="733425"/>
                      </a:cubicBezTo>
                      <a:cubicBezTo>
                        <a:pt x="150577" y="732094"/>
                        <a:pt x="133874" y="731838"/>
                        <a:pt x="117205" y="731044"/>
                      </a:cubicBezTo>
                      <a:cubicBezTo>
                        <a:pt x="116411" y="728663"/>
                        <a:pt x="114824" y="726410"/>
                        <a:pt x="114824" y="723900"/>
                      </a:cubicBezTo>
                      <a:cubicBezTo>
                        <a:pt x="114824" y="711202"/>
                        <a:pt x="121173" y="679448"/>
                        <a:pt x="114824" y="666750"/>
                      </a:cubicBezTo>
                      <a:cubicBezTo>
                        <a:pt x="113996" y="665094"/>
                        <a:pt x="94608" y="660506"/>
                        <a:pt x="91011" y="659607"/>
                      </a:cubicBezTo>
                      <a:cubicBezTo>
                        <a:pt x="83562" y="655882"/>
                        <a:pt x="79169" y="654940"/>
                        <a:pt x="74342" y="647700"/>
                      </a:cubicBezTo>
                      <a:cubicBezTo>
                        <a:pt x="72950" y="645612"/>
                        <a:pt x="72755" y="642938"/>
                        <a:pt x="71961" y="640557"/>
                      </a:cubicBezTo>
                      <a:cubicBezTo>
                        <a:pt x="71167" y="632619"/>
                        <a:pt x="72777" y="624052"/>
                        <a:pt x="69580" y="616744"/>
                      </a:cubicBezTo>
                      <a:cubicBezTo>
                        <a:pt x="66880" y="610574"/>
                        <a:pt x="55292" y="602457"/>
                        <a:pt x="55292" y="602457"/>
                      </a:cubicBezTo>
                      <a:cubicBezTo>
                        <a:pt x="54498" y="600076"/>
                        <a:pt x="54686" y="597088"/>
                        <a:pt x="52911" y="595313"/>
                      </a:cubicBezTo>
                      <a:cubicBezTo>
                        <a:pt x="51136" y="593538"/>
                        <a:pt x="47946" y="594177"/>
                        <a:pt x="45767" y="592932"/>
                      </a:cubicBezTo>
                      <a:cubicBezTo>
                        <a:pt x="42321" y="590963"/>
                        <a:pt x="39417" y="588169"/>
                        <a:pt x="36242" y="585788"/>
                      </a:cubicBezTo>
                      <a:cubicBezTo>
                        <a:pt x="35448" y="583407"/>
                        <a:pt x="35429" y="580604"/>
                        <a:pt x="33861" y="578644"/>
                      </a:cubicBezTo>
                      <a:cubicBezTo>
                        <a:pt x="29190" y="572806"/>
                        <a:pt x="21263" y="572791"/>
                        <a:pt x="14811" y="571500"/>
                      </a:cubicBezTo>
                      <a:cubicBezTo>
                        <a:pt x="7758" y="560921"/>
                        <a:pt x="0" y="556342"/>
                        <a:pt x="7667" y="542925"/>
                      </a:cubicBezTo>
                      <a:cubicBezTo>
                        <a:pt x="8912" y="540746"/>
                        <a:pt x="12430" y="541338"/>
                        <a:pt x="14811" y="540544"/>
                      </a:cubicBezTo>
                      <a:cubicBezTo>
                        <a:pt x="19574" y="541338"/>
                        <a:pt x="25005" y="540366"/>
                        <a:pt x="29099" y="542925"/>
                      </a:cubicBezTo>
                      <a:cubicBezTo>
                        <a:pt x="32109" y="544806"/>
                        <a:pt x="31589" y="549723"/>
                        <a:pt x="33861" y="552450"/>
                      </a:cubicBezTo>
                      <a:cubicBezTo>
                        <a:pt x="37412" y="556712"/>
                        <a:pt x="43272" y="557969"/>
                        <a:pt x="48149" y="559594"/>
                      </a:cubicBezTo>
                      <a:cubicBezTo>
                        <a:pt x="51324" y="558800"/>
                        <a:pt x="56210" y="560140"/>
                        <a:pt x="57674" y="557213"/>
                      </a:cubicBezTo>
                      <a:cubicBezTo>
                        <a:pt x="58822" y="554916"/>
                        <a:pt x="54077" y="541661"/>
                        <a:pt x="52911" y="538163"/>
                      </a:cubicBezTo>
                      <a:cubicBezTo>
                        <a:pt x="70040" y="532454"/>
                        <a:pt x="48649" y="538163"/>
                        <a:pt x="69580" y="538163"/>
                      </a:cubicBezTo>
                      <a:cubicBezTo>
                        <a:pt x="75979" y="538163"/>
                        <a:pt x="82280" y="536576"/>
                        <a:pt x="88630" y="535782"/>
                      </a:cubicBezTo>
                      <a:cubicBezTo>
                        <a:pt x="89424" y="533401"/>
                        <a:pt x="91011" y="531148"/>
                        <a:pt x="91011" y="528638"/>
                      </a:cubicBezTo>
                      <a:cubicBezTo>
                        <a:pt x="91011" y="523025"/>
                        <a:pt x="90714" y="517180"/>
                        <a:pt x="88630" y="511969"/>
                      </a:cubicBezTo>
                      <a:cubicBezTo>
                        <a:pt x="84725" y="502207"/>
                        <a:pt x="75270" y="504237"/>
                        <a:pt x="67199" y="502444"/>
                      </a:cubicBezTo>
                      <a:cubicBezTo>
                        <a:pt x="64749" y="501900"/>
                        <a:pt x="62436" y="500857"/>
                        <a:pt x="60055" y="500063"/>
                      </a:cubicBezTo>
                      <a:cubicBezTo>
                        <a:pt x="59261" y="497682"/>
                        <a:pt x="58797" y="495164"/>
                        <a:pt x="57674" y="492919"/>
                      </a:cubicBezTo>
                      <a:cubicBezTo>
                        <a:pt x="56394" y="490359"/>
                        <a:pt x="52217" y="488552"/>
                        <a:pt x="52911" y="485775"/>
                      </a:cubicBezTo>
                      <a:cubicBezTo>
                        <a:pt x="53520" y="483340"/>
                        <a:pt x="57674" y="484188"/>
                        <a:pt x="60055" y="483394"/>
                      </a:cubicBezTo>
                      <a:cubicBezTo>
                        <a:pt x="67065" y="485146"/>
                        <a:pt x="79993" y="489650"/>
                        <a:pt x="86249" y="483394"/>
                      </a:cubicBezTo>
                      <a:cubicBezTo>
                        <a:pt x="89111" y="480532"/>
                        <a:pt x="84661" y="475457"/>
                        <a:pt x="83867" y="471488"/>
                      </a:cubicBezTo>
                      <a:cubicBezTo>
                        <a:pt x="86248" y="469900"/>
                        <a:pt x="89423" y="469106"/>
                        <a:pt x="91011" y="466725"/>
                      </a:cubicBezTo>
                      <a:cubicBezTo>
                        <a:pt x="92826" y="464002"/>
                        <a:pt x="92493" y="460347"/>
                        <a:pt x="93392" y="457200"/>
                      </a:cubicBezTo>
                      <a:cubicBezTo>
                        <a:pt x="94082" y="454787"/>
                        <a:pt x="95165" y="452492"/>
                        <a:pt x="95774" y="450057"/>
                      </a:cubicBezTo>
                      <a:cubicBezTo>
                        <a:pt x="96756" y="446130"/>
                        <a:pt x="95293" y="441012"/>
                        <a:pt x="98155" y="438150"/>
                      </a:cubicBezTo>
                      <a:cubicBezTo>
                        <a:pt x="100087" y="436218"/>
                        <a:pt x="117651" y="432086"/>
                        <a:pt x="121967" y="431007"/>
                      </a:cubicBezTo>
                      <a:cubicBezTo>
                        <a:pt x="123827" y="430077"/>
                        <a:pt x="137377" y="426107"/>
                        <a:pt x="133874" y="419100"/>
                      </a:cubicBezTo>
                      <a:cubicBezTo>
                        <a:pt x="132099" y="415550"/>
                        <a:pt x="128012" y="413483"/>
                        <a:pt x="124349" y="411957"/>
                      </a:cubicBezTo>
                      <a:cubicBezTo>
                        <a:pt x="118307" y="409440"/>
                        <a:pt x="105299" y="407194"/>
                        <a:pt x="105299" y="407194"/>
                      </a:cubicBezTo>
                      <a:cubicBezTo>
                        <a:pt x="104505" y="404813"/>
                        <a:pt x="102123" y="402431"/>
                        <a:pt x="102917" y="400050"/>
                      </a:cubicBezTo>
                      <a:cubicBezTo>
                        <a:pt x="107285" y="386944"/>
                        <a:pt x="133767" y="390931"/>
                        <a:pt x="138636" y="390525"/>
                      </a:cubicBezTo>
                      <a:cubicBezTo>
                        <a:pt x="126282" y="371995"/>
                        <a:pt x="128302" y="382660"/>
                        <a:pt x="131492" y="366713"/>
                      </a:cubicBezTo>
                      <a:cubicBezTo>
                        <a:pt x="132439" y="361978"/>
                        <a:pt x="133080" y="357188"/>
                        <a:pt x="133874" y="352425"/>
                      </a:cubicBezTo>
                      <a:cubicBezTo>
                        <a:pt x="129552" y="322180"/>
                        <a:pt x="138253" y="344652"/>
                        <a:pt x="110061" y="333375"/>
                      </a:cubicBezTo>
                      <a:cubicBezTo>
                        <a:pt x="107731" y="332443"/>
                        <a:pt x="108340" y="328653"/>
                        <a:pt x="107680" y="326232"/>
                      </a:cubicBezTo>
                      <a:cubicBezTo>
                        <a:pt x="105958" y="319917"/>
                        <a:pt x="104505" y="313532"/>
                        <a:pt x="102917" y="307182"/>
                      </a:cubicBezTo>
                      <a:cubicBezTo>
                        <a:pt x="103711" y="300038"/>
                        <a:pt x="101891" y="292079"/>
                        <a:pt x="105299" y="285750"/>
                      </a:cubicBezTo>
                      <a:cubicBezTo>
                        <a:pt x="108013" y="280710"/>
                        <a:pt x="119586" y="276225"/>
                        <a:pt x="119586" y="276225"/>
                      </a:cubicBezTo>
                      <a:cubicBezTo>
                        <a:pt x="121672" y="265793"/>
                        <a:pt x="124474" y="258649"/>
                        <a:pt x="119586" y="247650"/>
                      </a:cubicBezTo>
                      <a:cubicBezTo>
                        <a:pt x="117531" y="243026"/>
                        <a:pt x="106285" y="241349"/>
                        <a:pt x="102917" y="240507"/>
                      </a:cubicBezTo>
                      <a:cubicBezTo>
                        <a:pt x="104655" y="221397"/>
                        <a:pt x="100731" y="218366"/>
                        <a:pt x="110061" y="207169"/>
                      </a:cubicBezTo>
                      <a:cubicBezTo>
                        <a:pt x="112217" y="204582"/>
                        <a:pt x="113927" y="200796"/>
                        <a:pt x="117205" y="200025"/>
                      </a:cubicBezTo>
                      <a:cubicBezTo>
                        <a:pt x="128049" y="197473"/>
                        <a:pt x="139430" y="198438"/>
                        <a:pt x="150542" y="197644"/>
                      </a:cubicBezTo>
                      <a:cubicBezTo>
                        <a:pt x="152130" y="195263"/>
                        <a:pt x="153885" y="192985"/>
                        <a:pt x="155305" y="190500"/>
                      </a:cubicBezTo>
                      <a:cubicBezTo>
                        <a:pt x="162726" y="177513"/>
                        <a:pt x="157937" y="181256"/>
                        <a:pt x="169592" y="166688"/>
                      </a:cubicBezTo>
                      <a:cubicBezTo>
                        <a:pt x="172767" y="162719"/>
                        <a:pt x="176067" y="158848"/>
                        <a:pt x="179117" y="154782"/>
                      </a:cubicBezTo>
                      <a:cubicBezTo>
                        <a:pt x="180834" y="152492"/>
                        <a:pt x="182017" y="149811"/>
                        <a:pt x="183880" y="147638"/>
                      </a:cubicBezTo>
                      <a:cubicBezTo>
                        <a:pt x="201198" y="127434"/>
                        <a:pt x="187237" y="147366"/>
                        <a:pt x="198167" y="130969"/>
                      </a:cubicBezTo>
                      <a:cubicBezTo>
                        <a:pt x="199989" y="123685"/>
                        <a:pt x="199831" y="119780"/>
                        <a:pt x="205311" y="114300"/>
                      </a:cubicBezTo>
                      <a:cubicBezTo>
                        <a:pt x="207335" y="112276"/>
                        <a:pt x="209840" y="110700"/>
                        <a:pt x="212455" y="109538"/>
                      </a:cubicBezTo>
                      <a:cubicBezTo>
                        <a:pt x="214731" y="108527"/>
                        <a:pt x="231726" y="102872"/>
                        <a:pt x="236267" y="102394"/>
                      </a:cubicBezTo>
                      <a:cubicBezTo>
                        <a:pt x="248134" y="101145"/>
                        <a:pt x="260080" y="100807"/>
                        <a:pt x="271986" y="100013"/>
                      </a:cubicBezTo>
                      <a:cubicBezTo>
                        <a:pt x="282884" y="89115"/>
                        <a:pt x="283359" y="85628"/>
                        <a:pt x="295799" y="80963"/>
                      </a:cubicBezTo>
                      <a:cubicBezTo>
                        <a:pt x="298863" y="79814"/>
                        <a:pt x="302149" y="79376"/>
                        <a:pt x="305324" y="78582"/>
                      </a:cubicBezTo>
                      <a:cubicBezTo>
                        <a:pt x="312467" y="73819"/>
                        <a:pt x="313261" y="74612"/>
                        <a:pt x="317230" y="66675"/>
                      </a:cubicBezTo>
                      <a:cubicBezTo>
                        <a:pt x="318352" y="64430"/>
                        <a:pt x="318043" y="61492"/>
                        <a:pt x="319611" y="59532"/>
                      </a:cubicBezTo>
                      <a:cubicBezTo>
                        <a:pt x="321399" y="57297"/>
                        <a:pt x="324374" y="56357"/>
                        <a:pt x="326755" y="54769"/>
                      </a:cubicBezTo>
                      <a:cubicBezTo>
                        <a:pt x="328342" y="52388"/>
                        <a:pt x="330237" y="50185"/>
                        <a:pt x="331517" y="47625"/>
                      </a:cubicBezTo>
                      <a:cubicBezTo>
                        <a:pt x="334724" y="41212"/>
                        <a:pt x="332599" y="38643"/>
                        <a:pt x="338661" y="33338"/>
                      </a:cubicBezTo>
                      <a:cubicBezTo>
                        <a:pt x="342969" y="29569"/>
                        <a:pt x="348186" y="26988"/>
                        <a:pt x="352949" y="23813"/>
                      </a:cubicBezTo>
                      <a:lnTo>
                        <a:pt x="360092" y="19050"/>
                      </a:lnTo>
                      <a:cubicBezTo>
                        <a:pt x="362473" y="17462"/>
                        <a:pt x="365212" y="16312"/>
                        <a:pt x="367236" y="14288"/>
                      </a:cubicBezTo>
                      <a:lnTo>
                        <a:pt x="381524" y="0"/>
                      </a:lnTo>
                      <a:cubicBezTo>
                        <a:pt x="387874" y="794"/>
                        <a:pt x="394547" y="229"/>
                        <a:pt x="400574" y="2382"/>
                      </a:cubicBezTo>
                      <a:cubicBezTo>
                        <a:pt x="416753" y="8161"/>
                        <a:pt x="411435" y="15826"/>
                        <a:pt x="429149" y="16669"/>
                      </a:cubicBezTo>
                      <a:lnTo>
                        <a:pt x="479155" y="19050"/>
                      </a:lnTo>
                      <a:cubicBezTo>
                        <a:pt x="481536" y="19844"/>
                        <a:pt x="483789" y="21432"/>
                        <a:pt x="486299" y="21432"/>
                      </a:cubicBezTo>
                      <a:cubicBezTo>
                        <a:pt x="497239" y="21432"/>
                        <a:pt x="501315" y="19600"/>
                        <a:pt x="510111" y="16669"/>
                      </a:cubicBezTo>
                      <a:cubicBezTo>
                        <a:pt x="518065" y="17464"/>
                        <a:pt x="534027" y="17899"/>
                        <a:pt x="543449" y="21432"/>
                      </a:cubicBezTo>
                      <a:cubicBezTo>
                        <a:pt x="546773" y="22678"/>
                        <a:pt x="549799" y="24607"/>
                        <a:pt x="552974" y="26194"/>
                      </a:cubicBezTo>
                      <a:cubicBezTo>
                        <a:pt x="559324" y="25400"/>
                        <a:pt x="565767" y="25154"/>
                        <a:pt x="572024" y="23813"/>
                      </a:cubicBezTo>
                      <a:cubicBezTo>
                        <a:pt x="576933" y="22761"/>
                        <a:pt x="586311" y="19050"/>
                        <a:pt x="586311" y="19050"/>
                      </a:cubicBezTo>
                      <a:lnTo>
                        <a:pt x="624411" y="21432"/>
                      </a:lnTo>
                      <a:cubicBezTo>
                        <a:pt x="631276" y="23600"/>
                        <a:pt x="632713" y="40350"/>
                        <a:pt x="633936" y="45244"/>
                      </a:cubicBezTo>
                      <a:cubicBezTo>
                        <a:pt x="634545" y="47679"/>
                        <a:pt x="635627" y="49974"/>
                        <a:pt x="636317" y="52388"/>
                      </a:cubicBezTo>
                      <a:cubicBezTo>
                        <a:pt x="638998" y="61770"/>
                        <a:pt x="636918" y="63108"/>
                        <a:pt x="645842" y="69057"/>
                      </a:cubicBezTo>
                      <a:cubicBezTo>
                        <a:pt x="647931" y="70449"/>
                        <a:pt x="650605" y="70644"/>
                        <a:pt x="652986" y="71438"/>
                      </a:cubicBezTo>
                      <a:cubicBezTo>
                        <a:pt x="660387" y="93644"/>
                        <a:pt x="647518" y="56753"/>
                        <a:pt x="662511" y="90488"/>
                      </a:cubicBezTo>
                      <a:cubicBezTo>
                        <a:pt x="672762" y="113553"/>
                        <a:pt x="656801" y="87877"/>
                        <a:pt x="669655" y="107157"/>
                      </a:cubicBezTo>
                      <a:cubicBezTo>
                        <a:pt x="670449" y="111126"/>
                        <a:pt x="670615" y="115273"/>
                        <a:pt x="672036" y="119063"/>
                      </a:cubicBezTo>
                      <a:cubicBezTo>
                        <a:pt x="673041" y="121743"/>
                        <a:pt x="675672" y="123576"/>
                        <a:pt x="676799" y="126207"/>
                      </a:cubicBezTo>
                      <a:cubicBezTo>
                        <a:pt x="678088" y="129215"/>
                        <a:pt x="678386" y="132557"/>
                        <a:pt x="679180" y="135732"/>
                      </a:cubicBezTo>
                      <a:cubicBezTo>
                        <a:pt x="678310" y="143560"/>
                        <a:pt x="673700" y="170766"/>
                        <a:pt x="679180" y="178594"/>
                      </a:cubicBezTo>
                      <a:cubicBezTo>
                        <a:pt x="681949" y="182549"/>
                        <a:pt x="688705" y="180181"/>
                        <a:pt x="693467" y="180975"/>
                      </a:cubicBezTo>
                      <a:cubicBezTo>
                        <a:pt x="701231" y="188739"/>
                        <a:pt x="698277" y="187915"/>
                        <a:pt x="707755" y="190500"/>
                      </a:cubicBezTo>
                      <a:cubicBezTo>
                        <a:pt x="714070" y="192222"/>
                        <a:pt x="726805" y="195263"/>
                        <a:pt x="726805" y="195263"/>
                      </a:cubicBezTo>
                      <a:cubicBezTo>
                        <a:pt x="729186" y="196850"/>
                        <a:pt x="731143" y="200586"/>
                        <a:pt x="733949" y="200025"/>
                      </a:cubicBezTo>
                      <a:cubicBezTo>
                        <a:pt x="736755" y="199464"/>
                        <a:pt x="738056" y="195668"/>
                        <a:pt x="738711" y="192882"/>
                      </a:cubicBezTo>
                      <a:cubicBezTo>
                        <a:pt x="741282" y="181955"/>
                        <a:pt x="741886" y="170657"/>
                        <a:pt x="743474" y="159544"/>
                      </a:cubicBezTo>
                      <a:cubicBezTo>
                        <a:pt x="744268" y="161925"/>
                        <a:pt x="744733" y="164443"/>
                        <a:pt x="745855" y="166688"/>
                      </a:cubicBezTo>
                      <a:cubicBezTo>
                        <a:pt x="747135" y="169248"/>
                        <a:pt x="748593" y="171808"/>
                        <a:pt x="750617" y="173832"/>
                      </a:cubicBezTo>
                      <a:cubicBezTo>
                        <a:pt x="755232" y="178447"/>
                        <a:pt x="759096" y="179039"/>
                        <a:pt x="764905" y="180975"/>
                      </a:cubicBezTo>
                      <a:cubicBezTo>
                        <a:pt x="776096" y="192166"/>
                        <a:pt x="769247" y="186250"/>
                        <a:pt x="786336" y="197644"/>
                      </a:cubicBezTo>
                      <a:lnTo>
                        <a:pt x="793480" y="202407"/>
                      </a:lnTo>
                      <a:cubicBezTo>
                        <a:pt x="795067" y="204788"/>
                        <a:pt x="796410" y="207352"/>
                        <a:pt x="798242" y="209550"/>
                      </a:cubicBezTo>
                      <a:cubicBezTo>
                        <a:pt x="801646" y="213635"/>
                        <a:pt x="810407" y="221586"/>
                        <a:pt x="814911" y="223838"/>
                      </a:cubicBezTo>
                      <a:cubicBezTo>
                        <a:pt x="819401" y="226083"/>
                        <a:pt x="829199" y="228600"/>
                        <a:pt x="829199" y="228600"/>
                      </a:cubicBezTo>
                      <a:cubicBezTo>
                        <a:pt x="833961" y="231775"/>
                        <a:pt x="839439" y="234078"/>
                        <a:pt x="843486" y="238125"/>
                      </a:cubicBezTo>
                      <a:cubicBezTo>
                        <a:pt x="845867" y="240506"/>
                        <a:pt x="847618" y="243763"/>
                        <a:pt x="850630" y="245269"/>
                      </a:cubicBezTo>
                      <a:cubicBezTo>
                        <a:pt x="854250" y="247079"/>
                        <a:pt x="858567" y="246856"/>
                        <a:pt x="862536" y="247650"/>
                      </a:cubicBezTo>
                      <a:cubicBezTo>
                        <a:pt x="864917" y="249238"/>
                        <a:pt x="866939" y="251591"/>
                        <a:pt x="869680" y="252413"/>
                      </a:cubicBezTo>
                      <a:cubicBezTo>
                        <a:pt x="897538" y="260771"/>
                        <a:pt x="877419" y="248839"/>
                        <a:pt x="893492" y="259557"/>
                      </a:cubicBezTo>
                      <a:cubicBezTo>
                        <a:pt x="911748" y="258763"/>
                        <a:pt x="930108" y="259270"/>
                        <a:pt x="948261" y="257175"/>
                      </a:cubicBezTo>
                      <a:cubicBezTo>
                        <a:pt x="968836" y="254801"/>
                        <a:pt x="942742" y="248193"/>
                        <a:pt x="962549" y="254794"/>
                      </a:cubicBezTo>
                      <a:cubicBezTo>
                        <a:pt x="964136" y="257175"/>
                        <a:pt x="964930" y="260350"/>
                        <a:pt x="967311" y="261938"/>
                      </a:cubicBezTo>
                      <a:cubicBezTo>
                        <a:pt x="970034" y="263753"/>
                        <a:pt x="973689" y="263420"/>
                        <a:pt x="976836" y="264319"/>
                      </a:cubicBezTo>
                      <a:cubicBezTo>
                        <a:pt x="979250" y="265009"/>
                        <a:pt x="981599" y="265906"/>
                        <a:pt x="983980" y="266700"/>
                      </a:cubicBezTo>
                      <a:cubicBezTo>
                        <a:pt x="1001067" y="283787"/>
                        <a:pt x="989379" y="268935"/>
                        <a:pt x="993505" y="314325"/>
                      </a:cubicBezTo>
                      <a:cubicBezTo>
                        <a:pt x="993807" y="317646"/>
                        <a:pt x="996200" y="329242"/>
                        <a:pt x="998267" y="333375"/>
                      </a:cubicBezTo>
                      <a:cubicBezTo>
                        <a:pt x="999547" y="335935"/>
                        <a:pt x="1001442" y="338138"/>
                        <a:pt x="1003030" y="340519"/>
                      </a:cubicBezTo>
                      <a:cubicBezTo>
                        <a:pt x="1006205" y="339725"/>
                        <a:pt x="1010425" y="340623"/>
                        <a:pt x="1012555" y="338138"/>
                      </a:cubicBezTo>
                      <a:cubicBezTo>
                        <a:pt x="1030334" y="317395"/>
                        <a:pt x="1006443" y="327474"/>
                        <a:pt x="1024461" y="321469"/>
                      </a:cubicBezTo>
                      <a:cubicBezTo>
                        <a:pt x="1032399" y="322263"/>
                        <a:pt x="1040377" y="322722"/>
                        <a:pt x="1048274" y="323850"/>
                      </a:cubicBezTo>
                      <a:cubicBezTo>
                        <a:pt x="1051514" y="324313"/>
                        <a:pt x="1054590" y="325590"/>
                        <a:pt x="1057799" y="326232"/>
                      </a:cubicBezTo>
                      <a:cubicBezTo>
                        <a:pt x="1062533" y="327179"/>
                        <a:pt x="1067324" y="327819"/>
                        <a:pt x="1072086" y="328613"/>
                      </a:cubicBezTo>
                      <a:cubicBezTo>
                        <a:pt x="1072880" y="331788"/>
                        <a:pt x="1073003" y="335211"/>
                        <a:pt x="1074467" y="338138"/>
                      </a:cubicBezTo>
                      <a:cubicBezTo>
                        <a:pt x="1080520" y="350245"/>
                        <a:pt x="1080695" y="352487"/>
                        <a:pt x="1091136" y="354807"/>
                      </a:cubicBezTo>
                      <a:cubicBezTo>
                        <a:pt x="1095849" y="355854"/>
                        <a:pt x="1100661" y="356394"/>
                        <a:pt x="1105424" y="357188"/>
                      </a:cubicBezTo>
                      <a:cubicBezTo>
                        <a:pt x="1119484" y="361874"/>
                        <a:pt x="1118604" y="358332"/>
                        <a:pt x="1124474" y="369094"/>
                      </a:cubicBezTo>
                      <a:cubicBezTo>
                        <a:pt x="1127874" y="375327"/>
                        <a:pt x="1133999" y="388144"/>
                        <a:pt x="1133999" y="388144"/>
                      </a:cubicBezTo>
                      <a:cubicBezTo>
                        <a:pt x="1140832" y="415481"/>
                        <a:pt x="1131278" y="381798"/>
                        <a:pt x="1141142" y="404813"/>
                      </a:cubicBezTo>
                      <a:cubicBezTo>
                        <a:pt x="1145132" y="414123"/>
                        <a:pt x="1141891" y="419032"/>
                        <a:pt x="1148286" y="428625"/>
                      </a:cubicBezTo>
                      <a:cubicBezTo>
                        <a:pt x="1149874" y="431006"/>
                        <a:pt x="1151629" y="433284"/>
                        <a:pt x="1153049" y="435769"/>
                      </a:cubicBezTo>
                      <a:cubicBezTo>
                        <a:pt x="1154810" y="438851"/>
                        <a:pt x="1155301" y="442784"/>
                        <a:pt x="1157811" y="445294"/>
                      </a:cubicBezTo>
                      <a:cubicBezTo>
                        <a:pt x="1159586" y="447069"/>
                        <a:pt x="1162574" y="446881"/>
                        <a:pt x="1164955" y="447675"/>
                      </a:cubicBezTo>
                      <a:cubicBezTo>
                        <a:pt x="1168567" y="450083"/>
                        <a:pt x="1174313" y="454819"/>
                        <a:pt x="1179242" y="454819"/>
                      </a:cubicBezTo>
                      <a:cubicBezTo>
                        <a:pt x="1183290" y="454819"/>
                        <a:pt x="1187180" y="453232"/>
                        <a:pt x="1191149" y="452438"/>
                      </a:cubicBezTo>
                      <a:cubicBezTo>
                        <a:pt x="1197463" y="446123"/>
                        <a:pt x="1204079" y="437638"/>
                        <a:pt x="1212580" y="433388"/>
                      </a:cubicBezTo>
                      <a:cubicBezTo>
                        <a:pt x="1214825" y="432266"/>
                        <a:pt x="1217343" y="431801"/>
                        <a:pt x="1219724" y="431007"/>
                      </a:cubicBezTo>
                      <a:cubicBezTo>
                        <a:pt x="1221311" y="428626"/>
                        <a:pt x="1223206" y="426423"/>
                        <a:pt x="1224486" y="423863"/>
                      </a:cubicBezTo>
                      <a:cubicBezTo>
                        <a:pt x="1227948" y="416937"/>
                        <a:pt x="1225635" y="412429"/>
                        <a:pt x="1234011" y="407194"/>
                      </a:cubicBezTo>
                      <a:cubicBezTo>
                        <a:pt x="1237443" y="405049"/>
                        <a:pt x="1241948" y="405607"/>
                        <a:pt x="1245917" y="404813"/>
                      </a:cubicBezTo>
                      <a:cubicBezTo>
                        <a:pt x="1248298" y="402432"/>
                        <a:pt x="1250905" y="400256"/>
                        <a:pt x="1253061" y="397669"/>
                      </a:cubicBezTo>
                      <a:cubicBezTo>
                        <a:pt x="1254893" y="395470"/>
                        <a:pt x="1255800" y="392549"/>
                        <a:pt x="1257824" y="390525"/>
                      </a:cubicBezTo>
                      <a:cubicBezTo>
                        <a:pt x="1259847" y="388502"/>
                        <a:pt x="1262482" y="387183"/>
                        <a:pt x="1264967" y="385763"/>
                      </a:cubicBezTo>
                      <a:cubicBezTo>
                        <a:pt x="1268049" y="384002"/>
                        <a:pt x="1271168" y="382246"/>
                        <a:pt x="1274492" y="381000"/>
                      </a:cubicBezTo>
                      <a:cubicBezTo>
                        <a:pt x="1277556" y="379851"/>
                        <a:pt x="1280870" y="379518"/>
                        <a:pt x="1284017" y="378619"/>
                      </a:cubicBezTo>
                      <a:cubicBezTo>
                        <a:pt x="1286431" y="377929"/>
                        <a:pt x="1288780" y="377032"/>
                        <a:pt x="1291161" y="376238"/>
                      </a:cubicBezTo>
                      <a:cubicBezTo>
                        <a:pt x="1295130" y="377032"/>
                        <a:pt x="1299116" y="377741"/>
                        <a:pt x="1303067" y="378619"/>
                      </a:cubicBezTo>
                      <a:cubicBezTo>
                        <a:pt x="1306262" y="379329"/>
                        <a:pt x="1310497" y="378486"/>
                        <a:pt x="1312592" y="381000"/>
                      </a:cubicBezTo>
                      <a:cubicBezTo>
                        <a:pt x="1315183" y="384109"/>
                        <a:pt x="1313694" y="389067"/>
                        <a:pt x="1314974" y="392907"/>
                      </a:cubicBezTo>
                      <a:cubicBezTo>
                        <a:pt x="1316097" y="396275"/>
                        <a:pt x="1318149" y="399257"/>
                        <a:pt x="1319736" y="402432"/>
                      </a:cubicBezTo>
                      <a:cubicBezTo>
                        <a:pt x="1322117" y="401638"/>
                        <a:pt x="1325105" y="398275"/>
                        <a:pt x="1326880" y="400050"/>
                      </a:cubicBezTo>
                      <a:cubicBezTo>
                        <a:pt x="1329742" y="402912"/>
                        <a:pt x="1327808" y="408179"/>
                        <a:pt x="1329261" y="411957"/>
                      </a:cubicBezTo>
                      <a:cubicBezTo>
                        <a:pt x="1336712" y="431331"/>
                        <a:pt x="1334230" y="427970"/>
                        <a:pt x="1345930" y="435769"/>
                      </a:cubicBezTo>
                      <a:cubicBezTo>
                        <a:pt x="1351514" y="452523"/>
                        <a:pt x="1344246" y="431840"/>
                        <a:pt x="1353074" y="452438"/>
                      </a:cubicBezTo>
                      <a:cubicBezTo>
                        <a:pt x="1356513" y="460463"/>
                        <a:pt x="1354816" y="460047"/>
                        <a:pt x="1357836" y="469107"/>
                      </a:cubicBezTo>
                      <a:cubicBezTo>
                        <a:pt x="1359188" y="473162"/>
                        <a:pt x="1361011" y="477044"/>
                        <a:pt x="1362599" y="481013"/>
                      </a:cubicBezTo>
                      <a:cubicBezTo>
                        <a:pt x="1363750" y="486769"/>
                        <a:pt x="1366447" y="502814"/>
                        <a:pt x="1369742" y="507207"/>
                      </a:cubicBezTo>
                      <a:cubicBezTo>
                        <a:pt x="1372802" y="511287"/>
                        <a:pt x="1378867" y="519007"/>
                        <a:pt x="1381649" y="523875"/>
                      </a:cubicBezTo>
                      <a:cubicBezTo>
                        <a:pt x="1386356" y="532111"/>
                        <a:pt x="1386121" y="532531"/>
                        <a:pt x="1388792" y="540544"/>
                      </a:cubicBezTo>
                      <a:cubicBezTo>
                        <a:pt x="1371203" y="552271"/>
                        <a:pt x="1379084" y="546635"/>
                        <a:pt x="1364980" y="557213"/>
                      </a:cubicBezTo>
                      <a:cubicBezTo>
                        <a:pt x="1363392" y="560388"/>
                        <a:pt x="1358248" y="563784"/>
                        <a:pt x="1360217" y="566738"/>
                      </a:cubicBezTo>
                      <a:cubicBezTo>
                        <a:pt x="1363002" y="570915"/>
                        <a:pt x="1374505" y="571500"/>
                        <a:pt x="1374505" y="571500"/>
                      </a:cubicBezTo>
                      <a:cubicBezTo>
                        <a:pt x="1391029" y="570528"/>
                        <a:pt x="1422740" y="566648"/>
                        <a:pt x="1441180" y="571500"/>
                      </a:cubicBezTo>
                      <a:cubicBezTo>
                        <a:pt x="1448046" y="573307"/>
                        <a:pt x="1460230" y="581025"/>
                        <a:pt x="1460230" y="581025"/>
                      </a:cubicBezTo>
                      <a:cubicBezTo>
                        <a:pt x="1461817" y="583406"/>
                        <a:pt x="1463572" y="585684"/>
                        <a:pt x="1464992" y="588169"/>
                      </a:cubicBezTo>
                      <a:cubicBezTo>
                        <a:pt x="1476118" y="607639"/>
                        <a:pt x="1477084" y="622166"/>
                        <a:pt x="1467374" y="650082"/>
                      </a:cubicBezTo>
                      <a:cubicBezTo>
                        <a:pt x="1465530" y="655383"/>
                        <a:pt x="1456261" y="651669"/>
                        <a:pt x="1450705" y="652463"/>
                      </a:cubicBezTo>
                      <a:cubicBezTo>
                        <a:pt x="1448324" y="653257"/>
                        <a:pt x="1444251" y="652430"/>
                        <a:pt x="1443561" y="654844"/>
                      </a:cubicBezTo>
                      <a:cubicBezTo>
                        <a:pt x="1440643" y="665055"/>
                        <a:pt x="1446609" y="670878"/>
                        <a:pt x="1453086" y="676275"/>
                      </a:cubicBezTo>
                      <a:cubicBezTo>
                        <a:pt x="1455285" y="678107"/>
                        <a:pt x="1457849" y="679450"/>
                        <a:pt x="1460230" y="681038"/>
                      </a:cubicBezTo>
                      <a:cubicBezTo>
                        <a:pt x="1461817" y="683419"/>
                        <a:pt x="1465553" y="685376"/>
                        <a:pt x="1464992" y="688182"/>
                      </a:cubicBezTo>
                      <a:cubicBezTo>
                        <a:pt x="1464333" y="691479"/>
                        <a:pt x="1453045" y="694545"/>
                        <a:pt x="1450705" y="695325"/>
                      </a:cubicBezTo>
                      <a:cubicBezTo>
                        <a:pt x="1445942" y="694531"/>
                        <a:pt x="1441042" y="694331"/>
                        <a:pt x="1436417" y="692944"/>
                      </a:cubicBezTo>
                      <a:cubicBezTo>
                        <a:pt x="1433017" y="691924"/>
                        <a:pt x="1430429" y="688477"/>
                        <a:pt x="1426892" y="688182"/>
                      </a:cubicBezTo>
                      <a:cubicBezTo>
                        <a:pt x="1420515" y="687651"/>
                        <a:pt x="1414192" y="689769"/>
                        <a:pt x="1407842" y="690563"/>
                      </a:cubicBezTo>
                      <a:cubicBezTo>
                        <a:pt x="1407048" y="692944"/>
                        <a:pt x="1407236" y="695932"/>
                        <a:pt x="1405461" y="697707"/>
                      </a:cubicBezTo>
                      <a:cubicBezTo>
                        <a:pt x="1403686" y="699482"/>
                        <a:pt x="1400827" y="700088"/>
                        <a:pt x="1398317" y="700088"/>
                      </a:cubicBezTo>
                      <a:cubicBezTo>
                        <a:pt x="1391129" y="700088"/>
                        <a:pt x="1384059" y="698170"/>
                        <a:pt x="1376886" y="697707"/>
                      </a:cubicBezTo>
                      <a:cubicBezTo>
                        <a:pt x="1359442" y="696581"/>
                        <a:pt x="1341951" y="696322"/>
                        <a:pt x="1324499" y="695325"/>
                      </a:cubicBezTo>
                      <a:cubicBezTo>
                        <a:pt x="1314166" y="694735"/>
                        <a:pt x="1303861" y="693738"/>
                        <a:pt x="1293542" y="692944"/>
                      </a:cubicBezTo>
                      <a:cubicBezTo>
                        <a:pt x="1290367" y="691357"/>
                        <a:pt x="1287313" y="686864"/>
                        <a:pt x="1284017" y="688182"/>
                      </a:cubicBezTo>
                      <a:cubicBezTo>
                        <a:pt x="1280978" y="689398"/>
                        <a:pt x="1282785" y="694643"/>
                        <a:pt x="1281636" y="697707"/>
                      </a:cubicBezTo>
                      <a:cubicBezTo>
                        <a:pt x="1280390" y="701031"/>
                        <a:pt x="1279601" y="704960"/>
                        <a:pt x="1276874" y="707232"/>
                      </a:cubicBezTo>
                      <a:cubicBezTo>
                        <a:pt x="1274360" y="709327"/>
                        <a:pt x="1270524" y="708819"/>
                        <a:pt x="1267349" y="709613"/>
                      </a:cubicBezTo>
                      <a:cubicBezTo>
                        <a:pt x="1264174" y="711994"/>
                        <a:pt x="1259599" y="713207"/>
                        <a:pt x="1257824" y="716757"/>
                      </a:cubicBezTo>
                      <a:cubicBezTo>
                        <a:pt x="1252600" y="727204"/>
                        <a:pt x="1272079" y="721206"/>
                        <a:pt x="1257824" y="733425"/>
                      </a:cubicBezTo>
                      <a:cubicBezTo>
                        <a:pt x="1254012" y="736692"/>
                        <a:pt x="1243536" y="738188"/>
                        <a:pt x="1243536" y="738188"/>
                      </a:cubicBezTo>
                      <a:cubicBezTo>
                        <a:pt x="1241949" y="740569"/>
                        <a:pt x="1241009" y="743544"/>
                        <a:pt x="1238774" y="745332"/>
                      </a:cubicBezTo>
                      <a:cubicBezTo>
                        <a:pt x="1236814" y="746900"/>
                        <a:pt x="1232175" y="745263"/>
                        <a:pt x="1231630" y="747713"/>
                      </a:cubicBezTo>
                      <a:cubicBezTo>
                        <a:pt x="1228665" y="761053"/>
                        <a:pt x="1233011" y="765263"/>
                        <a:pt x="1238774" y="773907"/>
                      </a:cubicBezTo>
                      <a:cubicBezTo>
                        <a:pt x="1239568" y="776288"/>
                        <a:pt x="1239195" y="779482"/>
                        <a:pt x="1241155" y="781050"/>
                      </a:cubicBezTo>
                      <a:cubicBezTo>
                        <a:pt x="1243711" y="783095"/>
                        <a:pt x="1247436" y="782999"/>
                        <a:pt x="1250680" y="783432"/>
                      </a:cubicBezTo>
                      <a:cubicBezTo>
                        <a:pt x="1259370" y="784591"/>
                        <a:pt x="1268143" y="785019"/>
                        <a:pt x="1276874" y="785813"/>
                      </a:cubicBezTo>
                      <a:cubicBezTo>
                        <a:pt x="1282137" y="791076"/>
                        <a:pt x="1285466" y="793473"/>
                        <a:pt x="1288780" y="800100"/>
                      </a:cubicBezTo>
                      <a:cubicBezTo>
                        <a:pt x="1289903" y="802345"/>
                        <a:pt x="1290367" y="804863"/>
                        <a:pt x="1291161" y="807244"/>
                      </a:cubicBezTo>
                      <a:cubicBezTo>
                        <a:pt x="1290367" y="810419"/>
                        <a:pt x="1289679" y="813622"/>
                        <a:pt x="1288780" y="816769"/>
                      </a:cubicBezTo>
                      <a:cubicBezTo>
                        <a:pt x="1288090" y="819183"/>
                        <a:pt x="1286731" y="821425"/>
                        <a:pt x="1286399" y="823913"/>
                      </a:cubicBezTo>
                      <a:cubicBezTo>
                        <a:pt x="1285136" y="833387"/>
                        <a:pt x="1285280" y="843014"/>
                        <a:pt x="1284017" y="852488"/>
                      </a:cubicBezTo>
                      <a:cubicBezTo>
                        <a:pt x="1283685" y="854976"/>
                        <a:pt x="1283679" y="858173"/>
                        <a:pt x="1281636" y="859632"/>
                      </a:cubicBezTo>
                      <a:cubicBezTo>
                        <a:pt x="1277551" y="862550"/>
                        <a:pt x="1267349" y="864394"/>
                        <a:pt x="1267349" y="864394"/>
                      </a:cubicBezTo>
                      <a:cubicBezTo>
                        <a:pt x="1266555" y="866775"/>
                        <a:pt x="1266186" y="869344"/>
                        <a:pt x="1264967" y="871538"/>
                      </a:cubicBezTo>
                      <a:cubicBezTo>
                        <a:pt x="1262187" y="876541"/>
                        <a:pt x="1255442" y="885825"/>
                        <a:pt x="1255442" y="885825"/>
                      </a:cubicBezTo>
                      <a:cubicBezTo>
                        <a:pt x="1252267" y="885031"/>
                        <a:pt x="1248473" y="885488"/>
                        <a:pt x="1245917" y="883444"/>
                      </a:cubicBezTo>
                      <a:cubicBezTo>
                        <a:pt x="1243957" y="881876"/>
                        <a:pt x="1244658" y="878545"/>
                        <a:pt x="1243536" y="876300"/>
                      </a:cubicBezTo>
                      <a:cubicBezTo>
                        <a:pt x="1242256" y="873740"/>
                        <a:pt x="1240361" y="871538"/>
                        <a:pt x="1238774" y="869157"/>
                      </a:cubicBezTo>
                      <a:cubicBezTo>
                        <a:pt x="1237980" y="865982"/>
                        <a:pt x="1238436" y="862188"/>
                        <a:pt x="1236392" y="859632"/>
                      </a:cubicBezTo>
                      <a:cubicBezTo>
                        <a:pt x="1234824" y="857672"/>
                        <a:pt x="1231737" y="857582"/>
                        <a:pt x="1229249" y="857250"/>
                      </a:cubicBezTo>
                      <a:cubicBezTo>
                        <a:pt x="1219775" y="855987"/>
                        <a:pt x="1210199" y="855663"/>
                        <a:pt x="1200674" y="854869"/>
                      </a:cubicBezTo>
                      <a:cubicBezTo>
                        <a:pt x="1198293" y="856457"/>
                        <a:pt x="1195118" y="857251"/>
                        <a:pt x="1193530" y="859632"/>
                      </a:cubicBezTo>
                      <a:cubicBezTo>
                        <a:pt x="1183059" y="875338"/>
                        <a:pt x="1204339" y="865962"/>
                        <a:pt x="1188767" y="888207"/>
                      </a:cubicBezTo>
                      <a:cubicBezTo>
                        <a:pt x="1186275" y="891767"/>
                        <a:pt x="1163681" y="894769"/>
                        <a:pt x="1160192" y="895350"/>
                      </a:cubicBezTo>
                      <a:cubicBezTo>
                        <a:pt x="1157017" y="896938"/>
                        <a:pt x="1153394" y="897840"/>
                        <a:pt x="1150667" y="900113"/>
                      </a:cubicBezTo>
                      <a:cubicBezTo>
                        <a:pt x="1136308" y="912080"/>
                        <a:pt x="1155817" y="903954"/>
                        <a:pt x="1138761" y="909638"/>
                      </a:cubicBezTo>
                      <a:cubicBezTo>
                        <a:pt x="1137967" y="912813"/>
                        <a:pt x="1137529" y="916099"/>
                        <a:pt x="1136380" y="919163"/>
                      </a:cubicBezTo>
                      <a:cubicBezTo>
                        <a:pt x="1132407" y="929757"/>
                        <a:pt x="1131387" y="926152"/>
                        <a:pt x="1129236" y="935832"/>
                      </a:cubicBezTo>
                      <a:cubicBezTo>
                        <a:pt x="1128328" y="939921"/>
                        <a:pt x="1126663" y="954536"/>
                        <a:pt x="1124474" y="959644"/>
                      </a:cubicBezTo>
                      <a:cubicBezTo>
                        <a:pt x="1123347" y="962275"/>
                        <a:pt x="1121299" y="964407"/>
                        <a:pt x="1119711" y="966788"/>
                      </a:cubicBezTo>
                      <a:cubicBezTo>
                        <a:pt x="1118917" y="969169"/>
                        <a:pt x="1119290" y="972364"/>
                        <a:pt x="1117330" y="973932"/>
                      </a:cubicBezTo>
                      <a:cubicBezTo>
                        <a:pt x="1114774" y="975976"/>
                        <a:pt x="1111078" y="976313"/>
                        <a:pt x="1107805" y="976313"/>
                      </a:cubicBezTo>
                      <a:cubicBezTo>
                        <a:pt x="1095080" y="976313"/>
                        <a:pt x="1082405" y="974726"/>
                        <a:pt x="1069705" y="973932"/>
                      </a:cubicBezTo>
                      <a:cubicBezTo>
                        <a:pt x="1067324" y="972344"/>
                        <a:pt x="1065394" y="969574"/>
                        <a:pt x="1062561" y="969169"/>
                      </a:cubicBezTo>
                      <a:cubicBezTo>
                        <a:pt x="1056229" y="968264"/>
                        <a:pt x="1050538" y="973215"/>
                        <a:pt x="1045892" y="976313"/>
                      </a:cubicBezTo>
                      <a:cubicBezTo>
                        <a:pt x="1045098" y="978694"/>
                        <a:pt x="1045471" y="981889"/>
                        <a:pt x="1043511" y="983457"/>
                      </a:cubicBezTo>
                      <a:cubicBezTo>
                        <a:pt x="1034968" y="990292"/>
                        <a:pt x="1033422" y="984365"/>
                        <a:pt x="1026842" y="981075"/>
                      </a:cubicBezTo>
                      <a:cubicBezTo>
                        <a:pt x="1024597" y="979953"/>
                        <a:pt x="1022080" y="979488"/>
                        <a:pt x="1019699" y="978694"/>
                      </a:cubicBezTo>
                      <a:cubicBezTo>
                        <a:pt x="1017833" y="982425"/>
                        <a:pt x="1013537" y="992000"/>
                        <a:pt x="1010174" y="995363"/>
                      </a:cubicBezTo>
                      <a:cubicBezTo>
                        <a:pt x="1008150" y="997387"/>
                        <a:pt x="1005411" y="998538"/>
                        <a:pt x="1003030" y="1000125"/>
                      </a:cubicBezTo>
                      <a:cubicBezTo>
                        <a:pt x="1001442" y="1002506"/>
                        <a:pt x="1000924" y="1006206"/>
                        <a:pt x="998267" y="1007269"/>
                      </a:cubicBezTo>
                      <a:cubicBezTo>
                        <a:pt x="992325" y="1009646"/>
                        <a:pt x="985581" y="1008980"/>
                        <a:pt x="979217" y="1009650"/>
                      </a:cubicBezTo>
                      <a:cubicBezTo>
                        <a:pt x="970498" y="1010568"/>
                        <a:pt x="961755" y="1011238"/>
                        <a:pt x="953024" y="1012032"/>
                      </a:cubicBezTo>
                      <a:cubicBezTo>
                        <a:pt x="951436" y="1014413"/>
                        <a:pt x="949541" y="1016615"/>
                        <a:pt x="948261" y="1019175"/>
                      </a:cubicBezTo>
                      <a:cubicBezTo>
                        <a:pt x="947138" y="1021420"/>
                        <a:pt x="947655" y="1024544"/>
                        <a:pt x="945880" y="1026319"/>
                      </a:cubicBezTo>
                      <a:cubicBezTo>
                        <a:pt x="933739" y="1038460"/>
                        <a:pt x="928918" y="1036178"/>
                        <a:pt x="912542" y="1038225"/>
                      </a:cubicBezTo>
                      <a:cubicBezTo>
                        <a:pt x="910161" y="1039813"/>
                        <a:pt x="907959" y="1041708"/>
                        <a:pt x="905399" y="1042988"/>
                      </a:cubicBezTo>
                      <a:cubicBezTo>
                        <a:pt x="903154" y="1044111"/>
                        <a:pt x="900344" y="1043977"/>
                        <a:pt x="898255" y="1045369"/>
                      </a:cubicBezTo>
                      <a:cubicBezTo>
                        <a:pt x="895453" y="1047237"/>
                        <a:pt x="894188" y="1051145"/>
                        <a:pt x="891111" y="1052513"/>
                      </a:cubicBezTo>
                      <a:cubicBezTo>
                        <a:pt x="886699" y="1054474"/>
                        <a:pt x="881586" y="1054100"/>
                        <a:pt x="876824" y="1054894"/>
                      </a:cubicBezTo>
                      <a:cubicBezTo>
                        <a:pt x="874443" y="1056482"/>
                        <a:pt x="872240" y="1058377"/>
                        <a:pt x="869680" y="1059657"/>
                      </a:cubicBezTo>
                      <a:cubicBezTo>
                        <a:pt x="867435" y="1060780"/>
                        <a:pt x="863468" y="1064369"/>
                        <a:pt x="862536" y="1062038"/>
                      </a:cubicBezTo>
                      <a:cubicBezTo>
                        <a:pt x="861011" y="1058225"/>
                        <a:pt x="865635" y="1045598"/>
                        <a:pt x="867299" y="1040607"/>
                      </a:cubicBezTo>
                      <a:cubicBezTo>
                        <a:pt x="866505" y="1035844"/>
                        <a:pt x="867686" y="1030275"/>
                        <a:pt x="864917" y="1026319"/>
                      </a:cubicBezTo>
                      <a:cubicBezTo>
                        <a:pt x="861821" y="1021897"/>
                        <a:pt x="846977" y="1014968"/>
                        <a:pt x="841105" y="1012032"/>
                      </a:cubicBezTo>
                      <a:cubicBezTo>
                        <a:pt x="839517" y="1009651"/>
                        <a:pt x="837622" y="1007448"/>
                        <a:pt x="836342" y="1004888"/>
                      </a:cubicBezTo>
                      <a:cubicBezTo>
                        <a:pt x="835219" y="1002643"/>
                        <a:pt x="836004" y="999203"/>
                        <a:pt x="833961" y="997744"/>
                      </a:cubicBezTo>
                      <a:cubicBezTo>
                        <a:pt x="826766" y="992604"/>
                        <a:pt x="807875" y="991507"/>
                        <a:pt x="800624" y="990600"/>
                      </a:cubicBezTo>
                      <a:cubicBezTo>
                        <a:pt x="798243" y="988219"/>
                        <a:pt x="795547" y="986115"/>
                        <a:pt x="793480" y="983457"/>
                      </a:cubicBezTo>
                      <a:cubicBezTo>
                        <a:pt x="789966" y="978939"/>
                        <a:pt x="789075" y="971729"/>
                        <a:pt x="783955" y="969169"/>
                      </a:cubicBezTo>
                      <a:cubicBezTo>
                        <a:pt x="777605" y="965994"/>
                        <a:pt x="771933" y="960648"/>
                        <a:pt x="764905" y="959644"/>
                      </a:cubicBezTo>
                      <a:cubicBezTo>
                        <a:pt x="743456" y="956580"/>
                        <a:pt x="753772" y="958186"/>
                        <a:pt x="733949" y="954882"/>
                      </a:cubicBezTo>
                      <a:cubicBezTo>
                        <a:pt x="734743" y="946944"/>
                        <a:pt x="735117" y="938954"/>
                        <a:pt x="736330" y="931069"/>
                      </a:cubicBezTo>
                      <a:cubicBezTo>
                        <a:pt x="736712" y="928588"/>
                        <a:pt x="741146" y="924534"/>
                        <a:pt x="738711" y="923925"/>
                      </a:cubicBezTo>
                      <a:cubicBezTo>
                        <a:pt x="731738" y="922182"/>
                        <a:pt x="724424" y="925513"/>
                        <a:pt x="717280" y="926307"/>
                      </a:cubicBezTo>
                      <a:cubicBezTo>
                        <a:pt x="712534" y="940544"/>
                        <a:pt x="718987" y="929027"/>
                        <a:pt x="700611" y="931069"/>
                      </a:cubicBezTo>
                      <a:cubicBezTo>
                        <a:pt x="697766" y="931385"/>
                        <a:pt x="695848" y="934244"/>
                        <a:pt x="693467" y="935832"/>
                      </a:cubicBezTo>
                      <a:cubicBezTo>
                        <a:pt x="687598" y="953440"/>
                        <a:pt x="695273" y="928994"/>
                        <a:pt x="688705" y="959644"/>
                      </a:cubicBezTo>
                      <a:cubicBezTo>
                        <a:pt x="687494" y="965294"/>
                        <a:pt x="685530" y="970757"/>
                        <a:pt x="683942" y="976313"/>
                      </a:cubicBezTo>
                      <a:cubicBezTo>
                        <a:pt x="679180" y="975519"/>
                        <a:pt x="674112" y="975789"/>
                        <a:pt x="669655" y="973932"/>
                      </a:cubicBezTo>
                      <a:cubicBezTo>
                        <a:pt x="664371" y="971731"/>
                        <a:pt x="655367" y="964407"/>
                        <a:pt x="655367" y="964407"/>
                      </a:cubicBezTo>
                      <a:cubicBezTo>
                        <a:pt x="654573" y="962026"/>
                        <a:pt x="655231" y="958386"/>
                        <a:pt x="652986" y="957263"/>
                      </a:cubicBezTo>
                      <a:cubicBezTo>
                        <a:pt x="647966" y="954753"/>
                        <a:pt x="641839" y="955886"/>
                        <a:pt x="636317" y="954882"/>
                      </a:cubicBezTo>
                      <a:cubicBezTo>
                        <a:pt x="633097" y="954296"/>
                        <a:pt x="629967" y="953294"/>
                        <a:pt x="626792" y="952500"/>
                      </a:cubicBezTo>
                      <a:cubicBezTo>
                        <a:pt x="624411" y="950913"/>
                        <a:pt x="621672" y="949761"/>
                        <a:pt x="619649" y="947738"/>
                      </a:cubicBezTo>
                      <a:cubicBezTo>
                        <a:pt x="616843" y="944932"/>
                        <a:pt x="614812" y="941442"/>
                        <a:pt x="612505" y="938213"/>
                      </a:cubicBezTo>
                      <a:cubicBezTo>
                        <a:pt x="610841" y="935884"/>
                        <a:pt x="609766" y="933093"/>
                        <a:pt x="607742" y="931069"/>
                      </a:cubicBezTo>
                      <a:cubicBezTo>
                        <a:pt x="603127" y="926454"/>
                        <a:pt x="599264" y="925862"/>
                        <a:pt x="593455" y="923925"/>
                      </a:cubicBezTo>
                      <a:cubicBezTo>
                        <a:pt x="591074" y="924719"/>
                        <a:pt x="587770" y="924264"/>
                        <a:pt x="586311" y="926307"/>
                      </a:cubicBezTo>
                      <a:cubicBezTo>
                        <a:pt x="583393" y="930392"/>
                        <a:pt x="583136" y="935832"/>
                        <a:pt x="581549" y="940594"/>
                      </a:cubicBezTo>
                      <a:cubicBezTo>
                        <a:pt x="579938" y="945428"/>
                        <a:pt x="577612" y="953521"/>
                        <a:pt x="574405" y="957263"/>
                      </a:cubicBezTo>
                      <a:cubicBezTo>
                        <a:pt x="571822" y="960276"/>
                        <a:pt x="568110" y="962100"/>
                        <a:pt x="564880" y="964407"/>
                      </a:cubicBezTo>
                      <a:cubicBezTo>
                        <a:pt x="556803" y="970176"/>
                        <a:pt x="559437" y="968602"/>
                        <a:pt x="550592" y="971550"/>
                      </a:cubicBezTo>
                      <a:cubicBezTo>
                        <a:pt x="549005" y="973931"/>
                        <a:pt x="547110" y="976134"/>
                        <a:pt x="545830" y="978694"/>
                      </a:cubicBezTo>
                      <a:cubicBezTo>
                        <a:pt x="544708" y="980939"/>
                        <a:pt x="545224" y="984063"/>
                        <a:pt x="543449" y="985838"/>
                      </a:cubicBezTo>
                      <a:cubicBezTo>
                        <a:pt x="540939" y="988348"/>
                        <a:pt x="537099" y="989013"/>
                        <a:pt x="533924" y="990600"/>
                      </a:cubicBezTo>
                      <a:cubicBezTo>
                        <a:pt x="530749" y="989806"/>
                        <a:pt x="527407" y="989508"/>
                        <a:pt x="524399" y="988219"/>
                      </a:cubicBezTo>
                      <a:cubicBezTo>
                        <a:pt x="521768" y="987092"/>
                        <a:pt x="519740" y="984877"/>
                        <a:pt x="517255" y="983457"/>
                      </a:cubicBezTo>
                      <a:cubicBezTo>
                        <a:pt x="514173" y="981696"/>
                        <a:pt x="510812" y="980455"/>
                        <a:pt x="507730" y="978694"/>
                      </a:cubicBezTo>
                      <a:cubicBezTo>
                        <a:pt x="505245" y="977274"/>
                        <a:pt x="503201" y="975094"/>
                        <a:pt x="500586" y="973932"/>
                      </a:cubicBezTo>
                      <a:cubicBezTo>
                        <a:pt x="493127" y="970617"/>
                        <a:pt x="484694" y="968768"/>
                        <a:pt x="476774" y="966788"/>
                      </a:cubicBezTo>
                      <a:cubicBezTo>
                        <a:pt x="473599" y="965200"/>
                        <a:pt x="470617" y="963148"/>
                        <a:pt x="467249" y="962025"/>
                      </a:cubicBezTo>
                      <a:cubicBezTo>
                        <a:pt x="437653" y="952160"/>
                        <a:pt x="457519" y="961056"/>
                        <a:pt x="441055" y="954882"/>
                      </a:cubicBezTo>
                      <a:cubicBezTo>
                        <a:pt x="437053" y="953381"/>
                        <a:pt x="432972" y="952031"/>
                        <a:pt x="429149" y="950119"/>
                      </a:cubicBezTo>
                      <a:cubicBezTo>
                        <a:pt x="410684" y="940886"/>
                        <a:pt x="432818" y="948962"/>
                        <a:pt x="414861" y="942975"/>
                      </a:cubicBezTo>
                      <a:lnTo>
                        <a:pt x="386286" y="945357"/>
                      </a:lnTo>
                      <a:cubicBezTo>
                        <a:pt x="379918" y="945994"/>
                        <a:pt x="373596" y="947031"/>
                        <a:pt x="367236" y="947738"/>
                      </a:cubicBezTo>
                      <a:cubicBezTo>
                        <a:pt x="359308" y="948619"/>
                        <a:pt x="351361" y="949325"/>
                        <a:pt x="343424" y="950119"/>
                      </a:cubicBezTo>
                      <a:cubicBezTo>
                        <a:pt x="331930" y="967361"/>
                        <a:pt x="339019" y="961847"/>
                        <a:pt x="324374" y="969169"/>
                      </a:cubicBezTo>
                      <a:cubicBezTo>
                        <a:pt x="321199" y="968375"/>
                        <a:pt x="317776" y="968252"/>
                        <a:pt x="314849" y="966788"/>
                      </a:cubicBezTo>
                      <a:cubicBezTo>
                        <a:pt x="309729" y="964228"/>
                        <a:pt x="300561" y="957263"/>
                        <a:pt x="300561" y="957263"/>
                      </a:cubicBezTo>
                      <a:cubicBezTo>
                        <a:pt x="298974" y="954882"/>
                        <a:pt x="298284" y="951539"/>
                        <a:pt x="295799" y="950119"/>
                      </a:cubicBezTo>
                      <a:cubicBezTo>
                        <a:pt x="292285" y="948111"/>
                        <a:pt x="287819" y="948720"/>
                        <a:pt x="283892" y="947738"/>
                      </a:cubicBezTo>
                      <a:cubicBezTo>
                        <a:pt x="281457" y="947129"/>
                        <a:pt x="279210" y="945849"/>
                        <a:pt x="276749" y="945357"/>
                      </a:cubicBezTo>
                      <a:cubicBezTo>
                        <a:pt x="239427" y="937892"/>
                        <a:pt x="280850" y="948909"/>
                        <a:pt x="243411" y="938213"/>
                      </a:cubicBezTo>
                      <a:cubicBezTo>
                        <a:pt x="244205" y="930275"/>
                        <a:pt x="244738" y="922307"/>
                        <a:pt x="245792" y="914400"/>
                      </a:cubicBezTo>
                      <a:cubicBezTo>
                        <a:pt x="249222" y="888680"/>
                        <a:pt x="246550" y="913374"/>
                        <a:pt x="250555" y="895350"/>
                      </a:cubicBezTo>
                      <a:cubicBezTo>
                        <a:pt x="251602" y="890637"/>
                        <a:pt x="251079" y="885520"/>
                        <a:pt x="252936" y="881063"/>
                      </a:cubicBezTo>
                      <a:cubicBezTo>
                        <a:pt x="255137" y="875779"/>
                        <a:pt x="259286" y="871538"/>
                        <a:pt x="262461" y="866775"/>
                      </a:cubicBezTo>
                      <a:cubicBezTo>
                        <a:pt x="266340" y="860957"/>
                        <a:pt x="267315" y="857514"/>
                        <a:pt x="274367" y="854869"/>
                      </a:cubicBezTo>
                      <a:cubicBezTo>
                        <a:pt x="278157" y="853448"/>
                        <a:pt x="282305" y="853282"/>
                        <a:pt x="286274" y="852488"/>
                      </a:cubicBezTo>
                      <a:cubicBezTo>
                        <a:pt x="284686" y="846138"/>
                        <a:pt x="284438" y="839292"/>
                        <a:pt x="281511" y="833438"/>
                      </a:cubicBezTo>
                      <a:cubicBezTo>
                        <a:pt x="280231" y="830878"/>
                        <a:pt x="276998" y="829802"/>
                        <a:pt x="274367" y="828675"/>
                      </a:cubicBezTo>
                      <a:cubicBezTo>
                        <a:pt x="271359" y="827386"/>
                        <a:pt x="267989" y="827193"/>
                        <a:pt x="264842" y="826294"/>
                      </a:cubicBezTo>
                      <a:cubicBezTo>
                        <a:pt x="240929" y="819462"/>
                        <a:pt x="277953" y="828976"/>
                        <a:pt x="248174" y="821532"/>
                      </a:cubicBezTo>
                      <a:cubicBezTo>
                        <a:pt x="245793" y="819944"/>
                        <a:pt x="243590" y="818049"/>
                        <a:pt x="241030" y="816769"/>
                      </a:cubicBezTo>
                      <a:cubicBezTo>
                        <a:pt x="238785" y="815646"/>
                        <a:pt x="235846" y="815956"/>
                        <a:pt x="233886" y="814388"/>
                      </a:cubicBezTo>
                      <a:cubicBezTo>
                        <a:pt x="231651" y="812600"/>
                        <a:pt x="231148" y="809268"/>
                        <a:pt x="229124" y="807244"/>
                      </a:cubicBezTo>
                      <a:cubicBezTo>
                        <a:pt x="220552" y="798671"/>
                        <a:pt x="220392" y="807641"/>
                        <a:pt x="214836" y="802482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121910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333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Полилиния 80">
                  <a:extLst>
                    <a:ext uri="{FF2B5EF4-FFF2-40B4-BE49-F238E27FC236}">
                      <a16:creationId xmlns:a16="http://schemas.microsoft.com/office/drawing/2014/main" id="{AF4D6124-5A60-8928-111D-07F4ADF18222}"/>
                    </a:ext>
                  </a:extLst>
                </p:cNvPr>
                <p:cNvSpPr/>
                <p:nvPr/>
              </p:nvSpPr>
              <p:spPr>
                <a:xfrm>
                  <a:off x="6263805" y="1687414"/>
                  <a:ext cx="1819363" cy="745279"/>
                </a:xfrm>
                <a:custGeom>
                  <a:avLst/>
                  <a:gdLst>
                    <a:gd name="connsiteX0" fmla="*/ 180975 w 1441127"/>
                    <a:gd name="connsiteY0" fmla="*/ 672623 h 739298"/>
                    <a:gd name="connsiteX1" fmla="*/ 171450 w 1441127"/>
                    <a:gd name="connsiteY1" fmla="*/ 670242 h 739298"/>
                    <a:gd name="connsiteX2" fmla="*/ 138113 w 1441127"/>
                    <a:gd name="connsiteY2" fmla="*/ 675004 h 739298"/>
                    <a:gd name="connsiteX3" fmla="*/ 130969 w 1441127"/>
                    <a:gd name="connsiteY3" fmla="*/ 679767 h 739298"/>
                    <a:gd name="connsiteX4" fmla="*/ 85725 w 1441127"/>
                    <a:gd name="connsiteY4" fmla="*/ 675004 h 739298"/>
                    <a:gd name="connsiteX5" fmla="*/ 80963 w 1441127"/>
                    <a:gd name="connsiteY5" fmla="*/ 667861 h 739298"/>
                    <a:gd name="connsiteX6" fmla="*/ 64294 w 1441127"/>
                    <a:gd name="connsiteY6" fmla="*/ 663098 h 739298"/>
                    <a:gd name="connsiteX7" fmla="*/ 61913 w 1441127"/>
                    <a:gd name="connsiteY7" fmla="*/ 629761 h 739298"/>
                    <a:gd name="connsiteX8" fmla="*/ 47625 w 1441127"/>
                    <a:gd name="connsiteY8" fmla="*/ 624998 h 739298"/>
                    <a:gd name="connsiteX9" fmla="*/ 28575 w 1441127"/>
                    <a:gd name="connsiteY9" fmla="*/ 620236 h 739298"/>
                    <a:gd name="connsiteX10" fmla="*/ 30957 w 1441127"/>
                    <a:gd name="connsiteY10" fmla="*/ 584517 h 739298"/>
                    <a:gd name="connsiteX11" fmla="*/ 38100 w 1441127"/>
                    <a:gd name="connsiteY11" fmla="*/ 570229 h 739298"/>
                    <a:gd name="connsiteX12" fmla="*/ 42863 w 1441127"/>
                    <a:gd name="connsiteY12" fmla="*/ 551179 h 739298"/>
                    <a:gd name="connsiteX13" fmla="*/ 38100 w 1441127"/>
                    <a:gd name="connsiteY13" fmla="*/ 534511 h 739298"/>
                    <a:gd name="connsiteX14" fmla="*/ 21432 w 1441127"/>
                    <a:gd name="connsiteY14" fmla="*/ 522604 h 739298"/>
                    <a:gd name="connsiteX15" fmla="*/ 23813 w 1441127"/>
                    <a:gd name="connsiteY15" fmla="*/ 515461 h 739298"/>
                    <a:gd name="connsiteX16" fmla="*/ 28575 w 1441127"/>
                    <a:gd name="connsiteY16" fmla="*/ 508317 h 739298"/>
                    <a:gd name="connsiteX17" fmla="*/ 30957 w 1441127"/>
                    <a:gd name="connsiteY17" fmla="*/ 498792 h 739298"/>
                    <a:gd name="connsiteX18" fmla="*/ 33338 w 1441127"/>
                    <a:gd name="connsiteY18" fmla="*/ 491648 h 739298"/>
                    <a:gd name="connsiteX19" fmla="*/ 38100 w 1441127"/>
                    <a:gd name="connsiteY19" fmla="*/ 474979 h 739298"/>
                    <a:gd name="connsiteX20" fmla="*/ 42863 w 1441127"/>
                    <a:gd name="connsiteY20" fmla="*/ 451167 h 739298"/>
                    <a:gd name="connsiteX21" fmla="*/ 52388 w 1441127"/>
                    <a:gd name="connsiteY21" fmla="*/ 436879 h 739298"/>
                    <a:gd name="connsiteX22" fmla="*/ 59532 w 1441127"/>
                    <a:gd name="connsiteY22" fmla="*/ 432117 h 739298"/>
                    <a:gd name="connsiteX23" fmla="*/ 61913 w 1441127"/>
                    <a:gd name="connsiteY23" fmla="*/ 424973 h 739298"/>
                    <a:gd name="connsiteX24" fmla="*/ 59532 w 1441127"/>
                    <a:gd name="connsiteY24" fmla="*/ 413067 h 739298"/>
                    <a:gd name="connsiteX25" fmla="*/ 57150 w 1441127"/>
                    <a:gd name="connsiteY25" fmla="*/ 374967 h 739298"/>
                    <a:gd name="connsiteX26" fmla="*/ 42863 w 1441127"/>
                    <a:gd name="connsiteY26" fmla="*/ 365442 h 739298"/>
                    <a:gd name="connsiteX27" fmla="*/ 40482 w 1441127"/>
                    <a:gd name="connsiteY27" fmla="*/ 344011 h 739298"/>
                    <a:gd name="connsiteX28" fmla="*/ 30957 w 1441127"/>
                    <a:gd name="connsiteY28" fmla="*/ 341629 h 739298"/>
                    <a:gd name="connsiteX29" fmla="*/ 16669 w 1441127"/>
                    <a:gd name="connsiteY29" fmla="*/ 332104 h 739298"/>
                    <a:gd name="connsiteX30" fmla="*/ 9525 w 1441127"/>
                    <a:gd name="connsiteY30" fmla="*/ 310673 h 739298"/>
                    <a:gd name="connsiteX31" fmla="*/ 7144 w 1441127"/>
                    <a:gd name="connsiteY31" fmla="*/ 303529 h 739298"/>
                    <a:gd name="connsiteX32" fmla="*/ 0 w 1441127"/>
                    <a:gd name="connsiteY32" fmla="*/ 289242 h 739298"/>
                    <a:gd name="connsiteX33" fmla="*/ 11907 w 1441127"/>
                    <a:gd name="connsiteY33" fmla="*/ 267811 h 739298"/>
                    <a:gd name="connsiteX34" fmla="*/ 23813 w 1441127"/>
                    <a:gd name="connsiteY34" fmla="*/ 270192 h 739298"/>
                    <a:gd name="connsiteX35" fmla="*/ 66675 w 1441127"/>
                    <a:gd name="connsiteY35" fmla="*/ 267811 h 739298"/>
                    <a:gd name="connsiteX36" fmla="*/ 83344 w 1441127"/>
                    <a:gd name="connsiteY36" fmla="*/ 263048 h 739298"/>
                    <a:gd name="connsiteX37" fmla="*/ 104775 w 1441127"/>
                    <a:gd name="connsiteY37" fmla="*/ 265429 h 739298"/>
                    <a:gd name="connsiteX38" fmla="*/ 119063 w 1441127"/>
                    <a:gd name="connsiteY38" fmla="*/ 274954 h 739298"/>
                    <a:gd name="connsiteX39" fmla="*/ 140494 w 1441127"/>
                    <a:gd name="connsiteY39" fmla="*/ 272573 h 739298"/>
                    <a:gd name="connsiteX40" fmla="*/ 147638 w 1441127"/>
                    <a:gd name="connsiteY40" fmla="*/ 270192 h 739298"/>
                    <a:gd name="connsiteX41" fmla="*/ 152400 w 1441127"/>
                    <a:gd name="connsiteY41" fmla="*/ 255904 h 739298"/>
                    <a:gd name="connsiteX42" fmla="*/ 154782 w 1441127"/>
                    <a:gd name="connsiteY42" fmla="*/ 248761 h 739298"/>
                    <a:gd name="connsiteX43" fmla="*/ 150019 w 1441127"/>
                    <a:gd name="connsiteY43" fmla="*/ 229711 h 739298"/>
                    <a:gd name="connsiteX44" fmla="*/ 135732 w 1441127"/>
                    <a:gd name="connsiteY44" fmla="*/ 220186 h 739298"/>
                    <a:gd name="connsiteX45" fmla="*/ 133350 w 1441127"/>
                    <a:gd name="connsiteY45" fmla="*/ 174942 h 739298"/>
                    <a:gd name="connsiteX46" fmla="*/ 126207 w 1441127"/>
                    <a:gd name="connsiteY46" fmla="*/ 170179 h 739298"/>
                    <a:gd name="connsiteX47" fmla="*/ 116682 w 1441127"/>
                    <a:gd name="connsiteY47" fmla="*/ 167798 h 739298"/>
                    <a:gd name="connsiteX48" fmla="*/ 109538 w 1441127"/>
                    <a:gd name="connsiteY48" fmla="*/ 165417 h 739298"/>
                    <a:gd name="connsiteX49" fmla="*/ 104775 w 1441127"/>
                    <a:gd name="connsiteY49" fmla="*/ 158273 h 739298"/>
                    <a:gd name="connsiteX50" fmla="*/ 78582 w 1441127"/>
                    <a:gd name="connsiteY50" fmla="*/ 155892 h 739298"/>
                    <a:gd name="connsiteX51" fmla="*/ 69057 w 1441127"/>
                    <a:gd name="connsiteY51" fmla="*/ 153511 h 739298"/>
                    <a:gd name="connsiteX52" fmla="*/ 61913 w 1441127"/>
                    <a:gd name="connsiteY52" fmla="*/ 146367 h 739298"/>
                    <a:gd name="connsiteX53" fmla="*/ 59532 w 1441127"/>
                    <a:gd name="connsiteY53" fmla="*/ 93979 h 739298"/>
                    <a:gd name="connsiteX54" fmla="*/ 73819 w 1441127"/>
                    <a:gd name="connsiteY54" fmla="*/ 89217 h 739298"/>
                    <a:gd name="connsiteX55" fmla="*/ 92869 w 1441127"/>
                    <a:gd name="connsiteY55" fmla="*/ 84454 h 739298"/>
                    <a:gd name="connsiteX56" fmla="*/ 100013 w 1441127"/>
                    <a:gd name="connsiteY56" fmla="*/ 79692 h 739298"/>
                    <a:gd name="connsiteX57" fmla="*/ 107157 w 1441127"/>
                    <a:gd name="connsiteY57" fmla="*/ 72548 h 739298"/>
                    <a:gd name="connsiteX58" fmla="*/ 114300 w 1441127"/>
                    <a:gd name="connsiteY58" fmla="*/ 70167 h 739298"/>
                    <a:gd name="connsiteX59" fmla="*/ 161925 w 1441127"/>
                    <a:gd name="connsiteY59" fmla="*/ 70167 h 739298"/>
                    <a:gd name="connsiteX60" fmla="*/ 164307 w 1441127"/>
                    <a:gd name="connsiteY60" fmla="*/ 55879 h 739298"/>
                    <a:gd name="connsiteX61" fmla="*/ 185738 w 1441127"/>
                    <a:gd name="connsiteY61" fmla="*/ 58261 h 739298"/>
                    <a:gd name="connsiteX62" fmla="*/ 195263 w 1441127"/>
                    <a:gd name="connsiteY62" fmla="*/ 60642 h 739298"/>
                    <a:gd name="connsiteX63" fmla="*/ 207169 w 1441127"/>
                    <a:gd name="connsiteY63" fmla="*/ 58261 h 739298"/>
                    <a:gd name="connsiteX64" fmla="*/ 204788 w 1441127"/>
                    <a:gd name="connsiteY64" fmla="*/ 43973 h 739298"/>
                    <a:gd name="connsiteX65" fmla="*/ 202407 w 1441127"/>
                    <a:gd name="connsiteY65" fmla="*/ 36829 h 739298"/>
                    <a:gd name="connsiteX66" fmla="*/ 204788 w 1441127"/>
                    <a:gd name="connsiteY66" fmla="*/ 22542 h 739298"/>
                    <a:gd name="connsiteX67" fmla="*/ 209550 w 1441127"/>
                    <a:gd name="connsiteY67" fmla="*/ 13017 h 739298"/>
                    <a:gd name="connsiteX68" fmla="*/ 211932 w 1441127"/>
                    <a:gd name="connsiteY68" fmla="*/ 5873 h 739298"/>
                    <a:gd name="connsiteX69" fmla="*/ 254794 w 1441127"/>
                    <a:gd name="connsiteY69" fmla="*/ 15398 h 739298"/>
                    <a:gd name="connsiteX70" fmla="*/ 259557 w 1441127"/>
                    <a:gd name="connsiteY70" fmla="*/ 22542 h 739298"/>
                    <a:gd name="connsiteX71" fmla="*/ 266700 w 1441127"/>
                    <a:gd name="connsiteY71" fmla="*/ 39211 h 739298"/>
                    <a:gd name="connsiteX72" fmla="*/ 285750 w 1441127"/>
                    <a:gd name="connsiteY72" fmla="*/ 41592 h 739298"/>
                    <a:gd name="connsiteX73" fmla="*/ 328613 w 1441127"/>
                    <a:gd name="connsiteY73" fmla="*/ 39211 h 739298"/>
                    <a:gd name="connsiteX74" fmla="*/ 330994 w 1441127"/>
                    <a:gd name="connsiteY74" fmla="*/ 32067 h 739298"/>
                    <a:gd name="connsiteX75" fmla="*/ 338138 w 1441127"/>
                    <a:gd name="connsiteY75" fmla="*/ 29686 h 739298"/>
                    <a:gd name="connsiteX76" fmla="*/ 347663 w 1441127"/>
                    <a:gd name="connsiteY76" fmla="*/ 41592 h 739298"/>
                    <a:gd name="connsiteX77" fmla="*/ 350044 w 1441127"/>
                    <a:gd name="connsiteY77" fmla="*/ 48736 h 739298"/>
                    <a:gd name="connsiteX78" fmla="*/ 376238 w 1441127"/>
                    <a:gd name="connsiteY78" fmla="*/ 58261 h 739298"/>
                    <a:gd name="connsiteX79" fmla="*/ 378619 w 1441127"/>
                    <a:gd name="connsiteY79" fmla="*/ 67786 h 739298"/>
                    <a:gd name="connsiteX80" fmla="*/ 385763 w 1441127"/>
                    <a:gd name="connsiteY80" fmla="*/ 70167 h 739298"/>
                    <a:gd name="connsiteX81" fmla="*/ 400050 w 1441127"/>
                    <a:gd name="connsiteY81" fmla="*/ 72548 h 739298"/>
                    <a:gd name="connsiteX82" fmla="*/ 409575 w 1441127"/>
                    <a:gd name="connsiteY82" fmla="*/ 74929 h 739298"/>
                    <a:gd name="connsiteX83" fmla="*/ 419100 w 1441127"/>
                    <a:gd name="connsiteY83" fmla="*/ 79692 h 739298"/>
                    <a:gd name="connsiteX84" fmla="*/ 426244 w 1441127"/>
                    <a:gd name="connsiteY84" fmla="*/ 82073 h 739298"/>
                    <a:gd name="connsiteX85" fmla="*/ 440532 w 1441127"/>
                    <a:gd name="connsiteY85" fmla="*/ 93979 h 739298"/>
                    <a:gd name="connsiteX86" fmla="*/ 447675 w 1441127"/>
                    <a:gd name="connsiteY86" fmla="*/ 96361 h 739298"/>
                    <a:gd name="connsiteX87" fmla="*/ 459582 w 1441127"/>
                    <a:gd name="connsiteY87" fmla="*/ 93979 h 739298"/>
                    <a:gd name="connsiteX88" fmla="*/ 461963 w 1441127"/>
                    <a:gd name="connsiteY88" fmla="*/ 86836 h 739298"/>
                    <a:gd name="connsiteX89" fmla="*/ 466725 w 1441127"/>
                    <a:gd name="connsiteY89" fmla="*/ 79692 h 739298"/>
                    <a:gd name="connsiteX90" fmla="*/ 481013 w 1441127"/>
                    <a:gd name="connsiteY90" fmla="*/ 70167 h 739298"/>
                    <a:gd name="connsiteX91" fmla="*/ 488157 w 1441127"/>
                    <a:gd name="connsiteY91" fmla="*/ 65404 h 739298"/>
                    <a:gd name="connsiteX92" fmla="*/ 492919 w 1441127"/>
                    <a:gd name="connsiteY92" fmla="*/ 58261 h 739298"/>
                    <a:gd name="connsiteX93" fmla="*/ 497682 w 1441127"/>
                    <a:gd name="connsiteY93" fmla="*/ 43973 h 739298"/>
                    <a:gd name="connsiteX94" fmla="*/ 500063 w 1441127"/>
                    <a:gd name="connsiteY94" fmla="*/ 24923 h 739298"/>
                    <a:gd name="connsiteX95" fmla="*/ 507207 w 1441127"/>
                    <a:gd name="connsiteY95" fmla="*/ 20161 h 739298"/>
                    <a:gd name="connsiteX96" fmla="*/ 521494 w 1441127"/>
                    <a:gd name="connsiteY96" fmla="*/ 10636 h 739298"/>
                    <a:gd name="connsiteX97" fmla="*/ 538163 w 1441127"/>
                    <a:gd name="connsiteY97" fmla="*/ 13017 h 739298"/>
                    <a:gd name="connsiteX98" fmla="*/ 552450 w 1441127"/>
                    <a:gd name="connsiteY98" fmla="*/ 22542 h 739298"/>
                    <a:gd name="connsiteX99" fmla="*/ 559594 w 1441127"/>
                    <a:gd name="connsiteY99" fmla="*/ 27304 h 739298"/>
                    <a:gd name="connsiteX100" fmla="*/ 581025 w 1441127"/>
                    <a:gd name="connsiteY100" fmla="*/ 32067 h 739298"/>
                    <a:gd name="connsiteX101" fmla="*/ 576263 w 1441127"/>
                    <a:gd name="connsiteY101" fmla="*/ 55879 h 739298"/>
                    <a:gd name="connsiteX102" fmla="*/ 569119 w 1441127"/>
                    <a:gd name="connsiteY102" fmla="*/ 60642 h 739298"/>
                    <a:gd name="connsiteX103" fmla="*/ 561975 w 1441127"/>
                    <a:gd name="connsiteY103" fmla="*/ 67786 h 739298"/>
                    <a:gd name="connsiteX104" fmla="*/ 554832 w 1441127"/>
                    <a:gd name="connsiteY104" fmla="*/ 82073 h 739298"/>
                    <a:gd name="connsiteX105" fmla="*/ 552450 w 1441127"/>
                    <a:gd name="connsiteY105" fmla="*/ 89217 h 739298"/>
                    <a:gd name="connsiteX106" fmla="*/ 545307 w 1441127"/>
                    <a:gd name="connsiteY106" fmla="*/ 108267 h 739298"/>
                    <a:gd name="connsiteX107" fmla="*/ 547688 w 1441127"/>
                    <a:gd name="connsiteY107" fmla="*/ 136842 h 739298"/>
                    <a:gd name="connsiteX108" fmla="*/ 550069 w 1441127"/>
                    <a:gd name="connsiteY108" fmla="*/ 143986 h 739298"/>
                    <a:gd name="connsiteX109" fmla="*/ 559594 w 1441127"/>
                    <a:gd name="connsiteY109" fmla="*/ 148748 h 739298"/>
                    <a:gd name="connsiteX110" fmla="*/ 595313 w 1441127"/>
                    <a:gd name="connsiteY110" fmla="*/ 153511 h 739298"/>
                    <a:gd name="connsiteX111" fmla="*/ 616744 w 1441127"/>
                    <a:gd name="connsiteY111" fmla="*/ 170179 h 739298"/>
                    <a:gd name="connsiteX112" fmla="*/ 631032 w 1441127"/>
                    <a:gd name="connsiteY112" fmla="*/ 167798 h 739298"/>
                    <a:gd name="connsiteX113" fmla="*/ 650082 w 1441127"/>
                    <a:gd name="connsiteY113" fmla="*/ 158273 h 739298"/>
                    <a:gd name="connsiteX114" fmla="*/ 652463 w 1441127"/>
                    <a:gd name="connsiteY114" fmla="*/ 146367 h 739298"/>
                    <a:gd name="connsiteX115" fmla="*/ 659607 w 1441127"/>
                    <a:gd name="connsiteY115" fmla="*/ 143986 h 739298"/>
                    <a:gd name="connsiteX116" fmla="*/ 683419 w 1441127"/>
                    <a:gd name="connsiteY116" fmla="*/ 146367 h 739298"/>
                    <a:gd name="connsiteX117" fmla="*/ 690563 w 1441127"/>
                    <a:gd name="connsiteY117" fmla="*/ 148748 h 739298"/>
                    <a:gd name="connsiteX118" fmla="*/ 697707 w 1441127"/>
                    <a:gd name="connsiteY118" fmla="*/ 153511 h 739298"/>
                    <a:gd name="connsiteX119" fmla="*/ 752475 w 1441127"/>
                    <a:gd name="connsiteY119" fmla="*/ 163036 h 739298"/>
                    <a:gd name="connsiteX120" fmla="*/ 809625 w 1441127"/>
                    <a:gd name="connsiteY120" fmla="*/ 170179 h 739298"/>
                    <a:gd name="connsiteX121" fmla="*/ 816769 w 1441127"/>
                    <a:gd name="connsiteY121" fmla="*/ 177323 h 739298"/>
                    <a:gd name="connsiteX122" fmla="*/ 831057 w 1441127"/>
                    <a:gd name="connsiteY122" fmla="*/ 186848 h 739298"/>
                    <a:gd name="connsiteX123" fmla="*/ 850107 w 1441127"/>
                    <a:gd name="connsiteY123" fmla="*/ 170179 h 739298"/>
                    <a:gd name="connsiteX124" fmla="*/ 850107 w 1441127"/>
                    <a:gd name="connsiteY124" fmla="*/ 170179 h 739298"/>
                    <a:gd name="connsiteX125" fmla="*/ 871538 w 1441127"/>
                    <a:gd name="connsiteY125" fmla="*/ 158273 h 739298"/>
                    <a:gd name="connsiteX126" fmla="*/ 873919 w 1441127"/>
                    <a:gd name="connsiteY126" fmla="*/ 143986 h 739298"/>
                    <a:gd name="connsiteX127" fmla="*/ 881063 w 1441127"/>
                    <a:gd name="connsiteY127" fmla="*/ 141604 h 739298"/>
                    <a:gd name="connsiteX128" fmla="*/ 888207 w 1441127"/>
                    <a:gd name="connsiteY128" fmla="*/ 136842 h 739298"/>
                    <a:gd name="connsiteX129" fmla="*/ 890588 w 1441127"/>
                    <a:gd name="connsiteY129" fmla="*/ 129698 h 739298"/>
                    <a:gd name="connsiteX130" fmla="*/ 907257 w 1441127"/>
                    <a:gd name="connsiteY130" fmla="*/ 122554 h 739298"/>
                    <a:gd name="connsiteX131" fmla="*/ 909638 w 1441127"/>
                    <a:gd name="connsiteY131" fmla="*/ 129698 h 739298"/>
                    <a:gd name="connsiteX132" fmla="*/ 912019 w 1441127"/>
                    <a:gd name="connsiteY132" fmla="*/ 143986 h 739298"/>
                    <a:gd name="connsiteX133" fmla="*/ 916782 w 1441127"/>
                    <a:gd name="connsiteY133" fmla="*/ 151129 h 739298"/>
                    <a:gd name="connsiteX134" fmla="*/ 952500 w 1441127"/>
                    <a:gd name="connsiteY134" fmla="*/ 158273 h 739298"/>
                    <a:gd name="connsiteX135" fmla="*/ 957263 w 1441127"/>
                    <a:gd name="connsiteY135" fmla="*/ 165417 h 739298"/>
                    <a:gd name="connsiteX136" fmla="*/ 988219 w 1441127"/>
                    <a:gd name="connsiteY136" fmla="*/ 174942 h 739298"/>
                    <a:gd name="connsiteX137" fmla="*/ 995363 w 1441127"/>
                    <a:gd name="connsiteY137" fmla="*/ 146367 h 739298"/>
                    <a:gd name="connsiteX138" fmla="*/ 1002507 w 1441127"/>
                    <a:gd name="connsiteY138" fmla="*/ 132079 h 739298"/>
                    <a:gd name="connsiteX139" fmla="*/ 1031082 w 1441127"/>
                    <a:gd name="connsiteY139" fmla="*/ 124936 h 739298"/>
                    <a:gd name="connsiteX140" fmla="*/ 1033463 w 1441127"/>
                    <a:gd name="connsiteY140" fmla="*/ 148748 h 739298"/>
                    <a:gd name="connsiteX141" fmla="*/ 1062038 w 1441127"/>
                    <a:gd name="connsiteY141" fmla="*/ 155892 h 739298"/>
                    <a:gd name="connsiteX142" fmla="*/ 1069182 w 1441127"/>
                    <a:gd name="connsiteY142" fmla="*/ 158273 h 739298"/>
                    <a:gd name="connsiteX143" fmla="*/ 1076325 w 1441127"/>
                    <a:gd name="connsiteY143" fmla="*/ 165417 h 739298"/>
                    <a:gd name="connsiteX144" fmla="*/ 1078707 w 1441127"/>
                    <a:gd name="connsiteY144" fmla="*/ 172561 h 739298"/>
                    <a:gd name="connsiteX145" fmla="*/ 1088232 w 1441127"/>
                    <a:gd name="connsiteY145" fmla="*/ 177323 h 739298"/>
                    <a:gd name="connsiteX146" fmla="*/ 1095375 w 1441127"/>
                    <a:gd name="connsiteY146" fmla="*/ 182086 h 739298"/>
                    <a:gd name="connsiteX147" fmla="*/ 1100138 w 1441127"/>
                    <a:gd name="connsiteY147" fmla="*/ 191611 h 739298"/>
                    <a:gd name="connsiteX148" fmla="*/ 1109663 w 1441127"/>
                    <a:gd name="connsiteY148" fmla="*/ 196373 h 739298"/>
                    <a:gd name="connsiteX149" fmla="*/ 1131094 w 1441127"/>
                    <a:gd name="connsiteY149" fmla="*/ 201136 h 739298"/>
                    <a:gd name="connsiteX150" fmla="*/ 1138238 w 1441127"/>
                    <a:gd name="connsiteY150" fmla="*/ 215423 h 739298"/>
                    <a:gd name="connsiteX151" fmla="*/ 1152525 w 1441127"/>
                    <a:gd name="connsiteY151" fmla="*/ 220186 h 739298"/>
                    <a:gd name="connsiteX152" fmla="*/ 1159669 w 1441127"/>
                    <a:gd name="connsiteY152" fmla="*/ 224948 h 739298"/>
                    <a:gd name="connsiteX153" fmla="*/ 1164432 w 1441127"/>
                    <a:gd name="connsiteY153" fmla="*/ 234473 h 739298"/>
                    <a:gd name="connsiteX154" fmla="*/ 1169194 w 1441127"/>
                    <a:gd name="connsiteY154" fmla="*/ 260667 h 739298"/>
                    <a:gd name="connsiteX155" fmla="*/ 1178719 w 1441127"/>
                    <a:gd name="connsiteY155" fmla="*/ 258286 h 739298"/>
                    <a:gd name="connsiteX156" fmla="*/ 1202532 w 1441127"/>
                    <a:gd name="connsiteY156" fmla="*/ 253523 h 739298"/>
                    <a:gd name="connsiteX157" fmla="*/ 1216819 w 1441127"/>
                    <a:gd name="connsiteY157" fmla="*/ 248761 h 739298"/>
                    <a:gd name="connsiteX158" fmla="*/ 1219200 w 1441127"/>
                    <a:gd name="connsiteY158" fmla="*/ 241617 h 739298"/>
                    <a:gd name="connsiteX159" fmla="*/ 1226344 w 1441127"/>
                    <a:gd name="connsiteY159" fmla="*/ 239236 h 739298"/>
                    <a:gd name="connsiteX160" fmla="*/ 1243013 w 1441127"/>
                    <a:gd name="connsiteY160" fmla="*/ 232092 h 739298"/>
                    <a:gd name="connsiteX161" fmla="*/ 1245394 w 1441127"/>
                    <a:gd name="connsiteY161" fmla="*/ 217804 h 739298"/>
                    <a:gd name="connsiteX162" fmla="*/ 1259682 w 1441127"/>
                    <a:gd name="connsiteY162" fmla="*/ 210661 h 739298"/>
                    <a:gd name="connsiteX163" fmla="*/ 1283494 w 1441127"/>
                    <a:gd name="connsiteY163" fmla="*/ 208279 h 739298"/>
                    <a:gd name="connsiteX164" fmla="*/ 1295400 w 1441127"/>
                    <a:gd name="connsiteY164" fmla="*/ 205898 h 739298"/>
                    <a:gd name="connsiteX165" fmla="*/ 1302544 w 1441127"/>
                    <a:gd name="connsiteY165" fmla="*/ 201136 h 739298"/>
                    <a:gd name="connsiteX166" fmla="*/ 1345407 w 1441127"/>
                    <a:gd name="connsiteY166" fmla="*/ 182086 h 739298"/>
                    <a:gd name="connsiteX167" fmla="*/ 1350169 w 1441127"/>
                    <a:gd name="connsiteY167" fmla="*/ 174942 h 739298"/>
                    <a:gd name="connsiteX168" fmla="*/ 1364457 w 1441127"/>
                    <a:gd name="connsiteY168" fmla="*/ 170179 h 739298"/>
                    <a:gd name="connsiteX169" fmla="*/ 1378744 w 1441127"/>
                    <a:gd name="connsiteY169" fmla="*/ 172561 h 739298"/>
                    <a:gd name="connsiteX170" fmla="*/ 1385888 w 1441127"/>
                    <a:gd name="connsiteY170" fmla="*/ 174942 h 739298"/>
                    <a:gd name="connsiteX171" fmla="*/ 1409700 w 1441127"/>
                    <a:gd name="connsiteY171" fmla="*/ 172561 h 739298"/>
                    <a:gd name="connsiteX172" fmla="*/ 1412082 w 1441127"/>
                    <a:gd name="connsiteY172" fmla="*/ 198754 h 739298"/>
                    <a:gd name="connsiteX173" fmla="*/ 1407319 w 1441127"/>
                    <a:gd name="connsiteY173" fmla="*/ 213042 h 739298"/>
                    <a:gd name="connsiteX174" fmla="*/ 1409700 w 1441127"/>
                    <a:gd name="connsiteY174" fmla="*/ 229711 h 739298"/>
                    <a:gd name="connsiteX175" fmla="*/ 1412082 w 1441127"/>
                    <a:gd name="connsiteY175" fmla="*/ 239236 h 739298"/>
                    <a:gd name="connsiteX176" fmla="*/ 1419225 w 1441127"/>
                    <a:gd name="connsiteY176" fmla="*/ 272573 h 739298"/>
                    <a:gd name="connsiteX177" fmla="*/ 1414463 w 1441127"/>
                    <a:gd name="connsiteY177" fmla="*/ 294004 h 739298"/>
                    <a:gd name="connsiteX178" fmla="*/ 1404938 w 1441127"/>
                    <a:gd name="connsiteY178" fmla="*/ 308292 h 739298"/>
                    <a:gd name="connsiteX179" fmla="*/ 1400175 w 1441127"/>
                    <a:gd name="connsiteY179" fmla="*/ 317817 h 739298"/>
                    <a:gd name="connsiteX180" fmla="*/ 1397794 w 1441127"/>
                    <a:gd name="connsiteY180" fmla="*/ 324961 h 739298"/>
                    <a:gd name="connsiteX181" fmla="*/ 1373982 w 1441127"/>
                    <a:gd name="connsiteY181" fmla="*/ 336867 h 739298"/>
                    <a:gd name="connsiteX182" fmla="*/ 1369219 w 1441127"/>
                    <a:gd name="connsiteY182" fmla="*/ 358298 h 739298"/>
                    <a:gd name="connsiteX183" fmla="*/ 1371600 w 1441127"/>
                    <a:gd name="connsiteY183" fmla="*/ 372586 h 739298"/>
                    <a:gd name="connsiteX184" fmla="*/ 1395413 w 1441127"/>
                    <a:gd name="connsiteY184" fmla="*/ 370204 h 739298"/>
                    <a:gd name="connsiteX185" fmla="*/ 1400175 w 1441127"/>
                    <a:gd name="connsiteY185" fmla="*/ 363061 h 739298"/>
                    <a:gd name="connsiteX186" fmla="*/ 1402557 w 1441127"/>
                    <a:gd name="connsiteY186" fmla="*/ 413067 h 739298"/>
                    <a:gd name="connsiteX187" fmla="*/ 1404938 w 1441127"/>
                    <a:gd name="connsiteY187" fmla="*/ 439261 h 739298"/>
                    <a:gd name="connsiteX188" fmla="*/ 1407319 w 1441127"/>
                    <a:gd name="connsiteY188" fmla="*/ 451167 h 739298"/>
                    <a:gd name="connsiteX189" fmla="*/ 1416844 w 1441127"/>
                    <a:gd name="connsiteY189" fmla="*/ 455929 h 739298"/>
                    <a:gd name="connsiteX190" fmla="*/ 1433513 w 1441127"/>
                    <a:gd name="connsiteY190" fmla="*/ 465454 h 739298"/>
                    <a:gd name="connsiteX191" fmla="*/ 1440657 w 1441127"/>
                    <a:gd name="connsiteY191" fmla="*/ 472598 h 739298"/>
                    <a:gd name="connsiteX192" fmla="*/ 1435894 w 1441127"/>
                    <a:gd name="connsiteY192" fmla="*/ 479742 h 739298"/>
                    <a:gd name="connsiteX193" fmla="*/ 1402557 w 1441127"/>
                    <a:gd name="connsiteY193" fmla="*/ 482123 h 739298"/>
                    <a:gd name="connsiteX194" fmla="*/ 1397794 w 1441127"/>
                    <a:gd name="connsiteY194" fmla="*/ 498792 h 739298"/>
                    <a:gd name="connsiteX195" fmla="*/ 1390650 w 1441127"/>
                    <a:gd name="connsiteY195" fmla="*/ 508317 h 739298"/>
                    <a:gd name="connsiteX196" fmla="*/ 1378744 w 1441127"/>
                    <a:gd name="connsiteY196" fmla="*/ 527367 h 739298"/>
                    <a:gd name="connsiteX197" fmla="*/ 1359694 w 1441127"/>
                    <a:gd name="connsiteY197" fmla="*/ 524986 h 739298"/>
                    <a:gd name="connsiteX198" fmla="*/ 1354932 w 1441127"/>
                    <a:gd name="connsiteY198" fmla="*/ 517842 h 739298"/>
                    <a:gd name="connsiteX199" fmla="*/ 1347788 w 1441127"/>
                    <a:gd name="connsiteY199" fmla="*/ 505936 h 739298"/>
                    <a:gd name="connsiteX200" fmla="*/ 1335882 w 1441127"/>
                    <a:gd name="connsiteY200" fmla="*/ 494029 h 739298"/>
                    <a:gd name="connsiteX201" fmla="*/ 1316832 w 1441127"/>
                    <a:gd name="connsiteY201" fmla="*/ 491648 h 739298"/>
                    <a:gd name="connsiteX202" fmla="*/ 1309688 w 1441127"/>
                    <a:gd name="connsiteY202" fmla="*/ 489267 h 739298"/>
                    <a:gd name="connsiteX203" fmla="*/ 1302544 w 1441127"/>
                    <a:gd name="connsiteY203" fmla="*/ 484504 h 739298"/>
                    <a:gd name="connsiteX204" fmla="*/ 1304925 w 1441127"/>
                    <a:gd name="connsiteY204" fmla="*/ 494029 h 739298"/>
                    <a:gd name="connsiteX205" fmla="*/ 1300163 w 1441127"/>
                    <a:gd name="connsiteY205" fmla="*/ 486886 h 739298"/>
                    <a:gd name="connsiteX206" fmla="*/ 1293019 w 1441127"/>
                    <a:gd name="connsiteY206" fmla="*/ 482123 h 739298"/>
                    <a:gd name="connsiteX207" fmla="*/ 1278732 w 1441127"/>
                    <a:gd name="connsiteY207" fmla="*/ 470217 h 739298"/>
                    <a:gd name="connsiteX208" fmla="*/ 1271588 w 1441127"/>
                    <a:gd name="connsiteY208" fmla="*/ 496411 h 739298"/>
                    <a:gd name="connsiteX209" fmla="*/ 1266825 w 1441127"/>
                    <a:gd name="connsiteY209" fmla="*/ 503554 h 739298"/>
                    <a:gd name="connsiteX210" fmla="*/ 1259682 w 1441127"/>
                    <a:gd name="connsiteY210" fmla="*/ 505936 h 739298"/>
                    <a:gd name="connsiteX211" fmla="*/ 1257300 w 1441127"/>
                    <a:gd name="connsiteY211" fmla="*/ 517842 h 739298"/>
                    <a:gd name="connsiteX212" fmla="*/ 1221582 w 1441127"/>
                    <a:gd name="connsiteY212" fmla="*/ 534511 h 739298"/>
                    <a:gd name="connsiteX213" fmla="*/ 1219200 w 1441127"/>
                    <a:gd name="connsiteY213" fmla="*/ 555942 h 739298"/>
                    <a:gd name="connsiteX214" fmla="*/ 1212057 w 1441127"/>
                    <a:gd name="connsiteY214" fmla="*/ 558323 h 739298"/>
                    <a:gd name="connsiteX215" fmla="*/ 1185863 w 1441127"/>
                    <a:gd name="connsiteY215" fmla="*/ 560704 h 739298"/>
                    <a:gd name="connsiteX216" fmla="*/ 1166813 w 1441127"/>
                    <a:gd name="connsiteY216" fmla="*/ 558323 h 739298"/>
                    <a:gd name="connsiteX217" fmla="*/ 1162050 w 1441127"/>
                    <a:gd name="connsiteY217" fmla="*/ 551179 h 739298"/>
                    <a:gd name="connsiteX218" fmla="*/ 1152525 w 1441127"/>
                    <a:gd name="connsiteY218" fmla="*/ 546417 h 739298"/>
                    <a:gd name="connsiteX219" fmla="*/ 1123950 w 1441127"/>
                    <a:gd name="connsiteY219" fmla="*/ 548798 h 739298"/>
                    <a:gd name="connsiteX220" fmla="*/ 1119188 w 1441127"/>
                    <a:gd name="connsiteY220" fmla="*/ 555942 h 739298"/>
                    <a:gd name="connsiteX221" fmla="*/ 1116807 w 1441127"/>
                    <a:gd name="connsiteY221" fmla="*/ 546417 h 739298"/>
                    <a:gd name="connsiteX222" fmla="*/ 1114425 w 1441127"/>
                    <a:gd name="connsiteY222" fmla="*/ 539273 h 739298"/>
                    <a:gd name="connsiteX223" fmla="*/ 1112044 w 1441127"/>
                    <a:gd name="connsiteY223" fmla="*/ 515461 h 739298"/>
                    <a:gd name="connsiteX224" fmla="*/ 1104900 w 1441127"/>
                    <a:gd name="connsiteY224" fmla="*/ 508317 h 739298"/>
                    <a:gd name="connsiteX225" fmla="*/ 1090613 w 1441127"/>
                    <a:gd name="connsiteY225" fmla="*/ 501173 h 739298"/>
                    <a:gd name="connsiteX226" fmla="*/ 1081088 w 1441127"/>
                    <a:gd name="connsiteY226" fmla="*/ 505936 h 739298"/>
                    <a:gd name="connsiteX227" fmla="*/ 1073944 w 1441127"/>
                    <a:gd name="connsiteY227" fmla="*/ 513079 h 739298"/>
                    <a:gd name="connsiteX228" fmla="*/ 1066800 w 1441127"/>
                    <a:gd name="connsiteY228" fmla="*/ 517842 h 739298"/>
                    <a:gd name="connsiteX229" fmla="*/ 1064419 w 1441127"/>
                    <a:gd name="connsiteY229" fmla="*/ 539273 h 739298"/>
                    <a:gd name="connsiteX230" fmla="*/ 1059657 w 1441127"/>
                    <a:gd name="connsiteY230" fmla="*/ 546417 h 739298"/>
                    <a:gd name="connsiteX231" fmla="*/ 1054894 w 1441127"/>
                    <a:gd name="connsiteY231" fmla="*/ 565467 h 739298"/>
                    <a:gd name="connsiteX232" fmla="*/ 1038225 w 1441127"/>
                    <a:gd name="connsiteY232" fmla="*/ 560704 h 739298"/>
                    <a:gd name="connsiteX233" fmla="*/ 1035844 w 1441127"/>
                    <a:gd name="connsiteY233" fmla="*/ 544036 h 739298"/>
                    <a:gd name="connsiteX234" fmla="*/ 1016794 w 1441127"/>
                    <a:gd name="connsiteY234" fmla="*/ 541654 h 739298"/>
                    <a:gd name="connsiteX235" fmla="*/ 995363 w 1441127"/>
                    <a:gd name="connsiteY235" fmla="*/ 539273 h 739298"/>
                    <a:gd name="connsiteX236" fmla="*/ 981075 w 1441127"/>
                    <a:gd name="connsiteY236" fmla="*/ 548798 h 739298"/>
                    <a:gd name="connsiteX237" fmla="*/ 976313 w 1441127"/>
                    <a:gd name="connsiteY237" fmla="*/ 555942 h 739298"/>
                    <a:gd name="connsiteX238" fmla="*/ 945357 w 1441127"/>
                    <a:gd name="connsiteY238" fmla="*/ 567848 h 739298"/>
                    <a:gd name="connsiteX239" fmla="*/ 940594 w 1441127"/>
                    <a:gd name="connsiteY239" fmla="*/ 574992 h 739298"/>
                    <a:gd name="connsiteX240" fmla="*/ 931069 w 1441127"/>
                    <a:gd name="connsiteY240" fmla="*/ 596423 h 739298"/>
                    <a:gd name="connsiteX241" fmla="*/ 895350 w 1441127"/>
                    <a:gd name="connsiteY241" fmla="*/ 596423 h 739298"/>
                    <a:gd name="connsiteX242" fmla="*/ 888207 w 1441127"/>
                    <a:gd name="connsiteY242" fmla="*/ 610711 h 739298"/>
                    <a:gd name="connsiteX243" fmla="*/ 878682 w 1441127"/>
                    <a:gd name="connsiteY243" fmla="*/ 624998 h 739298"/>
                    <a:gd name="connsiteX244" fmla="*/ 881063 w 1441127"/>
                    <a:gd name="connsiteY244" fmla="*/ 632142 h 739298"/>
                    <a:gd name="connsiteX245" fmla="*/ 897732 w 1441127"/>
                    <a:gd name="connsiteY245" fmla="*/ 641667 h 739298"/>
                    <a:gd name="connsiteX246" fmla="*/ 904875 w 1441127"/>
                    <a:gd name="connsiteY246" fmla="*/ 646429 h 739298"/>
                    <a:gd name="connsiteX247" fmla="*/ 895350 w 1441127"/>
                    <a:gd name="connsiteY247" fmla="*/ 658336 h 739298"/>
                    <a:gd name="connsiteX248" fmla="*/ 878682 w 1441127"/>
                    <a:gd name="connsiteY248" fmla="*/ 655954 h 739298"/>
                    <a:gd name="connsiteX249" fmla="*/ 866775 w 1441127"/>
                    <a:gd name="connsiteY249" fmla="*/ 665479 h 739298"/>
                    <a:gd name="connsiteX250" fmla="*/ 859632 w 1441127"/>
                    <a:gd name="connsiteY250" fmla="*/ 670242 h 739298"/>
                    <a:gd name="connsiteX251" fmla="*/ 840582 w 1441127"/>
                    <a:gd name="connsiteY251" fmla="*/ 667861 h 739298"/>
                    <a:gd name="connsiteX252" fmla="*/ 831057 w 1441127"/>
                    <a:gd name="connsiteY252" fmla="*/ 653573 h 739298"/>
                    <a:gd name="connsiteX253" fmla="*/ 816769 w 1441127"/>
                    <a:gd name="connsiteY253" fmla="*/ 646429 h 739298"/>
                    <a:gd name="connsiteX254" fmla="*/ 807244 w 1441127"/>
                    <a:gd name="connsiteY254" fmla="*/ 639286 h 739298"/>
                    <a:gd name="connsiteX255" fmla="*/ 776288 w 1441127"/>
                    <a:gd name="connsiteY255" fmla="*/ 639286 h 739298"/>
                    <a:gd name="connsiteX256" fmla="*/ 762000 w 1441127"/>
                    <a:gd name="connsiteY256" fmla="*/ 644048 h 739298"/>
                    <a:gd name="connsiteX257" fmla="*/ 740569 w 1441127"/>
                    <a:gd name="connsiteY257" fmla="*/ 648811 h 739298"/>
                    <a:gd name="connsiteX258" fmla="*/ 733425 w 1441127"/>
                    <a:gd name="connsiteY258" fmla="*/ 655954 h 739298"/>
                    <a:gd name="connsiteX259" fmla="*/ 719138 w 1441127"/>
                    <a:gd name="connsiteY259" fmla="*/ 665479 h 739298"/>
                    <a:gd name="connsiteX260" fmla="*/ 711994 w 1441127"/>
                    <a:gd name="connsiteY260" fmla="*/ 672623 h 739298"/>
                    <a:gd name="connsiteX261" fmla="*/ 695325 w 1441127"/>
                    <a:gd name="connsiteY261" fmla="*/ 675004 h 739298"/>
                    <a:gd name="connsiteX262" fmla="*/ 614363 w 1441127"/>
                    <a:gd name="connsiteY262" fmla="*/ 675004 h 739298"/>
                    <a:gd name="connsiteX263" fmla="*/ 583407 w 1441127"/>
                    <a:gd name="connsiteY263" fmla="*/ 672623 h 739298"/>
                    <a:gd name="connsiteX264" fmla="*/ 573882 w 1441127"/>
                    <a:gd name="connsiteY264" fmla="*/ 670242 h 739298"/>
                    <a:gd name="connsiteX265" fmla="*/ 535782 w 1441127"/>
                    <a:gd name="connsiteY265" fmla="*/ 675004 h 739298"/>
                    <a:gd name="connsiteX266" fmla="*/ 531019 w 1441127"/>
                    <a:gd name="connsiteY266" fmla="*/ 682148 h 739298"/>
                    <a:gd name="connsiteX267" fmla="*/ 535782 w 1441127"/>
                    <a:gd name="connsiteY267" fmla="*/ 703579 h 739298"/>
                    <a:gd name="connsiteX268" fmla="*/ 533400 w 1441127"/>
                    <a:gd name="connsiteY268" fmla="*/ 710723 h 739298"/>
                    <a:gd name="connsiteX269" fmla="*/ 526257 w 1441127"/>
                    <a:gd name="connsiteY269" fmla="*/ 713104 h 739298"/>
                    <a:gd name="connsiteX270" fmla="*/ 497682 w 1441127"/>
                    <a:gd name="connsiteY270" fmla="*/ 708342 h 739298"/>
                    <a:gd name="connsiteX271" fmla="*/ 488157 w 1441127"/>
                    <a:gd name="connsiteY271" fmla="*/ 710723 h 739298"/>
                    <a:gd name="connsiteX272" fmla="*/ 483394 w 1441127"/>
                    <a:gd name="connsiteY272" fmla="*/ 720248 h 739298"/>
                    <a:gd name="connsiteX273" fmla="*/ 442913 w 1441127"/>
                    <a:gd name="connsiteY273" fmla="*/ 722629 h 739298"/>
                    <a:gd name="connsiteX274" fmla="*/ 433388 w 1441127"/>
                    <a:gd name="connsiteY274" fmla="*/ 734536 h 739298"/>
                    <a:gd name="connsiteX275" fmla="*/ 426244 w 1441127"/>
                    <a:gd name="connsiteY275" fmla="*/ 739298 h 739298"/>
                    <a:gd name="connsiteX276" fmla="*/ 414338 w 1441127"/>
                    <a:gd name="connsiteY276" fmla="*/ 734536 h 739298"/>
                    <a:gd name="connsiteX277" fmla="*/ 407194 w 1441127"/>
                    <a:gd name="connsiteY277" fmla="*/ 732154 h 739298"/>
                    <a:gd name="connsiteX278" fmla="*/ 397669 w 1441127"/>
                    <a:gd name="connsiteY278" fmla="*/ 717867 h 739298"/>
                    <a:gd name="connsiteX279" fmla="*/ 390525 w 1441127"/>
                    <a:gd name="connsiteY279" fmla="*/ 703579 h 739298"/>
                    <a:gd name="connsiteX280" fmla="*/ 378619 w 1441127"/>
                    <a:gd name="connsiteY280" fmla="*/ 698817 h 739298"/>
                    <a:gd name="connsiteX281" fmla="*/ 366713 w 1441127"/>
                    <a:gd name="connsiteY281" fmla="*/ 684529 h 739298"/>
                    <a:gd name="connsiteX282" fmla="*/ 359569 w 1441127"/>
                    <a:gd name="connsiteY282" fmla="*/ 677386 h 739298"/>
                    <a:gd name="connsiteX283" fmla="*/ 347663 w 1441127"/>
                    <a:gd name="connsiteY283" fmla="*/ 663098 h 739298"/>
                    <a:gd name="connsiteX284" fmla="*/ 345282 w 1441127"/>
                    <a:gd name="connsiteY284" fmla="*/ 653573 h 739298"/>
                    <a:gd name="connsiteX285" fmla="*/ 340519 w 1441127"/>
                    <a:gd name="connsiteY285" fmla="*/ 641667 h 739298"/>
                    <a:gd name="connsiteX286" fmla="*/ 347663 w 1441127"/>
                    <a:gd name="connsiteY286" fmla="*/ 639286 h 739298"/>
                    <a:gd name="connsiteX287" fmla="*/ 364332 w 1441127"/>
                    <a:gd name="connsiteY287" fmla="*/ 641667 h 739298"/>
                    <a:gd name="connsiteX288" fmla="*/ 373857 w 1441127"/>
                    <a:gd name="connsiteY288" fmla="*/ 648811 h 739298"/>
                    <a:gd name="connsiteX289" fmla="*/ 381000 w 1441127"/>
                    <a:gd name="connsiteY289" fmla="*/ 651192 h 739298"/>
                    <a:gd name="connsiteX290" fmla="*/ 388144 w 1441127"/>
                    <a:gd name="connsiteY290" fmla="*/ 644048 h 739298"/>
                    <a:gd name="connsiteX291" fmla="*/ 369094 w 1441127"/>
                    <a:gd name="connsiteY291" fmla="*/ 620236 h 739298"/>
                    <a:gd name="connsiteX292" fmla="*/ 364332 w 1441127"/>
                    <a:gd name="connsiteY292" fmla="*/ 613092 h 739298"/>
                    <a:gd name="connsiteX293" fmla="*/ 350044 w 1441127"/>
                    <a:gd name="connsiteY293" fmla="*/ 608329 h 739298"/>
                    <a:gd name="connsiteX294" fmla="*/ 333375 w 1441127"/>
                    <a:gd name="connsiteY294" fmla="*/ 598804 h 739298"/>
                    <a:gd name="connsiteX295" fmla="*/ 326232 w 1441127"/>
                    <a:gd name="connsiteY295" fmla="*/ 594042 h 739298"/>
                    <a:gd name="connsiteX296" fmla="*/ 316707 w 1441127"/>
                    <a:gd name="connsiteY296" fmla="*/ 591661 h 739298"/>
                    <a:gd name="connsiteX297" fmla="*/ 300038 w 1441127"/>
                    <a:gd name="connsiteY297" fmla="*/ 586898 h 739298"/>
                    <a:gd name="connsiteX298" fmla="*/ 292894 w 1441127"/>
                    <a:gd name="connsiteY298" fmla="*/ 603567 h 739298"/>
                    <a:gd name="connsiteX299" fmla="*/ 278607 w 1441127"/>
                    <a:gd name="connsiteY299" fmla="*/ 605948 h 739298"/>
                    <a:gd name="connsiteX300" fmla="*/ 259557 w 1441127"/>
                    <a:gd name="connsiteY300" fmla="*/ 610711 h 739298"/>
                    <a:gd name="connsiteX301" fmla="*/ 245269 w 1441127"/>
                    <a:gd name="connsiteY301" fmla="*/ 615473 h 739298"/>
                    <a:gd name="connsiteX302" fmla="*/ 238125 w 1441127"/>
                    <a:gd name="connsiteY302" fmla="*/ 622617 h 739298"/>
                    <a:gd name="connsiteX303" fmla="*/ 219075 w 1441127"/>
                    <a:gd name="connsiteY303" fmla="*/ 627379 h 739298"/>
                    <a:gd name="connsiteX304" fmla="*/ 209550 w 1441127"/>
                    <a:gd name="connsiteY304" fmla="*/ 641667 h 739298"/>
                    <a:gd name="connsiteX305" fmla="*/ 207169 w 1441127"/>
                    <a:gd name="connsiteY305" fmla="*/ 660717 h 739298"/>
                    <a:gd name="connsiteX306" fmla="*/ 200025 w 1441127"/>
                    <a:gd name="connsiteY306" fmla="*/ 663098 h 739298"/>
                    <a:gd name="connsiteX307" fmla="*/ 180975 w 1441127"/>
                    <a:gd name="connsiteY307" fmla="*/ 672623 h 739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</a:cxnLst>
                  <a:rect l="l" t="t" r="r" b="b"/>
                  <a:pathLst>
                    <a:path w="1441127" h="739298">
                      <a:moveTo>
                        <a:pt x="180975" y="672623"/>
                      </a:moveTo>
                      <a:cubicBezTo>
                        <a:pt x="176213" y="673814"/>
                        <a:pt x="174723" y="670242"/>
                        <a:pt x="171450" y="670242"/>
                      </a:cubicBezTo>
                      <a:cubicBezTo>
                        <a:pt x="150583" y="670242"/>
                        <a:pt x="151334" y="670598"/>
                        <a:pt x="138113" y="675004"/>
                      </a:cubicBezTo>
                      <a:cubicBezTo>
                        <a:pt x="135732" y="676592"/>
                        <a:pt x="133825" y="679577"/>
                        <a:pt x="130969" y="679767"/>
                      </a:cubicBezTo>
                      <a:cubicBezTo>
                        <a:pt x="121257" y="680415"/>
                        <a:pt x="97495" y="676686"/>
                        <a:pt x="85725" y="675004"/>
                      </a:cubicBezTo>
                      <a:cubicBezTo>
                        <a:pt x="84138" y="672623"/>
                        <a:pt x="83198" y="669649"/>
                        <a:pt x="80963" y="667861"/>
                      </a:cubicBezTo>
                      <a:cubicBezTo>
                        <a:pt x="79408" y="666617"/>
                        <a:pt x="64920" y="663254"/>
                        <a:pt x="64294" y="663098"/>
                      </a:cubicBezTo>
                      <a:cubicBezTo>
                        <a:pt x="63500" y="651986"/>
                        <a:pt x="66378" y="639968"/>
                        <a:pt x="61913" y="629761"/>
                      </a:cubicBezTo>
                      <a:cubicBezTo>
                        <a:pt x="59901" y="625162"/>
                        <a:pt x="52495" y="626215"/>
                        <a:pt x="47625" y="624998"/>
                      </a:cubicBezTo>
                      <a:lnTo>
                        <a:pt x="28575" y="620236"/>
                      </a:lnTo>
                      <a:cubicBezTo>
                        <a:pt x="29369" y="608330"/>
                        <a:pt x="29639" y="596377"/>
                        <a:pt x="30957" y="584517"/>
                      </a:cubicBezTo>
                      <a:cubicBezTo>
                        <a:pt x="31812" y="576822"/>
                        <a:pt x="34717" y="576994"/>
                        <a:pt x="38100" y="570229"/>
                      </a:cubicBezTo>
                      <a:cubicBezTo>
                        <a:pt x="40543" y="565343"/>
                        <a:pt x="41956" y="555716"/>
                        <a:pt x="42863" y="551179"/>
                      </a:cubicBezTo>
                      <a:cubicBezTo>
                        <a:pt x="41275" y="545623"/>
                        <a:pt x="41073" y="539466"/>
                        <a:pt x="38100" y="534511"/>
                      </a:cubicBezTo>
                      <a:cubicBezTo>
                        <a:pt x="37117" y="532872"/>
                        <a:pt x="24067" y="524361"/>
                        <a:pt x="21432" y="522604"/>
                      </a:cubicBezTo>
                      <a:cubicBezTo>
                        <a:pt x="22226" y="520223"/>
                        <a:pt x="22691" y="517706"/>
                        <a:pt x="23813" y="515461"/>
                      </a:cubicBezTo>
                      <a:cubicBezTo>
                        <a:pt x="25093" y="512901"/>
                        <a:pt x="27448" y="510947"/>
                        <a:pt x="28575" y="508317"/>
                      </a:cubicBezTo>
                      <a:cubicBezTo>
                        <a:pt x="29864" y="505309"/>
                        <a:pt x="30058" y="501939"/>
                        <a:pt x="30957" y="498792"/>
                      </a:cubicBezTo>
                      <a:cubicBezTo>
                        <a:pt x="31647" y="496378"/>
                        <a:pt x="32648" y="494062"/>
                        <a:pt x="33338" y="491648"/>
                      </a:cubicBezTo>
                      <a:cubicBezTo>
                        <a:pt x="39317" y="470717"/>
                        <a:pt x="32391" y="492108"/>
                        <a:pt x="38100" y="474979"/>
                      </a:cubicBezTo>
                      <a:cubicBezTo>
                        <a:pt x="38691" y="470842"/>
                        <a:pt x="39667" y="456920"/>
                        <a:pt x="42863" y="451167"/>
                      </a:cubicBezTo>
                      <a:cubicBezTo>
                        <a:pt x="45643" y="446163"/>
                        <a:pt x="47625" y="440054"/>
                        <a:pt x="52388" y="436879"/>
                      </a:cubicBezTo>
                      <a:lnTo>
                        <a:pt x="59532" y="432117"/>
                      </a:lnTo>
                      <a:cubicBezTo>
                        <a:pt x="60326" y="429736"/>
                        <a:pt x="61913" y="427483"/>
                        <a:pt x="61913" y="424973"/>
                      </a:cubicBezTo>
                      <a:cubicBezTo>
                        <a:pt x="61913" y="420926"/>
                        <a:pt x="59916" y="417096"/>
                        <a:pt x="59532" y="413067"/>
                      </a:cubicBezTo>
                      <a:cubicBezTo>
                        <a:pt x="58325" y="400400"/>
                        <a:pt x="61354" y="386977"/>
                        <a:pt x="57150" y="374967"/>
                      </a:cubicBezTo>
                      <a:cubicBezTo>
                        <a:pt x="55259" y="369565"/>
                        <a:pt x="42863" y="365442"/>
                        <a:pt x="42863" y="365442"/>
                      </a:cubicBezTo>
                      <a:cubicBezTo>
                        <a:pt x="42069" y="358298"/>
                        <a:pt x="43696" y="350440"/>
                        <a:pt x="40482" y="344011"/>
                      </a:cubicBezTo>
                      <a:cubicBezTo>
                        <a:pt x="39018" y="341084"/>
                        <a:pt x="33799" y="343253"/>
                        <a:pt x="30957" y="341629"/>
                      </a:cubicBezTo>
                      <a:cubicBezTo>
                        <a:pt x="5982" y="327358"/>
                        <a:pt x="38976" y="339542"/>
                        <a:pt x="16669" y="332104"/>
                      </a:cubicBezTo>
                      <a:lnTo>
                        <a:pt x="9525" y="310673"/>
                      </a:lnTo>
                      <a:cubicBezTo>
                        <a:pt x="8731" y="308292"/>
                        <a:pt x="8536" y="305618"/>
                        <a:pt x="7144" y="303529"/>
                      </a:cubicBezTo>
                      <a:cubicBezTo>
                        <a:pt x="990" y="294297"/>
                        <a:pt x="3287" y="299101"/>
                        <a:pt x="0" y="289242"/>
                      </a:cubicBezTo>
                      <a:cubicBezTo>
                        <a:pt x="5828" y="271759"/>
                        <a:pt x="1213" y="278504"/>
                        <a:pt x="11907" y="267811"/>
                      </a:cubicBezTo>
                      <a:cubicBezTo>
                        <a:pt x="15876" y="268605"/>
                        <a:pt x="19766" y="270192"/>
                        <a:pt x="23813" y="270192"/>
                      </a:cubicBezTo>
                      <a:cubicBezTo>
                        <a:pt x="38122" y="270192"/>
                        <a:pt x="52424" y="269107"/>
                        <a:pt x="66675" y="267811"/>
                      </a:cubicBezTo>
                      <a:cubicBezTo>
                        <a:pt x="70781" y="267438"/>
                        <a:pt x="79119" y="264456"/>
                        <a:pt x="83344" y="263048"/>
                      </a:cubicBezTo>
                      <a:cubicBezTo>
                        <a:pt x="90488" y="263842"/>
                        <a:pt x="97956" y="263156"/>
                        <a:pt x="104775" y="265429"/>
                      </a:cubicBezTo>
                      <a:cubicBezTo>
                        <a:pt x="110205" y="267239"/>
                        <a:pt x="119063" y="274954"/>
                        <a:pt x="119063" y="274954"/>
                      </a:cubicBezTo>
                      <a:cubicBezTo>
                        <a:pt x="126207" y="274160"/>
                        <a:pt x="133404" y="273755"/>
                        <a:pt x="140494" y="272573"/>
                      </a:cubicBezTo>
                      <a:cubicBezTo>
                        <a:pt x="142970" y="272160"/>
                        <a:pt x="146179" y="272235"/>
                        <a:pt x="147638" y="270192"/>
                      </a:cubicBezTo>
                      <a:cubicBezTo>
                        <a:pt x="150556" y="266107"/>
                        <a:pt x="150812" y="260667"/>
                        <a:pt x="152400" y="255904"/>
                      </a:cubicBezTo>
                      <a:lnTo>
                        <a:pt x="154782" y="248761"/>
                      </a:lnTo>
                      <a:cubicBezTo>
                        <a:pt x="153194" y="242411"/>
                        <a:pt x="153650" y="235157"/>
                        <a:pt x="150019" y="229711"/>
                      </a:cubicBezTo>
                      <a:cubicBezTo>
                        <a:pt x="146844" y="224949"/>
                        <a:pt x="135732" y="220186"/>
                        <a:pt x="135732" y="220186"/>
                      </a:cubicBezTo>
                      <a:cubicBezTo>
                        <a:pt x="134938" y="205105"/>
                        <a:pt x="136176" y="189778"/>
                        <a:pt x="133350" y="174942"/>
                      </a:cubicBezTo>
                      <a:cubicBezTo>
                        <a:pt x="132815" y="172131"/>
                        <a:pt x="128837" y="171306"/>
                        <a:pt x="126207" y="170179"/>
                      </a:cubicBezTo>
                      <a:cubicBezTo>
                        <a:pt x="123199" y="168890"/>
                        <a:pt x="119829" y="168697"/>
                        <a:pt x="116682" y="167798"/>
                      </a:cubicBezTo>
                      <a:cubicBezTo>
                        <a:pt x="114268" y="167108"/>
                        <a:pt x="111919" y="166211"/>
                        <a:pt x="109538" y="165417"/>
                      </a:cubicBezTo>
                      <a:cubicBezTo>
                        <a:pt x="107950" y="163036"/>
                        <a:pt x="107511" y="159115"/>
                        <a:pt x="104775" y="158273"/>
                      </a:cubicBezTo>
                      <a:cubicBezTo>
                        <a:pt x="96396" y="155695"/>
                        <a:pt x="87272" y="157051"/>
                        <a:pt x="78582" y="155892"/>
                      </a:cubicBezTo>
                      <a:cubicBezTo>
                        <a:pt x="75338" y="155460"/>
                        <a:pt x="72232" y="154305"/>
                        <a:pt x="69057" y="153511"/>
                      </a:cubicBezTo>
                      <a:cubicBezTo>
                        <a:pt x="66676" y="151130"/>
                        <a:pt x="64069" y="148954"/>
                        <a:pt x="61913" y="146367"/>
                      </a:cubicBezTo>
                      <a:cubicBezTo>
                        <a:pt x="49662" y="131666"/>
                        <a:pt x="52307" y="115654"/>
                        <a:pt x="59532" y="93979"/>
                      </a:cubicBezTo>
                      <a:cubicBezTo>
                        <a:pt x="61119" y="89217"/>
                        <a:pt x="69057" y="90804"/>
                        <a:pt x="73819" y="89217"/>
                      </a:cubicBezTo>
                      <a:cubicBezTo>
                        <a:pt x="84801" y="85557"/>
                        <a:pt x="78504" y="87328"/>
                        <a:pt x="92869" y="84454"/>
                      </a:cubicBezTo>
                      <a:cubicBezTo>
                        <a:pt x="95250" y="82867"/>
                        <a:pt x="97814" y="81524"/>
                        <a:pt x="100013" y="79692"/>
                      </a:cubicBezTo>
                      <a:cubicBezTo>
                        <a:pt x="102600" y="77536"/>
                        <a:pt x="104355" y="74416"/>
                        <a:pt x="107157" y="72548"/>
                      </a:cubicBezTo>
                      <a:cubicBezTo>
                        <a:pt x="109245" y="71156"/>
                        <a:pt x="111919" y="70961"/>
                        <a:pt x="114300" y="70167"/>
                      </a:cubicBezTo>
                      <a:cubicBezTo>
                        <a:pt x="126780" y="71727"/>
                        <a:pt x="150950" y="76076"/>
                        <a:pt x="161925" y="70167"/>
                      </a:cubicBezTo>
                      <a:cubicBezTo>
                        <a:pt x="166176" y="67878"/>
                        <a:pt x="163513" y="60642"/>
                        <a:pt x="164307" y="55879"/>
                      </a:cubicBezTo>
                      <a:cubicBezTo>
                        <a:pt x="171451" y="56673"/>
                        <a:pt x="178634" y="57168"/>
                        <a:pt x="185738" y="58261"/>
                      </a:cubicBezTo>
                      <a:cubicBezTo>
                        <a:pt x="188973" y="58759"/>
                        <a:pt x="191990" y="60642"/>
                        <a:pt x="195263" y="60642"/>
                      </a:cubicBezTo>
                      <a:cubicBezTo>
                        <a:pt x="199310" y="60642"/>
                        <a:pt x="203200" y="59055"/>
                        <a:pt x="207169" y="58261"/>
                      </a:cubicBezTo>
                      <a:cubicBezTo>
                        <a:pt x="206375" y="53498"/>
                        <a:pt x="205835" y="48686"/>
                        <a:pt x="204788" y="43973"/>
                      </a:cubicBezTo>
                      <a:cubicBezTo>
                        <a:pt x="204244" y="41523"/>
                        <a:pt x="202407" y="39339"/>
                        <a:pt x="202407" y="36829"/>
                      </a:cubicBezTo>
                      <a:cubicBezTo>
                        <a:pt x="202407" y="32001"/>
                        <a:pt x="203401" y="27166"/>
                        <a:pt x="204788" y="22542"/>
                      </a:cubicBezTo>
                      <a:cubicBezTo>
                        <a:pt x="205808" y="19142"/>
                        <a:pt x="208152" y="16280"/>
                        <a:pt x="209550" y="13017"/>
                      </a:cubicBezTo>
                      <a:cubicBezTo>
                        <a:pt x="210539" y="10710"/>
                        <a:pt x="211138" y="8254"/>
                        <a:pt x="211932" y="5873"/>
                      </a:cubicBezTo>
                      <a:cubicBezTo>
                        <a:pt x="241269" y="7829"/>
                        <a:pt x="241962" y="0"/>
                        <a:pt x="254794" y="15398"/>
                      </a:cubicBezTo>
                      <a:cubicBezTo>
                        <a:pt x="256626" y="17597"/>
                        <a:pt x="257969" y="20161"/>
                        <a:pt x="259557" y="22542"/>
                      </a:cubicBezTo>
                      <a:cubicBezTo>
                        <a:pt x="260564" y="25563"/>
                        <a:pt x="264346" y="38034"/>
                        <a:pt x="266700" y="39211"/>
                      </a:cubicBezTo>
                      <a:cubicBezTo>
                        <a:pt x="272424" y="42073"/>
                        <a:pt x="279400" y="40798"/>
                        <a:pt x="285750" y="41592"/>
                      </a:cubicBezTo>
                      <a:cubicBezTo>
                        <a:pt x="300038" y="40798"/>
                        <a:pt x="314610" y="42159"/>
                        <a:pt x="328613" y="39211"/>
                      </a:cubicBezTo>
                      <a:cubicBezTo>
                        <a:pt x="331069" y="38694"/>
                        <a:pt x="329219" y="33842"/>
                        <a:pt x="330994" y="32067"/>
                      </a:cubicBezTo>
                      <a:cubicBezTo>
                        <a:pt x="332769" y="30292"/>
                        <a:pt x="335757" y="30480"/>
                        <a:pt x="338138" y="29686"/>
                      </a:cubicBezTo>
                      <a:cubicBezTo>
                        <a:pt x="344123" y="47641"/>
                        <a:pt x="335353" y="26204"/>
                        <a:pt x="347663" y="41592"/>
                      </a:cubicBezTo>
                      <a:cubicBezTo>
                        <a:pt x="349231" y="43552"/>
                        <a:pt x="348476" y="46776"/>
                        <a:pt x="350044" y="48736"/>
                      </a:cubicBezTo>
                      <a:cubicBezTo>
                        <a:pt x="355289" y="55292"/>
                        <a:pt x="371212" y="57004"/>
                        <a:pt x="376238" y="58261"/>
                      </a:cubicBezTo>
                      <a:cubicBezTo>
                        <a:pt x="377032" y="61436"/>
                        <a:pt x="376575" y="65230"/>
                        <a:pt x="378619" y="67786"/>
                      </a:cubicBezTo>
                      <a:cubicBezTo>
                        <a:pt x="380187" y="69746"/>
                        <a:pt x="383313" y="69623"/>
                        <a:pt x="385763" y="70167"/>
                      </a:cubicBezTo>
                      <a:cubicBezTo>
                        <a:pt x="390476" y="71214"/>
                        <a:pt x="395316" y="71601"/>
                        <a:pt x="400050" y="72548"/>
                      </a:cubicBezTo>
                      <a:cubicBezTo>
                        <a:pt x="403259" y="73190"/>
                        <a:pt x="406400" y="74135"/>
                        <a:pt x="409575" y="74929"/>
                      </a:cubicBezTo>
                      <a:cubicBezTo>
                        <a:pt x="412750" y="76517"/>
                        <a:pt x="415837" y="78294"/>
                        <a:pt x="419100" y="79692"/>
                      </a:cubicBezTo>
                      <a:cubicBezTo>
                        <a:pt x="421407" y="80681"/>
                        <a:pt x="423999" y="80950"/>
                        <a:pt x="426244" y="82073"/>
                      </a:cubicBezTo>
                      <a:cubicBezTo>
                        <a:pt x="441817" y="89859"/>
                        <a:pt x="424744" y="83453"/>
                        <a:pt x="440532" y="93979"/>
                      </a:cubicBezTo>
                      <a:cubicBezTo>
                        <a:pt x="442620" y="95371"/>
                        <a:pt x="445294" y="95567"/>
                        <a:pt x="447675" y="96361"/>
                      </a:cubicBezTo>
                      <a:cubicBezTo>
                        <a:pt x="451644" y="95567"/>
                        <a:pt x="456214" y="96224"/>
                        <a:pt x="459582" y="93979"/>
                      </a:cubicBezTo>
                      <a:cubicBezTo>
                        <a:pt x="461670" y="92587"/>
                        <a:pt x="460841" y="89081"/>
                        <a:pt x="461963" y="86836"/>
                      </a:cubicBezTo>
                      <a:cubicBezTo>
                        <a:pt x="463243" y="84276"/>
                        <a:pt x="464571" y="81577"/>
                        <a:pt x="466725" y="79692"/>
                      </a:cubicBezTo>
                      <a:cubicBezTo>
                        <a:pt x="471033" y="75923"/>
                        <a:pt x="476250" y="73342"/>
                        <a:pt x="481013" y="70167"/>
                      </a:cubicBezTo>
                      <a:lnTo>
                        <a:pt x="488157" y="65404"/>
                      </a:lnTo>
                      <a:cubicBezTo>
                        <a:pt x="489744" y="63023"/>
                        <a:pt x="491757" y="60876"/>
                        <a:pt x="492919" y="58261"/>
                      </a:cubicBezTo>
                      <a:cubicBezTo>
                        <a:pt x="494958" y="53673"/>
                        <a:pt x="497682" y="43973"/>
                        <a:pt x="497682" y="43973"/>
                      </a:cubicBezTo>
                      <a:cubicBezTo>
                        <a:pt x="498476" y="37623"/>
                        <a:pt x="497686" y="30865"/>
                        <a:pt x="500063" y="24923"/>
                      </a:cubicBezTo>
                      <a:cubicBezTo>
                        <a:pt x="501126" y="22266"/>
                        <a:pt x="505008" y="21993"/>
                        <a:pt x="507207" y="20161"/>
                      </a:cubicBezTo>
                      <a:cubicBezTo>
                        <a:pt x="519099" y="10251"/>
                        <a:pt x="508938" y="14821"/>
                        <a:pt x="521494" y="10636"/>
                      </a:cubicBezTo>
                      <a:cubicBezTo>
                        <a:pt x="527050" y="11430"/>
                        <a:pt x="532924" y="11002"/>
                        <a:pt x="538163" y="13017"/>
                      </a:cubicBezTo>
                      <a:cubicBezTo>
                        <a:pt x="543505" y="15072"/>
                        <a:pt x="547688" y="19367"/>
                        <a:pt x="552450" y="22542"/>
                      </a:cubicBezTo>
                      <a:cubicBezTo>
                        <a:pt x="554831" y="24129"/>
                        <a:pt x="556879" y="26399"/>
                        <a:pt x="559594" y="27304"/>
                      </a:cubicBezTo>
                      <a:cubicBezTo>
                        <a:pt x="571318" y="31213"/>
                        <a:pt x="564262" y="29273"/>
                        <a:pt x="581025" y="32067"/>
                      </a:cubicBezTo>
                      <a:cubicBezTo>
                        <a:pt x="579438" y="40004"/>
                        <a:pt x="579376" y="48407"/>
                        <a:pt x="576263" y="55879"/>
                      </a:cubicBezTo>
                      <a:cubicBezTo>
                        <a:pt x="575162" y="58521"/>
                        <a:pt x="571318" y="58810"/>
                        <a:pt x="569119" y="60642"/>
                      </a:cubicBezTo>
                      <a:cubicBezTo>
                        <a:pt x="566532" y="62798"/>
                        <a:pt x="564356" y="65405"/>
                        <a:pt x="561975" y="67786"/>
                      </a:cubicBezTo>
                      <a:cubicBezTo>
                        <a:pt x="555992" y="85736"/>
                        <a:pt x="564062" y="63613"/>
                        <a:pt x="554832" y="82073"/>
                      </a:cubicBezTo>
                      <a:cubicBezTo>
                        <a:pt x="553709" y="84318"/>
                        <a:pt x="553439" y="86910"/>
                        <a:pt x="552450" y="89217"/>
                      </a:cubicBezTo>
                      <a:cubicBezTo>
                        <a:pt x="544981" y="106645"/>
                        <a:pt x="549696" y="90711"/>
                        <a:pt x="545307" y="108267"/>
                      </a:cubicBezTo>
                      <a:cubicBezTo>
                        <a:pt x="546101" y="117792"/>
                        <a:pt x="546425" y="127368"/>
                        <a:pt x="547688" y="136842"/>
                      </a:cubicBezTo>
                      <a:cubicBezTo>
                        <a:pt x="548020" y="139330"/>
                        <a:pt x="548294" y="142211"/>
                        <a:pt x="550069" y="143986"/>
                      </a:cubicBezTo>
                      <a:cubicBezTo>
                        <a:pt x="552579" y="146496"/>
                        <a:pt x="556120" y="148017"/>
                        <a:pt x="559594" y="148748"/>
                      </a:cubicBezTo>
                      <a:cubicBezTo>
                        <a:pt x="571348" y="151223"/>
                        <a:pt x="583407" y="151923"/>
                        <a:pt x="595313" y="153511"/>
                      </a:cubicBezTo>
                      <a:cubicBezTo>
                        <a:pt x="611375" y="169573"/>
                        <a:pt x="603211" y="165668"/>
                        <a:pt x="616744" y="170179"/>
                      </a:cubicBezTo>
                      <a:cubicBezTo>
                        <a:pt x="621507" y="169385"/>
                        <a:pt x="626485" y="169422"/>
                        <a:pt x="631032" y="167798"/>
                      </a:cubicBezTo>
                      <a:cubicBezTo>
                        <a:pt x="637718" y="165410"/>
                        <a:pt x="650082" y="158273"/>
                        <a:pt x="650082" y="158273"/>
                      </a:cubicBezTo>
                      <a:cubicBezTo>
                        <a:pt x="650876" y="154304"/>
                        <a:pt x="650218" y="149734"/>
                        <a:pt x="652463" y="146367"/>
                      </a:cubicBezTo>
                      <a:cubicBezTo>
                        <a:pt x="653855" y="144278"/>
                        <a:pt x="657097" y="143986"/>
                        <a:pt x="659607" y="143986"/>
                      </a:cubicBezTo>
                      <a:cubicBezTo>
                        <a:pt x="667584" y="143986"/>
                        <a:pt x="675482" y="145573"/>
                        <a:pt x="683419" y="146367"/>
                      </a:cubicBezTo>
                      <a:cubicBezTo>
                        <a:pt x="685800" y="147161"/>
                        <a:pt x="688318" y="147625"/>
                        <a:pt x="690563" y="148748"/>
                      </a:cubicBezTo>
                      <a:cubicBezTo>
                        <a:pt x="693123" y="150028"/>
                        <a:pt x="695017" y="152533"/>
                        <a:pt x="697707" y="153511"/>
                      </a:cubicBezTo>
                      <a:cubicBezTo>
                        <a:pt x="713256" y="159165"/>
                        <a:pt x="738078" y="161116"/>
                        <a:pt x="752475" y="163036"/>
                      </a:cubicBezTo>
                      <a:cubicBezTo>
                        <a:pt x="780338" y="172322"/>
                        <a:pt x="761751" y="167520"/>
                        <a:pt x="809625" y="170179"/>
                      </a:cubicBezTo>
                      <a:cubicBezTo>
                        <a:pt x="812006" y="172560"/>
                        <a:pt x="814111" y="175255"/>
                        <a:pt x="816769" y="177323"/>
                      </a:cubicBezTo>
                      <a:cubicBezTo>
                        <a:pt x="821287" y="180837"/>
                        <a:pt x="831057" y="186848"/>
                        <a:pt x="831057" y="186848"/>
                      </a:cubicBezTo>
                      <a:cubicBezTo>
                        <a:pt x="846135" y="183079"/>
                        <a:pt x="838767" y="187190"/>
                        <a:pt x="850107" y="170179"/>
                      </a:cubicBezTo>
                      <a:lnTo>
                        <a:pt x="850107" y="170179"/>
                      </a:lnTo>
                      <a:cubicBezTo>
                        <a:pt x="866483" y="159262"/>
                        <a:pt x="858964" y="162464"/>
                        <a:pt x="871538" y="158273"/>
                      </a:cubicBezTo>
                      <a:cubicBezTo>
                        <a:pt x="872332" y="153511"/>
                        <a:pt x="871524" y="148178"/>
                        <a:pt x="873919" y="143986"/>
                      </a:cubicBezTo>
                      <a:cubicBezTo>
                        <a:pt x="875164" y="141807"/>
                        <a:pt x="878818" y="142727"/>
                        <a:pt x="881063" y="141604"/>
                      </a:cubicBezTo>
                      <a:cubicBezTo>
                        <a:pt x="883623" y="140324"/>
                        <a:pt x="885826" y="138429"/>
                        <a:pt x="888207" y="136842"/>
                      </a:cubicBezTo>
                      <a:cubicBezTo>
                        <a:pt x="889001" y="134461"/>
                        <a:pt x="889020" y="131658"/>
                        <a:pt x="890588" y="129698"/>
                      </a:cubicBezTo>
                      <a:cubicBezTo>
                        <a:pt x="894698" y="124561"/>
                        <a:pt x="901539" y="123984"/>
                        <a:pt x="907257" y="122554"/>
                      </a:cubicBezTo>
                      <a:cubicBezTo>
                        <a:pt x="908051" y="124935"/>
                        <a:pt x="909094" y="127248"/>
                        <a:pt x="909638" y="129698"/>
                      </a:cubicBezTo>
                      <a:cubicBezTo>
                        <a:pt x="910685" y="134411"/>
                        <a:pt x="910492" y="139405"/>
                        <a:pt x="912019" y="143986"/>
                      </a:cubicBezTo>
                      <a:cubicBezTo>
                        <a:pt x="912924" y="146701"/>
                        <a:pt x="914355" y="149612"/>
                        <a:pt x="916782" y="151129"/>
                      </a:cubicBezTo>
                      <a:cubicBezTo>
                        <a:pt x="925911" y="156835"/>
                        <a:pt x="943228" y="157243"/>
                        <a:pt x="952500" y="158273"/>
                      </a:cubicBezTo>
                      <a:cubicBezTo>
                        <a:pt x="954088" y="160654"/>
                        <a:pt x="956258" y="162737"/>
                        <a:pt x="957263" y="165417"/>
                      </a:cubicBezTo>
                      <a:cubicBezTo>
                        <a:pt x="965130" y="186395"/>
                        <a:pt x="947082" y="178370"/>
                        <a:pt x="988219" y="174942"/>
                      </a:cubicBezTo>
                      <a:cubicBezTo>
                        <a:pt x="992486" y="136537"/>
                        <a:pt x="985988" y="165117"/>
                        <a:pt x="995363" y="146367"/>
                      </a:cubicBezTo>
                      <a:cubicBezTo>
                        <a:pt x="997060" y="142972"/>
                        <a:pt x="998163" y="133941"/>
                        <a:pt x="1002507" y="132079"/>
                      </a:cubicBezTo>
                      <a:cubicBezTo>
                        <a:pt x="1011531" y="128212"/>
                        <a:pt x="1031082" y="124936"/>
                        <a:pt x="1031082" y="124936"/>
                      </a:cubicBezTo>
                      <a:cubicBezTo>
                        <a:pt x="1031876" y="132873"/>
                        <a:pt x="1029444" y="141858"/>
                        <a:pt x="1033463" y="148748"/>
                      </a:cubicBezTo>
                      <a:cubicBezTo>
                        <a:pt x="1035614" y="152435"/>
                        <a:pt x="1058877" y="155190"/>
                        <a:pt x="1062038" y="155892"/>
                      </a:cubicBezTo>
                      <a:cubicBezTo>
                        <a:pt x="1064488" y="156436"/>
                        <a:pt x="1066801" y="157479"/>
                        <a:pt x="1069182" y="158273"/>
                      </a:cubicBezTo>
                      <a:cubicBezTo>
                        <a:pt x="1071563" y="160654"/>
                        <a:pt x="1074457" y="162615"/>
                        <a:pt x="1076325" y="165417"/>
                      </a:cubicBezTo>
                      <a:cubicBezTo>
                        <a:pt x="1077717" y="167506"/>
                        <a:pt x="1076932" y="170786"/>
                        <a:pt x="1078707" y="172561"/>
                      </a:cubicBezTo>
                      <a:cubicBezTo>
                        <a:pt x="1081217" y="175071"/>
                        <a:pt x="1085150" y="175562"/>
                        <a:pt x="1088232" y="177323"/>
                      </a:cubicBezTo>
                      <a:cubicBezTo>
                        <a:pt x="1090717" y="178743"/>
                        <a:pt x="1092994" y="180498"/>
                        <a:pt x="1095375" y="182086"/>
                      </a:cubicBezTo>
                      <a:cubicBezTo>
                        <a:pt x="1096963" y="185261"/>
                        <a:pt x="1097628" y="189101"/>
                        <a:pt x="1100138" y="191611"/>
                      </a:cubicBezTo>
                      <a:cubicBezTo>
                        <a:pt x="1102648" y="194121"/>
                        <a:pt x="1106339" y="195127"/>
                        <a:pt x="1109663" y="196373"/>
                      </a:cubicBezTo>
                      <a:cubicBezTo>
                        <a:pt x="1113501" y="197812"/>
                        <a:pt x="1127867" y="200490"/>
                        <a:pt x="1131094" y="201136"/>
                      </a:cubicBezTo>
                      <a:cubicBezTo>
                        <a:pt x="1132392" y="205029"/>
                        <a:pt x="1134350" y="212993"/>
                        <a:pt x="1138238" y="215423"/>
                      </a:cubicBezTo>
                      <a:cubicBezTo>
                        <a:pt x="1142495" y="218084"/>
                        <a:pt x="1148348" y="217402"/>
                        <a:pt x="1152525" y="220186"/>
                      </a:cubicBezTo>
                      <a:lnTo>
                        <a:pt x="1159669" y="224948"/>
                      </a:lnTo>
                      <a:cubicBezTo>
                        <a:pt x="1161257" y="228123"/>
                        <a:pt x="1163309" y="231105"/>
                        <a:pt x="1164432" y="234473"/>
                      </a:cubicBezTo>
                      <a:cubicBezTo>
                        <a:pt x="1165541" y="237801"/>
                        <a:pt x="1168794" y="258269"/>
                        <a:pt x="1169194" y="260667"/>
                      </a:cubicBezTo>
                      <a:cubicBezTo>
                        <a:pt x="1172369" y="259873"/>
                        <a:pt x="1175510" y="258928"/>
                        <a:pt x="1178719" y="258286"/>
                      </a:cubicBezTo>
                      <a:cubicBezTo>
                        <a:pt x="1191585" y="255713"/>
                        <a:pt x="1191475" y="256840"/>
                        <a:pt x="1202532" y="253523"/>
                      </a:cubicBezTo>
                      <a:cubicBezTo>
                        <a:pt x="1207340" y="252081"/>
                        <a:pt x="1216819" y="248761"/>
                        <a:pt x="1216819" y="248761"/>
                      </a:cubicBezTo>
                      <a:cubicBezTo>
                        <a:pt x="1217613" y="246380"/>
                        <a:pt x="1217425" y="243392"/>
                        <a:pt x="1219200" y="241617"/>
                      </a:cubicBezTo>
                      <a:cubicBezTo>
                        <a:pt x="1220975" y="239842"/>
                        <a:pt x="1224099" y="240359"/>
                        <a:pt x="1226344" y="239236"/>
                      </a:cubicBezTo>
                      <a:cubicBezTo>
                        <a:pt x="1242790" y="231013"/>
                        <a:pt x="1223188" y="237048"/>
                        <a:pt x="1243013" y="232092"/>
                      </a:cubicBezTo>
                      <a:cubicBezTo>
                        <a:pt x="1243807" y="227329"/>
                        <a:pt x="1243235" y="222123"/>
                        <a:pt x="1245394" y="217804"/>
                      </a:cubicBezTo>
                      <a:cubicBezTo>
                        <a:pt x="1246866" y="214861"/>
                        <a:pt x="1256630" y="211131"/>
                        <a:pt x="1259682" y="210661"/>
                      </a:cubicBezTo>
                      <a:cubicBezTo>
                        <a:pt x="1267566" y="209448"/>
                        <a:pt x="1275587" y="209333"/>
                        <a:pt x="1283494" y="208279"/>
                      </a:cubicBezTo>
                      <a:cubicBezTo>
                        <a:pt x="1287506" y="207744"/>
                        <a:pt x="1291431" y="206692"/>
                        <a:pt x="1295400" y="205898"/>
                      </a:cubicBezTo>
                      <a:cubicBezTo>
                        <a:pt x="1297781" y="204311"/>
                        <a:pt x="1300659" y="203290"/>
                        <a:pt x="1302544" y="201136"/>
                      </a:cubicBezTo>
                      <a:cubicBezTo>
                        <a:pt x="1323922" y="176704"/>
                        <a:pt x="1295368" y="189234"/>
                        <a:pt x="1345407" y="182086"/>
                      </a:cubicBezTo>
                      <a:cubicBezTo>
                        <a:pt x="1346994" y="179705"/>
                        <a:pt x="1347742" y="176459"/>
                        <a:pt x="1350169" y="174942"/>
                      </a:cubicBezTo>
                      <a:cubicBezTo>
                        <a:pt x="1354426" y="172281"/>
                        <a:pt x="1364457" y="170179"/>
                        <a:pt x="1364457" y="170179"/>
                      </a:cubicBezTo>
                      <a:cubicBezTo>
                        <a:pt x="1369219" y="170973"/>
                        <a:pt x="1374031" y="171514"/>
                        <a:pt x="1378744" y="172561"/>
                      </a:cubicBezTo>
                      <a:cubicBezTo>
                        <a:pt x="1381194" y="173106"/>
                        <a:pt x="1383378" y="174942"/>
                        <a:pt x="1385888" y="174942"/>
                      </a:cubicBezTo>
                      <a:cubicBezTo>
                        <a:pt x="1393865" y="174942"/>
                        <a:pt x="1401763" y="173355"/>
                        <a:pt x="1409700" y="172561"/>
                      </a:cubicBezTo>
                      <a:cubicBezTo>
                        <a:pt x="1423545" y="177175"/>
                        <a:pt x="1420490" y="173532"/>
                        <a:pt x="1412082" y="198754"/>
                      </a:cubicBezTo>
                      <a:lnTo>
                        <a:pt x="1407319" y="213042"/>
                      </a:lnTo>
                      <a:cubicBezTo>
                        <a:pt x="1408113" y="218598"/>
                        <a:pt x="1408696" y="224189"/>
                        <a:pt x="1409700" y="229711"/>
                      </a:cubicBezTo>
                      <a:cubicBezTo>
                        <a:pt x="1410286" y="232931"/>
                        <a:pt x="1411619" y="235996"/>
                        <a:pt x="1412082" y="239236"/>
                      </a:cubicBezTo>
                      <a:cubicBezTo>
                        <a:pt x="1416458" y="269864"/>
                        <a:pt x="1410165" y="254452"/>
                        <a:pt x="1419225" y="272573"/>
                      </a:cubicBezTo>
                      <a:cubicBezTo>
                        <a:pt x="1418579" y="276450"/>
                        <a:pt x="1417255" y="288979"/>
                        <a:pt x="1414463" y="294004"/>
                      </a:cubicBezTo>
                      <a:cubicBezTo>
                        <a:pt x="1411683" y="299008"/>
                        <a:pt x="1407498" y="303172"/>
                        <a:pt x="1404938" y="308292"/>
                      </a:cubicBezTo>
                      <a:cubicBezTo>
                        <a:pt x="1403350" y="311467"/>
                        <a:pt x="1401573" y="314554"/>
                        <a:pt x="1400175" y="317817"/>
                      </a:cubicBezTo>
                      <a:cubicBezTo>
                        <a:pt x="1399186" y="320124"/>
                        <a:pt x="1399569" y="323186"/>
                        <a:pt x="1397794" y="324961"/>
                      </a:cubicBezTo>
                      <a:cubicBezTo>
                        <a:pt x="1388344" y="334412"/>
                        <a:pt x="1384737" y="334178"/>
                        <a:pt x="1373982" y="336867"/>
                      </a:cubicBezTo>
                      <a:cubicBezTo>
                        <a:pt x="1371525" y="344235"/>
                        <a:pt x="1369219" y="349914"/>
                        <a:pt x="1369219" y="358298"/>
                      </a:cubicBezTo>
                      <a:cubicBezTo>
                        <a:pt x="1369219" y="363126"/>
                        <a:pt x="1370806" y="367823"/>
                        <a:pt x="1371600" y="372586"/>
                      </a:cubicBezTo>
                      <a:cubicBezTo>
                        <a:pt x="1379538" y="371792"/>
                        <a:pt x="1387845" y="372727"/>
                        <a:pt x="1395413" y="370204"/>
                      </a:cubicBezTo>
                      <a:cubicBezTo>
                        <a:pt x="1398128" y="369299"/>
                        <a:pt x="1399705" y="360238"/>
                        <a:pt x="1400175" y="363061"/>
                      </a:cubicBezTo>
                      <a:cubicBezTo>
                        <a:pt x="1402918" y="379522"/>
                        <a:pt x="1401516" y="396412"/>
                        <a:pt x="1402557" y="413067"/>
                      </a:cubicBezTo>
                      <a:cubicBezTo>
                        <a:pt x="1403104" y="421817"/>
                        <a:pt x="1403851" y="430561"/>
                        <a:pt x="1404938" y="439261"/>
                      </a:cubicBezTo>
                      <a:cubicBezTo>
                        <a:pt x="1405440" y="443277"/>
                        <a:pt x="1404967" y="447874"/>
                        <a:pt x="1407319" y="451167"/>
                      </a:cubicBezTo>
                      <a:cubicBezTo>
                        <a:pt x="1409382" y="454055"/>
                        <a:pt x="1413762" y="454168"/>
                        <a:pt x="1416844" y="455929"/>
                      </a:cubicBezTo>
                      <a:cubicBezTo>
                        <a:pt x="1440404" y="469392"/>
                        <a:pt x="1404731" y="451064"/>
                        <a:pt x="1433513" y="465454"/>
                      </a:cubicBezTo>
                      <a:cubicBezTo>
                        <a:pt x="1435894" y="467835"/>
                        <a:pt x="1440103" y="469276"/>
                        <a:pt x="1440657" y="472598"/>
                      </a:cubicBezTo>
                      <a:cubicBezTo>
                        <a:pt x="1441127" y="475421"/>
                        <a:pt x="1438671" y="479048"/>
                        <a:pt x="1435894" y="479742"/>
                      </a:cubicBezTo>
                      <a:cubicBezTo>
                        <a:pt x="1425086" y="482444"/>
                        <a:pt x="1413669" y="481329"/>
                        <a:pt x="1402557" y="482123"/>
                      </a:cubicBezTo>
                      <a:cubicBezTo>
                        <a:pt x="1402042" y="484180"/>
                        <a:pt x="1399310" y="496138"/>
                        <a:pt x="1397794" y="498792"/>
                      </a:cubicBezTo>
                      <a:cubicBezTo>
                        <a:pt x="1395825" y="502238"/>
                        <a:pt x="1393031" y="505142"/>
                        <a:pt x="1390650" y="508317"/>
                      </a:cubicBezTo>
                      <a:cubicBezTo>
                        <a:pt x="1384983" y="525319"/>
                        <a:pt x="1390065" y="519819"/>
                        <a:pt x="1378744" y="527367"/>
                      </a:cubicBezTo>
                      <a:cubicBezTo>
                        <a:pt x="1372394" y="526573"/>
                        <a:pt x="1365636" y="527363"/>
                        <a:pt x="1359694" y="524986"/>
                      </a:cubicBezTo>
                      <a:cubicBezTo>
                        <a:pt x="1357037" y="523923"/>
                        <a:pt x="1356449" y="520269"/>
                        <a:pt x="1354932" y="517842"/>
                      </a:cubicBezTo>
                      <a:cubicBezTo>
                        <a:pt x="1352479" y="513917"/>
                        <a:pt x="1350241" y="509861"/>
                        <a:pt x="1347788" y="505936"/>
                      </a:cubicBezTo>
                      <a:cubicBezTo>
                        <a:pt x="1344744" y="501066"/>
                        <a:pt x="1342100" y="495725"/>
                        <a:pt x="1335882" y="494029"/>
                      </a:cubicBezTo>
                      <a:cubicBezTo>
                        <a:pt x="1329708" y="492345"/>
                        <a:pt x="1323182" y="492442"/>
                        <a:pt x="1316832" y="491648"/>
                      </a:cubicBezTo>
                      <a:cubicBezTo>
                        <a:pt x="1314451" y="490854"/>
                        <a:pt x="1311933" y="490390"/>
                        <a:pt x="1309688" y="489267"/>
                      </a:cubicBezTo>
                      <a:cubicBezTo>
                        <a:pt x="1307128" y="487987"/>
                        <a:pt x="1304568" y="482480"/>
                        <a:pt x="1302544" y="484504"/>
                      </a:cubicBezTo>
                      <a:cubicBezTo>
                        <a:pt x="1300230" y="486818"/>
                        <a:pt x="1307239" y="491714"/>
                        <a:pt x="1304925" y="494029"/>
                      </a:cubicBezTo>
                      <a:cubicBezTo>
                        <a:pt x="1302902" y="496053"/>
                        <a:pt x="1302186" y="488909"/>
                        <a:pt x="1300163" y="486886"/>
                      </a:cubicBezTo>
                      <a:cubicBezTo>
                        <a:pt x="1298139" y="484862"/>
                        <a:pt x="1295218" y="483955"/>
                        <a:pt x="1293019" y="482123"/>
                      </a:cubicBezTo>
                      <a:cubicBezTo>
                        <a:pt x="1274687" y="466846"/>
                        <a:pt x="1296465" y="482039"/>
                        <a:pt x="1278732" y="470217"/>
                      </a:cubicBezTo>
                      <a:cubicBezTo>
                        <a:pt x="1277454" y="476602"/>
                        <a:pt x="1275038" y="491237"/>
                        <a:pt x="1271588" y="496411"/>
                      </a:cubicBezTo>
                      <a:cubicBezTo>
                        <a:pt x="1270000" y="498792"/>
                        <a:pt x="1269060" y="501766"/>
                        <a:pt x="1266825" y="503554"/>
                      </a:cubicBezTo>
                      <a:cubicBezTo>
                        <a:pt x="1264865" y="505122"/>
                        <a:pt x="1262063" y="505142"/>
                        <a:pt x="1259682" y="505936"/>
                      </a:cubicBezTo>
                      <a:cubicBezTo>
                        <a:pt x="1258888" y="509905"/>
                        <a:pt x="1258365" y="513937"/>
                        <a:pt x="1257300" y="517842"/>
                      </a:cubicBezTo>
                      <a:cubicBezTo>
                        <a:pt x="1250757" y="541832"/>
                        <a:pt x="1254469" y="531980"/>
                        <a:pt x="1221582" y="534511"/>
                      </a:cubicBezTo>
                      <a:cubicBezTo>
                        <a:pt x="1220788" y="541655"/>
                        <a:pt x="1221869" y="549268"/>
                        <a:pt x="1219200" y="555942"/>
                      </a:cubicBezTo>
                      <a:cubicBezTo>
                        <a:pt x="1218268" y="558272"/>
                        <a:pt x="1214542" y="557968"/>
                        <a:pt x="1212057" y="558323"/>
                      </a:cubicBezTo>
                      <a:cubicBezTo>
                        <a:pt x="1203378" y="559563"/>
                        <a:pt x="1194594" y="559910"/>
                        <a:pt x="1185863" y="560704"/>
                      </a:cubicBezTo>
                      <a:cubicBezTo>
                        <a:pt x="1179513" y="559910"/>
                        <a:pt x="1172755" y="560700"/>
                        <a:pt x="1166813" y="558323"/>
                      </a:cubicBezTo>
                      <a:cubicBezTo>
                        <a:pt x="1164156" y="557260"/>
                        <a:pt x="1164249" y="553011"/>
                        <a:pt x="1162050" y="551179"/>
                      </a:cubicBezTo>
                      <a:cubicBezTo>
                        <a:pt x="1159323" y="548907"/>
                        <a:pt x="1155700" y="548004"/>
                        <a:pt x="1152525" y="546417"/>
                      </a:cubicBezTo>
                      <a:cubicBezTo>
                        <a:pt x="1143000" y="547211"/>
                        <a:pt x="1133140" y="546172"/>
                        <a:pt x="1123950" y="548798"/>
                      </a:cubicBezTo>
                      <a:cubicBezTo>
                        <a:pt x="1121198" y="549584"/>
                        <a:pt x="1121903" y="556847"/>
                        <a:pt x="1119188" y="555942"/>
                      </a:cubicBezTo>
                      <a:cubicBezTo>
                        <a:pt x="1116083" y="554907"/>
                        <a:pt x="1117706" y="549564"/>
                        <a:pt x="1116807" y="546417"/>
                      </a:cubicBezTo>
                      <a:cubicBezTo>
                        <a:pt x="1116117" y="544003"/>
                        <a:pt x="1115219" y="541654"/>
                        <a:pt x="1114425" y="539273"/>
                      </a:cubicBezTo>
                      <a:cubicBezTo>
                        <a:pt x="1113631" y="531336"/>
                        <a:pt x="1114390" y="523085"/>
                        <a:pt x="1112044" y="515461"/>
                      </a:cubicBezTo>
                      <a:cubicBezTo>
                        <a:pt x="1111054" y="512242"/>
                        <a:pt x="1107487" y="510473"/>
                        <a:pt x="1104900" y="508317"/>
                      </a:cubicBezTo>
                      <a:cubicBezTo>
                        <a:pt x="1098744" y="503186"/>
                        <a:pt x="1097775" y="503560"/>
                        <a:pt x="1090613" y="501173"/>
                      </a:cubicBezTo>
                      <a:cubicBezTo>
                        <a:pt x="1087438" y="502761"/>
                        <a:pt x="1083977" y="503873"/>
                        <a:pt x="1081088" y="505936"/>
                      </a:cubicBezTo>
                      <a:cubicBezTo>
                        <a:pt x="1078348" y="507893"/>
                        <a:pt x="1076531" y="510923"/>
                        <a:pt x="1073944" y="513079"/>
                      </a:cubicBezTo>
                      <a:cubicBezTo>
                        <a:pt x="1071745" y="514911"/>
                        <a:pt x="1069181" y="516254"/>
                        <a:pt x="1066800" y="517842"/>
                      </a:cubicBezTo>
                      <a:cubicBezTo>
                        <a:pt x="1066006" y="524986"/>
                        <a:pt x="1066162" y="532300"/>
                        <a:pt x="1064419" y="539273"/>
                      </a:cubicBezTo>
                      <a:cubicBezTo>
                        <a:pt x="1063725" y="542049"/>
                        <a:pt x="1060635" y="543727"/>
                        <a:pt x="1059657" y="546417"/>
                      </a:cubicBezTo>
                      <a:cubicBezTo>
                        <a:pt x="1057420" y="552568"/>
                        <a:pt x="1056482" y="559117"/>
                        <a:pt x="1054894" y="565467"/>
                      </a:cubicBezTo>
                      <a:cubicBezTo>
                        <a:pt x="1049338" y="563879"/>
                        <a:pt x="1042064" y="565023"/>
                        <a:pt x="1038225" y="560704"/>
                      </a:cubicBezTo>
                      <a:cubicBezTo>
                        <a:pt x="1034496" y="556509"/>
                        <a:pt x="1040039" y="547765"/>
                        <a:pt x="1035844" y="544036"/>
                      </a:cubicBezTo>
                      <a:cubicBezTo>
                        <a:pt x="1031061" y="539784"/>
                        <a:pt x="1023144" y="542448"/>
                        <a:pt x="1016794" y="541654"/>
                      </a:cubicBezTo>
                      <a:cubicBezTo>
                        <a:pt x="1007973" y="535774"/>
                        <a:pt x="1008524" y="533789"/>
                        <a:pt x="995363" y="539273"/>
                      </a:cubicBezTo>
                      <a:cubicBezTo>
                        <a:pt x="990079" y="541474"/>
                        <a:pt x="981075" y="548798"/>
                        <a:pt x="981075" y="548798"/>
                      </a:cubicBezTo>
                      <a:cubicBezTo>
                        <a:pt x="979488" y="551179"/>
                        <a:pt x="977440" y="553311"/>
                        <a:pt x="976313" y="555942"/>
                      </a:cubicBezTo>
                      <a:cubicBezTo>
                        <a:pt x="968134" y="575030"/>
                        <a:pt x="987358" y="564348"/>
                        <a:pt x="945357" y="567848"/>
                      </a:cubicBezTo>
                      <a:cubicBezTo>
                        <a:pt x="943769" y="570229"/>
                        <a:pt x="942014" y="572507"/>
                        <a:pt x="940594" y="574992"/>
                      </a:cubicBezTo>
                      <a:cubicBezTo>
                        <a:pt x="936148" y="582773"/>
                        <a:pt x="934469" y="587925"/>
                        <a:pt x="931069" y="596423"/>
                      </a:cubicBezTo>
                      <a:cubicBezTo>
                        <a:pt x="918082" y="594259"/>
                        <a:pt x="909089" y="591427"/>
                        <a:pt x="895350" y="596423"/>
                      </a:cubicBezTo>
                      <a:cubicBezTo>
                        <a:pt x="890935" y="598029"/>
                        <a:pt x="889968" y="607541"/>
                        <a:pt x="888207" y="610711"/>
                      </a:cubicBezTo>
                      <a:cubicBezTo>
                        <a:pt x="885427" y="615714"/>
                        <a:pt x="878682" y="624998"/>
                        <a:pt x="878682" y="624998"/>
                      </a:cubicBezTo>
                      <a:cubicBezTo>
                        <a:pt x="879476" y="627379"/>
                        <a:pt x="879456" y="630214"/>
                        <a:pt x="881063" y="632142"/>
                      </a:cubicBezTo>
                      <a:cubicBezTo>
                        <a:pt x="886608" y="638796"/>
                        <a:pt x="890610" y="639293"/>
                        <a:pt x="897732" y="641667"/>
                      </a:cubicBezTo>
                      <a:cubicBezTo>
                        <a:pt x="900113" y="643254"/>
                        <a:pt x="903970" y="643714"/>
                        <a:pt x="904875" y="646429"/>
                      </a:cubicBezTo>
                      <a:cubicBezTo>
                        <a:pt x="908164" y="656296"/>
                        <a:pt x="900783" y="656525"/>
                        <a:pt x="895350" y="658336"/>
                      </a:cubicBezTo>
                      <a:cubicBezTo>
                        <a:pt x="889794" y="657542"/>
                        <a:pt x="884294" y="655954"/>
                        <a:pt x="878682" y="655954"/>
                      </a:cubicBezTo>
                      <a:cubicBezTo>
                        <a:pt x="869412" y="655954"/>
                        <a:pt x="872259" y="659995"/>
                        <a:pt x="866775" y="665479"/>
                      </a:cubicBezTo>
                      <a:cubicBezTo>
                        <a:pt x="864751" y="667503"/>
                        <a:pt x="862013" y="668654"/>
                        <a:pt x="859632" y="670242"/>
                      </a:cubicBezTo>
                      <a:cubicBezTo>
                        <a:pt x="853282" y="669448"/>
                        <a:pt x="846756" y="669545"/>
                        <a:pt x="840582" y="667861"/>
                      </a:cubicBezTo>
                      <a:cubicBezTo>
                        <a:pt x="828403" y="664539"/>
                        <a:pt x="836776" y="662150"/>
                        <a:pt x="831057" y="653573"/>
                      </a:cubicBezTo>
                      <a:cubicBezTo>
                        <a:pt x="828420" y="649618"/>
                        <a:pt x="820843" y="647787"/>
                        <a:pt x="816769" y="646429"/>
                      </a:cubicBezTo>
                      <a:cubicBezTo>
                        <a:pt x="813594" y="644048"/>
                        <a:pt x="810690" y="641255"/>
                        <a:pt x="807244" y="639286"/>
                      </a:cubicBezTo>
                      <a:cubicBezTo>
                        <a:pt x="797747" y="633859"/>
                        <a:pt x="786028" y="638312"/>
                        <a:pt x="776288" y="639286"/>
                      </a:cubicBezTo>
                      <a:cubicBezTo>
                        <a:pt x="771525" y="640873"/>
                        <a:pt x="766870" y="642831"/>
                        <a:pt x="762000" y="644048"/>
                      </a:cubicBezTo>
                      <a:cubicBezTo>
                        <a:pt x="748549" y="647411"/>
                        <a:pt x="755684" y="645787"/>
                        <a:pt x="740569" y="648811"/>
                      </a:cubicBezTo>
                      <a:cubicBezTo>
                        <a:pt x="738188" y="651192"/>
                        <a:pt x="736083" y="653887"/>
                        <a:pt x="733425" y="655954"/>
                      </a:cubicBezTo>
                      <a:cubicBezTo>
                        <a:pt x="728907" y="659468"/>
                        <a:pt x="723185" y="661432"/>
                        <a:pt x="719138" y="665479"/>
                      </a:cubicBezTo>
                      <a:cubicBezTo>
                        <a:pt x="716757" y="667860"/>
                        <a:pt x="715121" y="671372"/>
                        <a:pt x="711994" y="672623"/>
                      </a:cubicBezTo>
                      <a:cubicBezTo>
                        <a:pt x="706783" y="674707"/>
                        <a:pt x="700881" y="674210"/>
                        <a:pt x="695325" y="675004"/>
                      </a:cubicBezTo>
                      <a:cubicBezTo>
                        <a:pt x="665098" y="685084"/>
                        <a:pt x="688034" y="678353"/>
                        <a:pt x="614363" y="675004"/>
                      </a:cubicBezTo>
                      <a:cubicBezTo>
                        <a:pt x="604025" y="674534"/>
                        <a:pt x="593726" y="673417"/>
                        <a:pt x="583407" y="672623"/>
                      </a:cubicBezTo>
                      <a:cubicBezTo>
                        <a:pt x="580232" y="671829"/>
                        <a:pt x="577155" y="670242"/>
                        <a:pt x="573882" y="670242"/>
                      </a:cubicBezTo>
                      <a:cubicBezTo>
                        <a:pt x="548143" y="670242"/>
                        <a:pt x="550871" y="669974"/>
                        <a:pt x="535782" y="675004"/>
                      </a:cubicBezTo>
                      <a:cubicBezTo>
                        <a:pt x="534194" y="677385"/>
                        <a:pt x="531335" y="679303"/>
                        <a:pt x="531019" y="682148"/>
                      </a:cubicBezTo>
                      <a:cubicBezTo>
                        <a:pt x="530320" y="688438"/>
                        <a:pt x="533688" y="697300"/>
                        <a:pt x="535782" y="703579"/>
                      </a:cubicBezTo>
                      <a:cubicBezTo>
                        <a:pt x="534988" y="705960"/>
                        <a:pt x="535175" y="708948"/>
                        <a:pt x="533400" y="710723"/>
                      </a:cubicBezTo>
                      <a:cubicBezTo>
                        <a:pt x="531625" y="712498"/>
                        <a:pt x="528767" y="713104"/>
                        <a:pt x="526257" y="713104"/>
                      </a:cubicBezTo>
                      <a:cubicBezTo>
                        <a:pt x="515108" y="713104"/>
                        <a:pt x="507714" y="710850"/>
                        <a:pt x="497682" y="708342"/>
                      </a:cubicBezTo>
                      <a:cubicBezTo>
                        <a:pt x="494507" y="709136"/>
                        <a:pt x="490671" y="708628"/>
                        <a:pt x="488157" y="710723"/>
                      </a:cubicBezTo>
                      <a:cubicBezTo>
                        <a:pt x="485430" y="712995"/>
                        <a:pt x="486827" y="719345"/>
                        <a:pt x="483394" y="720248"/>
                      </a:cubicBezTo>
                      <a:cubicBezTo>
                        <a:pt x="470322" y="723688"/>
                        <a:pt x="456407" y="721835"/>
                        <a:pt x="442913" y="722629"/>
                      </a:cubicBezTo>
                      <a:cubicBezTo>
                        <a:pt x="422436" y="736281"/>
                        <a:pt x="446536" y="718102"/>
                        <a:pt x="433388" y="734536"/>
                      </a:cubicBezTo>
                      <a:cubicBezTo>
                        <a:pt x="431600" y="736771"/>
                        <a:pt x="428625" y="737711"/>
                        <a:pt x="426244" y="739298"/>
                      </a:cubicBezTo>
                      <a:cubicBezTo>
                        <a:pt x="422275" y="737711"/>
                        <a:pt x="418340" y="736037"/>
                        <a:pt x="414338" y="734536"/>
                      </a:cubicBezTo>
                      <a:cubicBezTo>
                        <a:pt x="411988" y="733655"/>
                        <a:pt x="408969" y="733929"/>
                        <a:pt x="407194" y="732154"/>
                      </a:cubicBezTo>
                      <a:cubicBezTo>
                        <a:pt x="403147" y="728107"/>
                        <a:pt x="397669" y="717867"/>
                        <a:pt x="397669" y="717867"/>
                      </a:cubicBezTo>
                      <a:cubicBezTo>
                        <a:pt x="396238" y="713574"/>
                        <a:pt x="394565" y="706465"/>
                        <a:pt x="390525" y="703579"/>
                      </a:cubicBezTo>
                      <a:cubicBezTo>
                        <a:pt x="387047" y="701095"/>
                        <a:pt x="382588" y="700404"/>
                        <a:pt x="378619" y="698817"/>
                      </a:cubicBezTo>
                      <a:cubicBezTo>
                        <a:pt x="357739" y="677937"/>
                        <a:pt x="383296" y="704428"/>
                        <a:pt x="366713" y="684529"/>
                      </a:cubicBezTo>
                      <a:cubicBezTo>
                        <a:pt x="364557" y="681942"/>
                        <a:pt x="361725" y="679973"/>
                        <a:pt x="359569" y="677386"/>
                      </a:cubicBezTo>
                      <a:cubicBezTo>
                        <a:pt x="342986" y="657487"/>
                        <a:pt x="368543" y="683978"/>
                        <a:pt x="347663" y="663098"/>
                      </a:cubicBezTo>
                      <a:cubicBezTo>
                        <a:pt x="346869" y="659923"/>
                        <a:pt x="346317" y="656678"/>
                        <a:pt x="345282" y="653573"/>
                      </a:cubicBezTo>
                      <a:cubicBezTo>
                        <a:pt x="343930" y="649518"/>
                        <a:pt x="339816" y="645883"/>
                        <a:pt x="340519" y="641667"/>
                      </a:cubicBezTo>
                      <a:cubicBezTo>
                        <a:pt x="340932" y="639191"/>
                        <a:pt x="345282" y="640080"/>
                        <a:pt x="347663" y="639286"/>
                      </a:cubicBezTo>
                      <a:cubicBezTo>
                        <a:pt x="353219" y="640080"/>
                        <a:pt x="359057" y="639749"/>
                        <a:pt x="364332" y="641667"/>
                      </a:cubicBezTo>
                      <a:cubicBezTo>
                        <a:pt x="368062" y="643023"/>
                        <a:pt x="370411" y="646842"/>
                        <a:pt x="373857" y="648811"/>
                      </a:cubicBezTo>
                      <a:cubicBezTo>
                        <a:pt x="376036" y="650056"/>
                        <a:pt x="378619" y="650398"/>
                        <a:pt x="381000" y="651192"/>
                      </a:cubicBezTo>
                      <a:cubicBezTo>
                        <a:pt x="383381" y="648811"/>
                        <a:pt x="387668" y="647382"/>
                        <a:pt x="388144" y="644048"/>
                      </a:cubicBezTo>
                      <a:cubicBezTo>
                        <a:pt x="389123" y="637200"/>
                        <a:pt x="369285" y="620523"/>
                        <a:pt x="369094" y="620236"/>
                      </a:cubicBezTo>
                      <a:cubicBezTo>
                        <a:pt x="367507" y="617855"/>
                        <a:pt x="366759" y="614609"/>
                        <a:pt x="364332" y="613092"/>
                      </a:cubicBezTo>
                      <a:cubicBezTo>
                        <a:pt x="360075" y="610431"/>
                        <a:pt x="350044" y="608329"/>
                        <a:pt x="350044" y="608329"/>
                      </a:cubicBezTo>
                      <a:cubicBezTo>
                        <a:pt x="327012" y="591057"/>
                        <a:pt x="351557" y="607896"/>
                        <a:pt x="333375" y="598804"/>
                      </a:cubicBezTo>
                      <a:cubicBezTo>
                        <a:pt x="330816" y="597524"/>
                        <a:pt x="328862" y="595169"/>
                        <a:pt x="326232" y="594042"/>
                      </a:cubicBezTo>
                      <a:cubicBezTo>
                        <a:pt x="323224" y="592753"/>
                        <a:pt x="319854" y="592560"/>
                        <a:pt x="316707" y="591661"/>
                      </a:cubicBezTo>
                      <a:cubicBezTo>
                        <a:pt x="292794" y="584828"/>
                        <a:pt x="329813" y="594341"/>
                        <a:pt x="300038" y="586898"/>
                      </a:cubicBezTo>
                      <a:cubicBezTo>
                        <a:pt x="299112" y="590604"/>
                        <a:pt x="297593" y="601217"/>
                        <a:pt x="292894" y="603567"/>
                      </a:cubicBezTo>
                      <a:cubicBezTo>
                        <a:pt x="288576" y="605726"/>
                        <a:pt x="283328" y="604936"/>
                        <a:pt x="278607" y="605948"/>
                      </a:cubicBezTo>
                      <a:cubicBezTo>
                        <a:pt x="272207" y="607320"/>
                        <a:pt x="265767" y="608641"/>
                        <a:pt x="259557" y="610711"/>
                      </a:cubicBezTo>
                      <a:lnTo>
                        <a:pt x="245269" y="615473"/>
                      </a:lnTo>
                      <a:cubicBezTo>
                        <a:pt x="242888" y="617854"/>
                        <a:pt x="240927" y="620749"/>
                        <a:pt x="238125" y="622617"/>
                      </a:cubicBezTo>
                      <a:cubicBezTo>
                        <a:pt x="234987" y="624709"/>
                        <a:pt x="220792" y="627036"/>
                        <a:pt x="219075" y="627379"/>
                      </a:cubicBezTo>
                      <a:cubicBezTo>
                        <a:pt x="215900" y="632142"/>
                        <a:pt x="210260" y="635987"/>
                        <a:pt x="209550" y="641667"/>
                      </a:cubicBezTo>
                      <a:cubicBezTo>
                        <a:pt x="208756" y="648017"/>
                        <a:pt x="209768" y="654869"/>
                        <a:pt x="207169" y="660717"/>
                      </a:cubicBezTo>
                      <a:cubicBezTo>
                        <a:pt x="206150" y="663011"/>
                        <a:pt x="202270" y="661975"/>
                        <a:pt x="200025" y="663098"/>
                      </a:cubicBezTo>
                      <a:cubicBezTo>
                        <a:pt x="183287" y="671467"/>
                        <a:pt x="185737" y="671432"/>
                        <a:pt x="180975" y="672623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121910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333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" name="Полилиния 81">
                  <a:extLst>
                    <a:ext uri="{FF2B5EF4-FFF2-40B4-BE49-F238E27FC236}">
                      <a16:creationId xmlns:a16="http://schemas.microsoft.com/office/drawing/2014/main" id="{FC5030BE-5599-7CBD-35A0-C27984C8DFE4}"/>
                    </a:ext>
                  </a:extLst>
                </p:cNvPr>
                <p:cNvSpPr/>
                <p:nvPr/>
              </p:nvSpPr>
              <p:spPr>
                <a:xfrm>
                  <a:off x="7960175" y="1738511"/>
                  <a:ext cx="1274184" cy="950603"/>
                </a:xfrm>
                <a:custGeom>
                  <a:avLst/>
                  <a:gdLst>
                    <a:gd name="connsiteX0" fmla="*/ 35355 w 1009286"/>
                    <a:gd name="connsiteY0" fmla="*/ 473868 h 942975"/>
                    <a:gd name="connsiteX1" fmla="*/ 32974 w 1009286"/>
                    <a:gd name="connsiteY1" fmla="*/ 466725 h 942975"/>
                    <a:gd name="connsiteX2" fmla="*/ 44880 w 1009286"/>
                    <a:gd name="connsiteY2" fmla="*/ 445293 h 942975"/>
                    <a:gd name="connsiteX3" fmla="*/ 59167 w 1009286"/>
                    <a:gd name="connsiteY3" fmla="*/ 433387 h 942975"/>
                    <a:gd name="connsiteX4" fmla="*/ 85361 w 1009286"/>
                    <a:gd name="connsiteY4" fmla="*/ 431006 h 942975"/>
                    <a:gd name="connsiteX5" fmla="*/ 82980 w 1009286"/>
                    <a:gd name="connsiteY5" fmla="*/ 404812 h 942975"/>
                    <a:gd name="connsiteX6" fmla="*/ 56786 w 1009286"/>
                    <a:gd name="connsiteY6" fmla="*/ 397668 h 942975"/>
                    <a:gd name="connsiteX7" fmla="*/ 54405 w 1009286"/>
                    <a:gd name="connsiteY7" fmla="*/ 371475 h 942975"/>
                    <a:gd name="connsiteX8" fmla="*/ 49642 w 1009286"/>
                    <a:gd name="connsiteY8" fmla="*/ 354806 h 942975"/>
                    <a:gd name="connsiteX9" fmla="*/ 47261 w 1009286"/>
                    <a:gd name="connsiteY9" fmla="*/ 319087 h 942975"/>
                    <a:gd name="connsiteX10" fmla="*/ 40117 w 1009286"/>
                    <a:gd name="connsiteY10" fmla="*/ 316706 h 942975"/>
                    <a:gd name="connsiteX11" fmla="*/ 28211 w 1009286"/>
                    <a:gd name="connsiteY11" fmla="*/ 319087 h 942975"/>
                    <a:gd name="connsiteX12" fmla="*/ 21067 w 1009286"/>
                    <a:gd name="connsiteY12" fmla="*/ 292893 h 942975"/>
                    <a:gd name="connsiteX13" fmla="*/ 40117 w 1009286"/>
                    <a:gd name="connsiteY13" fmla="*/ 283368 h 942975"/>
                    <a:gd name="connsiteX14" fmla="*/ 56786 w 1009286"/>
                    <a:gd name="connsiteY14" fmla="*/ 261937 h 942975"/>
                    <a:gd name="connsiteX15" fmla="*/ 59167 w 1009286"/>
                    <a:gd name="connsiteY15" fmla="*/ 254793 h 942975"/>
                    <a:gd name="connsiteX16" fmla="*/ 61549 w 1009286"/>
                    <a:gd name="connsiteY16" fmla="*/ 235743 h 942975"/>
                    <a:gd name="connsiteX17" fmla="*/ 68692 w 1009286"/>
                    <a:gd name="connsiteY17" fmla="*/ 230981 h 942975"/>
                    <a:gd name="connsiteX18" fmla="*/ 63930 w 1009286"/>
                    <a:gd name="connsiteY18" fmla="*/ 195262 h 942975"/>
                    <a:gd name="connsiteX19" fmla="*/ 68692 w 1009286"/>
                    <a:gd name="connsiteY19" fmla="*/ 114300 h 942975"/>
                    <a:gd name="connsiteX20" fmla="*/ 73455 w 1009286"/>
                    <a:gd name="connsiteY20" fmla="*/ 97631 h 942975"/>
                    <a:gd name="connsiteX21" fmla="*/ 80599 w 1009286"/>
                    <a:gd name="connsiteY21" fmla="*/ 83343 h 942975"/>
                    <a:gd name="connsiteX22" fmla="*/ 82980 w 1009286"/>
                    <a:gd name="connsiteY22" fmla="*/ 66675 h 942975"/>
                    <a:gd name="connsiteX23" fmla="*/ 85361 w 1009286"/>
                    <a:gd name="connsiteY23" fmla="*/ 59531 h 942975"/>
                    <a:gd name="connsiteX24" fmla="*/ 92505 w 1009286"/>
                    <a:gd name="connsiteY24" fmla="*/ 57150 h 942975"/>
                    <a:gd name="connsiteX25" fmla="*/ 106792 w 1009286"/>
                    <a:gd name="connsiteY25" fmla="*/ 47625 h 942975"/>
                    <a:gd name="connsiteX26" fmla="*/ 132986 w 1009286"/>
                    <a:gd name="connsiteY26" fmla="*/ 42862 h 942975"/>
                    <a:gd name="connsiteX27" fmla="*/ 142511 w 1009286"/>
                    <a:gd name="connsiteY27" fmla="*/ 21431 h 942975"/>
                    <a:gd name="connsiteX28" fmla="*/ 144892 w 1009286"/>
                    <a:gd name="connsiteY28" fmla="*/ 9525 h 942975"/>
                    <a:gd name="connsiteX29" fmla="*/ 159180 w 1009286"/>
                    <a:gd name="connsiteY29" fmla="*/ 0 h 942975"/>
                    <a:gd name="connsiteX30" fmla="*/ 173467 w 1009286"/>
                    <a:gd name="connsiteY30" fmla="*/ 7143 h 942975"/>
                    <a:gd name="connsiteX31" fmla="*/ 178230 w 1009286"/>
                    <a:gd name="connsiteY31" fmla="*/ 14287 h 942975"/>
                    <a:gd name="connsiteX32" fmla="*/ 187755 w 1009286"/>
                    <a:gd name="connsiteY32" fmla="*/ 16668 h 942975"/>
                    <a:gd name="connsiteX33" fmla="*/ 190136 w 1009286"/>
                    <a:gd name="connsiteY33" fmla="*/ 23812 h 942975"/>
                    <a:gd name="connsiteX34" fmla="*/ 199661 w 1009286"/>
                    <a:gd name="connsiteY34" fmla="*/ 40481 h 942975"/>
                    <a:gd name="connsiteX35" fmla="*/ 206805 w 1009286"/>
                    <a:gd name="connsiteY35" fmla="*/ 47625 h 942975"/>
                    <a:gd name="connsiteX36" fmla="*/ 213949 w 1009286"/>
                    <a:gd name="connsiteY36" fmla="*/ 92868 h 942975"/>
                    <a:gd name="connsiteX37" fmla="*/ 221092 w 1009286"/>
                    <a:gd name="connsiteY37" fmla="*/ 100012 h 942975"/>
                    <a:gd name="connsiteX38" fmla="*/ 232999 w 1009286"/>
                    <a:gd name="connsiteY38" fmla="*/ 102393 h 942975"/>
                    <a:gd name="connsiteX39" fmla="*/ 287767 w 1009286"/>
                    <a:gd name="connsiteY39" fmla="*/ 100012 h 942975"/>
                    <a:gd name="connsiteX40" fmla="*/ 302055 w 1009286"/>
                    <a:gd name="connsiteY40" fmla="*/ 90487 h 942975"/>
                    <a:gd name="connsiteX41" fmla="*/ 306817 w 1009286"/>
                    <a:gd name="connsiteY41" fmla="*/ 83343 h 942975"/>
                    <a:gd name="connsiteX42" fmla="*/ 311580 w 1009286"/>
                    <a:gd name="connsiteY42" fmla="*/ 47625 h 942975"/>
                    <a:gd name="connsiteX43" fmla="*/ 325867 w 1009286"/>
                    <a:gd name="connsiteY43" fmla="*/ 50006 h 942975"/>
                    <a:gd name="connsiteX44" fmla="*/ 323486 w 1009286"/>
                    <a:gd name="connsiteY44" fmla="*/ 66675 h 942975"/>
                    <a:gd name="connsiteX45" fmla="*/ 325867 w 1009286"/>
                    <a:gd name="connsiteY45" fmla="*/ 76200 h 942975"/>
                    <a:gd name="connsiteX46" fmla="*/ 349680 w 1009286"/>
                    <a:gd name="connsiteY46" fmla="*/ 73818 h 942975"/>
                    <a:gd name="connsiteX47" fmla="*/ 378255 w 1009286"/>
                    <a:gd name="connsiteY47" fmla="*/ 76200 h 942975"/>
                    <a:gd name="connsiteX48" fmla="*/ 397305 w 1009286"/>
                    <a:gd name="connsiteY48" fmla="*/ 80962 h 942975"/>
                    <a:gd name="connsiteX49" fmla="*/ 409211 w 1009286"/>
                    <a:gd name="connsiteY49" fmla="*/ 92868 h 942975"/>
                    <a:gd name="connsiteX50" fmla="*/ 404449 w 1009286"/>
                    <a:gd name="connsiteY50" fmla="*/ 111918 h 942975"/>
                    <a:gd name="connsiteX51" fmla="*/ 397305 w 1009286"/>
                    <a:gd name="connsiteY51" fmla="*/ 116681 h 942975"/>
                    <a:gd name="connsiteX52" fmla="*/ 392542 w 1009286"/>
                    <a:gd name="connsiteY52" fmla="*/ 123825 h 942975"/>
                    <a:gd name="connsiteX53" fmla="*/ 392542 w 1009286"/>
                    <a:gd name="connsiteY53" fmla="*/ 150018 h 942975"/>
                    <a:gd name="connsiteX54" fmla="*/ 418736 w 1009286"/>
                    <a:gd name="connsiteY54" fmla="*/ 147637 h 942975"/>
                    <a:gd name="connsiteX55" fmla="*/ 428261 w 1009286"/>
                    <a:gd name="connsiteY55" fmla="*/ 142875 h 942975"/>
                    <a:gd name="connsiteX56" fmla="*/ 440167 w 1009286"/>
                    <a:gd name="connsiteY56" fmla="*/ 164306 h 942975"/>
                    <a:gd name="connsiteX57" fmla="*/ 444930 w 1009286"/>
                    <a:gd name="connsiteY57" fmla="*/ 171450 h 942975"/>
                    <a:gd name="connsiteX58" fmla="*/ 447311 w 1009286"/>
                    <a:gd name="connsiteY58" fmla="*/ 178593 h 942975"/>
                    <a:gd name="connsiteX59" fmla="*/ 452074 w 1009286"/>
                    <a:gd name="connsiteY59" fmla="*/ 185737 h 942975"/>
                    <a:gd name="connsiteX60" fmla="*/ 463980 w 1009286"/>
                    <a:gd name="connsiteY60" fmla="*/ 202406 h 942975"/>
                    <a:gd name="connsiteX61" fmla="*/ 468742 w 1009286"/>
                    <a:gd name="connsiteY61" fmla="*/ 209550 h 942975"/>
                    <a:gd name="connsiteX62" fmla="*/ 485411 w 1009286"/>
                    <a:gd name="connsiteY62" fmla="*/ 214312 h 942975"/>
                    <a:gd name="connsiteX63" fmla="*/ 490174 w 1009286"/>
                    <a:gd name="connsiteY63" fmla="*/ 223837 h 942975"/>
                    <a:gd name="connsiteX64" fmla="*/ 497317 w 1009286"/>
                    <a:gd name="connsiteY64" fmla="*/ 228600 h 942975"/>
                    <a:gd name="connsiteX65" fmla="*/ 530655 w 1009286"/>
                    <a:gd name="connsiteY65" fmla="*/ 238125 h 942975"/>
                    <a:gd name="connsiteX66" fmla="*/ 537799 w 1009286"/>
                    <a:gd name="connsiteY66" fmla="*/ 240506 h 942975"/>
                    <a:gd name="connsiteX67" fmla="*/ 547324 w 1009286"/>
                    <a:gd name="connsiteY67" fmla="*/ 238125 h 942975"/>
                    <a:gd name="connsiteX68" fmla="*/ 554467 w 1009286"/>
                    <a:gd name="connsiteY68" fmla="*/ 233362 h 942975"/>
                    <a:gd name="connsiteX69" fmla="*/ 578280 w 1009286"/>
                    <a:gd name="connsiteY69" fmla="*/ 235743 h 942975"/>
                    <a:gd name="connsiteX70" fmla="*/ 583042 w 1009286"/>
                    <a:gd name="connsiteY70" fmla="*/ 242887 h 942975"/>
                    <a:gd name="connsiteX71" fmla="*/ 587805 w 1009286"/>
                    <a:gd name="connsiteY71" fmla="*/ 257175 h 942975"/>
                    <a:gd name="connsiteX72" fmla="*/ 597330 w 1009286"/>
                    <a:gd name="connsiteY72" fmla="*/ 264318 h 942975"/>
                    <a:gd name="connsiteX73" fmla="*/ 604474 w 1009286"/>
                    <a:gd name="connsiteY73" fmla="*/ 266700 h 942975"/>
                    <a:gd name="connsiteX74" fmla="*/ 611617 w 1009286"/>
                    <a:gd name="connsiteY74" fmla="*/ 257175 h 942975"/>
                    <a:gd name="connsiteX75" fmla="*/ 621142 w 1009286"/>
                    <a:gd name="connsiteY75" fmla="*/ 252412 h 942975"/>
                    <a:gd name="connsiteX76" fmla="*/ 623524 w 1009286"/>
                    <a:gd name="connsiteY76" fmla="*/ 245268 h 942975"/>
                    <a:gd name="connsiteX77" fmla="*/ 628286 w 1009286"/>
                    <a:gd name="connsiteY77" fmla="*/ 238125 h 942975"/>
                    <a:gd name="connsiteX78" fmla="*/ 642574 w 1009286"/>
                    <a:gd name="connsiteY78" fmla="*/ 240506 h 942975"/>
                    <a:gd name="connsiteX79" fmla="*/ 649717 w 1009286"/>
                    <a:gd name="connsiteY79" fmla="*/ 245268 h 942975"/>
                    <a:gd name="connsiteX80" fmla="*/ 656861 w 1009286"/>
                    <a:gd name="connsiteY80" fmla="*/ 247650 h 942975"/>
                    <a:gd name="connsiteX81" fmla="*/ 666386 w 1009286"/>
                    <a:gd name="connsiteY81" fmla="*/ 235743 h 942975"/>
                    <a:gd name="connsiteX82" fmla="*/ 673530 w 1009286"/>
                    <a:gd name="connsiteY82" fmla="*/ 233362 h 942975"/>
                    <a:gd name="connsiteX83" fmla="*/ 680674 w 1009286"/>
                    <a:gd name="connsiteY83" fmla="*/ 228600 h 942975"/>
                    <a:gd name="connsiteX84" fmla="*/ 694961 w 1009286"/>
                    <a:gd name="connsiteY84" fmla="*/ 226218 h 942975"/>
                    <a:gd name="connsiteX85" fmla="*/ 702105 w 1009286"/>
                    <a:gd name="connsiteY85" fmla="*/ 223837 h 942975"/>
                    <a:gd name="connsiteX86" fmla="*/ 699724 w 1009286"/>
                    <a:gd name="connsiteY86" fmla="*/ 214312 h 942975"/>
                    <a:gd name="connsiteX87" fmla="*/ 690199 w 1009286"/>
                    <a:gd name="connsiteY87" fmla="*/ 202406 h 942975"/>
                    <a:gd name="connsiteX88" fmla="*/ 687817 w 1009286"/>
                    <a:gd name="connsiteY88" fmla="*/ 154781 h 942975"/>
                    <a:gd name="connsiteX89" fmla="*/ 685436 w 1009286"/>
                    <a:gd name="connsiteY89" fmla="*/ 145256 h 942975"/>
                    <a:gd name="connsiteX90" fmla="*/ 678292 w 1009286"/>
                    <a:gd name="connsiteY90" fmla="*/ 138112 h 942975"/>
                    <a:gd name="connsiteX91" fmla="*/ 678292 w 1009286"/>
                    <a:gd name="connsiteY91" fmla="*/ 121443 h 942975"/>
                    <a:gd name="connsiteX92" fmla="*/ 687817 w 1009286"/>
                    <a:gd name="connsiteY92" fmla="*/ 107156 h 942975"/>
                    <a:gd name="connsiteX93" fmla="*/ 704486 w 1009286"/>
                    <a:gd name="connsiteY93" fmla="*/ 111918 h 942975"/>
                    <a:gd name="connsiteX94" fmla="*/ 709249 w 1009286"/>
                    <a:gd name="connsiteY94" fmla="*/ 119062 h 942975"/>
                    <a:gd name="connsiteX95" fmla="*/ 711630 w 1009286"/>
                    <a:gd name="connsiteY95" fmla="*/ 126206 h 942975"/>
                    <a:gd name="connsiteX96" fmla="*/ 723536 w 1009286"/>
                    <a:gd name="connsiteY96" fmla="*/ 128587 h 942975"/>
                    <a:gd name="connsiteX97" fmla="*/ 730680 w 1009286"/>
                    <a:gd name="connsiteY97" fmla="*/ 133350 h 942975"/>
                    <a:gd name="connsiteX98" fmla="*/ 737824 w 1009286"/>
                    <a:gd name="connsiteY98" fmla="*/ 116681 h 942975"/>
                    <a:gd name="connsiteX99" fmla="*/ 740205 w 1009286"/>
                    <a:gd name="connsiteY99" fmla="*/ 107156 h 942975"/>
                    <a:gd name="connsiteX100" fmla="*/ 747349 w 1009286"/>
                    <a:gd name="connsiteY100" fmla="*/ 104775 h 942975"/>
                    <a:gd name="connsiteX101" fmla="*/ 759255 w 1009286"/>
                    <a:gd name="connsiteY101" fmla="*/ 95250 h 942975"/>
                    <a:gd name="connsiteX102" fmla="*/ 773542 w 1009286"/>
                    <a:gd name="connsiteY102" fmla="*/ 85725 h 942975"/>
                    <a:gd name="connsiteX103" fmla="*/ 790211 w 1009286"/>
                    <a:gd name="connsiteY103" fmla="*/ 78581 h 942975"/>
                    <a:gd name="connsiteX104" fmla="*/ 847361 w 1009286"/>
                    <a:gd name="connsiteY104" fmla="*/ 76200 h 942975"/>
                    <a:gd name="connsiteX105" fmla="*/ 854505 w 1009286"/>
                    <a:gd name="connsiteY105" fmla="*/ 71437 h 942975"/>
                    <a:gd name="connsiteX106" fmla="*/ 880699 w 1009286"/>
                    <a:gd name="connsiteY106" fmla="*/ 71437 h 942975"/>
                    <a:gd name="connsiteX107" fmla="*/ 875936 w 1009286"/>
                    <a:gd name="connsiteY107" fmla="*/ 88106 h 942975"/>
                    <a:gd name="connsiteX108" fmla="*/ 871174 w 1009286"/>
                    <a:gd name="connsiteY108" fmla="*/ 97631 h 942975"/>
                    <a:gd name="connsiteX109" fmla="*/ 875936 w 1009286"/>
                    <a:gd name="connsiteY109" fmla="*/ 135731 h 942975"/>
                    <a:gd name="connsiteX110" fmla="*/ 880699 w 1009286"/>
                    <a:gd name="connsiteY110" fmla="*/ 150018 h 942975"/>
                    <a:gd name="connsiteX111" fmla="*/ 887842 w 1009286"/>
                    <a:gd name="connsiteY111" fmla="*/ 157162 h 942975"/>
                    <a:gd name="connsiteX112" fmla="*/ 897367 w 1009286"/>
                    <a:gd name="connsiteY112" fmla="*/ 154781 h 942975"/>
                    <a:gd name="connsiteX113" fmla="*/ 914036 w 1009286"/>
                    <a:gd name="connsiteY113" fmla="*/ 145256 h 942975"/>
                    <a:gd name="connsiteX114" fmla="*/ 923561 w 1009286"/>
                    <a:gd name="connsiteY114" fmla="*/ 154781 h 942975"/>
                    <a:gd name="connsiteX115" fmla="*/ 937849 w 1009286"/>
                    <a:gd name="connsiteY115" fmla="*/ 164306 h 942975"/>
                    <a:gd name="connsiteX116" fmla="*/ 940230 w 1009286"/>
                    <a:gd name="connsiteY116" fmla="*/ 171450 h 942975"/>
                    <a:gd name="connsiteX117" fmla="*/ 949755 w 1009286"/>
                    <a:gd name="connsiteY117" fmla="*/ 185737 h 942975"/>
                    <a:gd name="connsiteX118" fmla="*/ 954517 w 1009286"/>
                    <a:gd name="connsiteY118" fmla="*/ 200025 h 942975"/>
                    <a:gd name="connsiteX119" fmla="*/ 971186 w 1009286"/>
                    <a:gd name="connsiteY119" fmla="*/ 221456 h 942975"/>
                    <a:gd name="connsiteX120" fmla="*/ 973567 w 1009286"/>
                    <a:gd name="connsiteY120" fmla="*/ 228600 h 942975"/>
                    <a:gd name="connsiteX121" fmla="*/ 966424 w 1009286"/>
                    <a:gd name="connsiteY121" fmla="*/ 259556 h 942975"/>
                    <a:gd name="connsiteX122" fmla="*/ 959280 w 1009286"/>
                    <a:gd name="connsiteY122" fmla="*/ 264318 h 942975"/>
                    <a:gd name="connsiteX123" fmla="*/ 956899 w 1009286"/>
                    <a:gd name="connsiteY123" fmla="*/ 271462 h 942975"/>
                    <a:gd name="connsiteX124" fmla="*/ 925942 w 1009286"/>
                    <a:gd name="connsiteY124" fmla="*/ 288131 h 942975"/>
                    <a:gd name="connsiteX125" fmla="*/ 918799 w 1009286"/>
                    <a:gd name="connsiteY125" fmla="*/ 290512 h 942975"/>
                    <a:gd name="connsiteX126" fmla="*/ 911655 w 1009286"/>
                    <a:gd name="connsiteY126" fmla="*/ 292893 h 942975"/>
                    <a:gd name="connsiteX127" fmla="*/ 904511 w 1009286"/>
                    <a:gd name="connsiteY127" fmla="*/ 297656 h 942975"/>
                    <a:gd name="connsiteX128" fmla="*/ 894986 w 1009286"/>
                    <a:gd name="connsiteY128" fmla="*/ 300037 h 942975"/>
                    <a:gd name="connsiteX129" fmla="*/ 883080 w 1009286"/>
                    <a:gd name="connsiteY129" fmla="*/ 309562 h 942975"/>
                    <a:gd name="connsiteX130" fmla="*/ 880699 w 1009286"/>
                    <a:gd name="connsiteY130" fmla="*/ 316706 h 942975"/>
                    <a:gd name="connsiteX131" fmla="*/ 894986 w 1009286"/>
                    <a:gd name="connsiteY131" fmla="*/ 323850 h 942975"/>
                    <a:gd name="connsiteX132" fmla="*/ 902130 w 1009286"/>
                    <a:gd name="connsiteY132" fmla="*/ 328612 h 942975"/>
                    <a:gd name="connsiteX133" fmla="*/ 918799 w 1009286"/>
                    <a:gd name="connsiteY133" fmla="*/ 335756 h 942975"/>
                    <a:gd name="connsiteX134" fmla="*/ 925942 w 1009286"/>
                    <a:gd name="connsiteY134" fmla="*/ 342900 h 942975"/>
                    <a:gd name="connsiteX135" fmla="*/ 928324 w 1009286"/>
                    <a:gd name="connsiteY135" fmla="*/ 350043 h 942975"/>
                    <a:gd name="connsiteX136" fmla="*/ 933086 w 1009286"/>
                    <a:gd name="connsiteY136" fmla="*/ 357187 h 942975"/>
                    <a:gd name="connsiteX137" fmla="*/ 935467 w 1009286"/>
                    <a:gd name="connsiteY137" fmla="*/ 376237 h 942975"/>
                    <a:gd name="connsiteX138" fmla="*/ 942611 w 1009286"/>
                    <a:gd name="connsiteY138" fmla="*/ 378618 h 942975"/>
                    <a:gd name="connsiteX139" fmla="*/ 952136 w 1009286"/>
                    <a:gd name="connsiteY139" fmla="*/ 392906 h 942975"/>
                    <a:gd name="connsiteX140" fmla="*/ 954517 w 1009286"/>
                    <a:gd name="connsiteY140" fmla="*/ 402431 h 942975"/>
                    <a:gd name="connsiteX141" fmla="*/ 956899 w 1009286"/>
                    <a:gd name="connsiteY141" fmla="*/ 428625 h 942975"/>
                    <a:gd name="connsiteX142" fmla="*/ 964042 w 1009286"/>
                    <a:gd name="connsiteY142" fmla="*/ 431006 h 942975"/>
                    <a:gd name="connsiteX143" fmla="*/ 1009286 w 1009286"/>
                    <a:gd name="connsiteY143" fmla="*/ 435768 h 942975"/>
                    <a:gd name="connsiteX144" fmla="*/ 1002142 w 1009286"/>
                    <a:gd name="connsiteY144" fmla="*/ 450056 h 942975"/>
                    <a:gd name="connsiteX145" fmla="*/ 985474 w 1009286"/>
                    <a:gd name="connsiteY145" fmla="*/ 461962 h 942975"/>
                    <a:gd name="connsiteX146" fmla="*/ 985474 w 1009286"/>
                    <a:gd name="connsiteY146" fmla="*/ 492918 h 942975"/>
                    <a:gd name="connsiteX147" fmla="*/ 987855 w 1009286"/>
                    <a:gd name="connsiteY147" fmla="*/ 500062 h 942975"/>
                    <a:gd name="connsiteX148" fmla="*/ 994999 w 1009286"/>
                    <a:gd name="connsiteY148" fmla="*/ 504825 h 942975"/>
                    <a:gd name="connsiteX149" fmla="*/ 999761 w 1009286"/>
                    <a:gd name="connsiteY149" fmla="*/ 519112 h 942975"/>
                    <a:gd name="connsiteX150" fmla="*/ 1002142 w 1009286"/>
                    <a:gd name="connsiteY150" fmla="*/ 531018 h 942975"/>
                    <a:gd name="connsiteX151" fmla="*/ 1006905 w 1009286"/>
                    <a:gd name="connsiteY151" fmla="*/ 540543 h 942975"/>
                    <a:gd name="connsiteX152" fmla="*/ 999761 w 1009286"/>
                    <a:gd name="connsiteY152" fmla="*/ 535781 h 942975"/>
                    <a:gd name="connsiteX153" fmla="*/ 985474 w 1009286"/>
                    <a:gd name="connsiteY153" fmla="*/ 531018 h 942975"/>
                    <a:gd name="connsiteX154" fmla="*/ 968805 w 1009286"/>
                    <a:gd name="connsiteY154" fmla="*/ 526256 h 942975"/>
                    <a:gd name="connsiteX155" fmla="*/ 940230 w 1009286"/>
                    <a:gd name="connsiteY155" fmla="*/ 531018 h 942975"/>
                    <a:gd name="connsiteX156" fmla="*/ 933086 w 1009286"/>
                    <a:gd name="connsiteY156" fmla="*/ 535781 h 942975"/>
                    <a:gd name="connsiteX157" fmla="*/ 890224 w 1009286"/>
                    <a:gd name="connsiteY157" fmla="*/ 533400 h 942975"/>
                    <a:gd name="connsiteX158" fmla="*/ 883080 w 1009286"/>
                    <a:gd name="connsiteY158" fmla="*/ 526256 h 942975"/>
                    <a:gd name="connsiteX159" fmla="*/ 866411 w 1009286"/>
                    <a:gd name="connsiteY159" fmla="*/ 504825 h 942975"/>
                    <a:gd name="connsiteX160" fmla="*/ 864030 w 1009286"/>
                    <a:gd name="connsiteY160" fmla="*/ 497681 h 942975"/>
                    <a:gd name="connsiteX161" fmla="*/ 849742 w 1009286"/>
                    <a:gd name="connsiteY161" fmla="*/ 485775 h 942975"/>
                    <a:gd name="connsiteX162" fmla="*/ 842599 w 1009286"/>
                    <a:gd name="connsiteY162" fmla="*/ 483393 h 942975"/>
                    <a:gd name="connsiteX163" fmla="*/ 828311 w 1009286"/>
                    <a:gd name="connsiteY163" fmla="*/ 485775 h 942975"/>
                    <a:gd name="connsiteX164" fmla="*/ 823549 w 1009286"/>
                    <a:gd name="connsiteY164" fmla="*/ 492918 h 942975"/>
                    <a:gd name="connsiteX165" fmla="*/ 816405 w 1009286"/>
                    <a:gd name="connsiteY165" fmla="*/ 495300 h 942975"/>
                    <a:gd name="connsiteX166" fmla="*/ 806880 w 1009286"/>
                    <a:gd name="connsiteY166" fmla="*/ 509587 h 942975"/>
                    <a:gd name="connsiteX167" fmla="*/ 794974 w 1009286"/>
                    <a:gd name="connsiteY167" fmla="*/ 511968 h 942975"/>
                    <a:gd name="connsiteX168" fmla="*/ 756874 w 1009286"/>
                    <a:gd name="connsiteY168" fmla="*/ 511968 h 942975"/>
                    <a:gd name="connsiteX169" fmla="*/ 754492 w 1009286"/>
                    <a:gd name="connsiteY169" fmla="*/ 519112 h 942975"/>
                    <a:gd name="connsiteX170" fmla="*/ 756874 w 1009286"/>
                    <a:gd name="connsiteY170" fmla="*/ 528637 h 942975"/>
                    <a:gd name="connsiteX171" fmla="*/ 780686 w 1009286"/>
                    <a:gd name="connsiteY171" fmla="*/ 538162 h 942975"/>
                    <a:gd name="connsiteX172" fmla="*/ 778305 w 1009286"/>
                    <a:gd name="connsiteY172" fmla="*/ 557212 h 942975"/>
                    <a:gd name="connsiteX173" fmla="*/ 771161 w 1009286"/>
                    <a:gd name="connsiteY173" fmla="*/ 573881 h 942975"/>
                    <a:gd name="connsiteX174" fmla="*/ 775924 w 1009286"/>
                    <a:gd name="connsiteY174" fmla="*/ 590550 h 942975"/>
                    <a:gd name="connsiteX175" fmla="*/ 783067 w 1009286"/>
                    <a:gd name="connsiteY175" fmla="*/ 592931 h 942975"/>
                    <a:gd name="connsiteX176" fmla="*/ 785449 w 1009286"/>
                    <a:gd name="connsiteY176" fmla="*/ 600075 h 942975"/>
                    <a:gd name="connsiteX177" fmla="*/ 778305 w 1009286"/>
                    <a:gd name="connsiteY177" fmla="*/ 602456 h 942975"/>
                    <a:gd name="connsiteX178" fmla="*/ 752111 w 1009286"/>
                    <a:gd name="connsiteY178" fmla="*/ 597693 h 942975"/>
                    <a:gd name="connsiteX179" fmla="*/ 744967 w 1009286"/>
                    <a:gd name="connsiteY179" fmla="*/ 600075 h 942975"/>
                    <a:gd name="connsiteX180" fmla="*/ 752111 w 1009286"/>
                    <a:gd name="connsiteY180" fmla="*/ 626268 h 942975"/>
                    <a:gd name="connsiteX181" fmla="*/ 759255 w 1009286"/>
                    <a:gd name="connsiteY181" fmla="*/ 628650 h 942975"/>
                    <a:gd name="connsiteX182" fmla="*/ 766399 w 1009286"/>
                    <a:gd name="connsiteY182" fmla="*/ 633412 h 942975"/>
                    <a:gd name="connsiteX183" fmla="*/ 771161 w 1009286"/>
                    <a:gd name="connsiteY183" fmla="*/ 659606 h 942975"/>
                    <a:gd name="connsiteX184" fmla="*/ 749730 w 1009286"/>
                    <a:gd name="connsiteY184" fmla="*/ 673893 h 942975"/>
                    <a:gd name="connsiteX185" fmla="*/ 742586 w 1009286"/>
                    <a:gd name="connsiteY185" fmla="*/ 678656 h 942975"/>
                    <a:gd name="connsiteX186" fmla="*/ 733061 w 1009286"/>
                    <a:gd name="connsiteY186" fmla="*/ 692943 h 942975"/>
                    <a:gd name="connsiteX187" fmla="*/ 730680 w 1009286"/>
                    <a:gd name="connsiteY187" fmla="*/ 700087 h 942975"/>
                    <a:gd name="connsiteX188" fmla="*/ 723536 w 1009286"/>
                    <a:gd name="connsiteY188" fmla="*/ 704850 h 942975"/>
                    <a:gd name="connsiteX189" fmla="*/ 721155 w 1009286"/>
                    <a:gd name="connsiteY189" fmla="*/ 745331 h 942975"/>
                    <a:gd name="connsiteX190" fmla="*/ 716392 w 1009286"/>
                    <a:gd name="connsiteY190" fmla="*/ 752475 h 942975"/>
                    <a:gd name="connsiteX191" fmla="*/ 711630 w 1009286"/>
                    <a:gd name="connsiteY191" fmla="*/ 766762 h 942975"/>
                    <a:gd name="connsiteX192" fmla="*/ 714011 w 1009286"/>
                    <a:gd name="connsiteY192" fmla="*/ 795337 h 942975"/>
                    <a:gd name="connsiteX193" fmla="*/ 718774 w 1009286"/>
                    <a:gd name="connsiteY193" fmla="*/ 802481 h 942975"/>
                    <a:gd name="connsiteX194" fmla="*/ 709249 w 1009286"/>
                    <a:gd name="connsiteY194" fmla="*/ 814387 h 942975"/>
                    <a:gd name="connsiteX195" fmla="*/ 706867 w 1009286"/>
                    <a:gd name="connsiteY195" fmla="*/ 821531 h 942975"/>
                    <a:gd name="connsiteX196" fmla="*/ 699724 w 1009286"/>
                    <a:gd name="connsiteY196" fmla="*/ 826293 h 942975"/>
                    <a:gd name="connsiteX197" fmla="*/ 673530 w 1009286"/>
                    <a:gd name="connsiteY197" fmla="*/ 831056 h 942975"/>
                    <a:gd name="connsiteX198" fmla="*/ 666386 w 1009286"/>
                    <a:gd name="connsiteY198" fmla="*/ 835818 h 942975"/>
                    <a:gd name="connsiteX199" fmla="*/ 656861 w 1009286"/>
                    <a:gd name="connsiteY199" fmla="*/ 833437 h 942975"/>
                    <a:gd name="connsiteX200" fmla="*/ 654480 w 1009286"/>
                    <a:gd name="connsiteY200" fmla="*/ 826293 h 942975"/>
                    <a:gd name="connsiteX201" fmla="*/ 652099 w 1009286"/>
                    <a:gd name="connsiteY201" fmla="*/ 816768 h 942975"/>
                    <a:gd name="connsiteX202" fmla="*/ 647336 w 1009286"/>
                    <a:gd name="connsiteY202" fmla="*/ 804862 h 942975"/>
                    <a:gd name="connsiteX203" fmla="*/ 644955 w 1009286"/>
                    <a:gd name="connsiteY203" fmla="*/ 781050 h 942975"/>
                    <a:gd name="connsiteX204" fmla="*/ 642574 w 1009286"/>
                    <a:gd name="connsiteY204" fmla="*/ 769143 h 942975"/>
                    <a:gd name="connsiteX205" fmla="*/ 635430 w 1009286"/>
                    <a:gd name="connsiteY205" fmla="*/ 762000 h 942975"/>
                    <a:gd name="connsiteX206" fmla="*/ 621142 w 1009286"/>
                    <a:gd name="connsiteY206" fmla="*/ 752475 h 942975"/>
                    <a:gd name="connsiteX207" fmla="*/ 602092 w 1009286"/>
                    <a:gd name="connsiteY207" fmla="*/ 745331 h 942975"/>
                    <a:gd name="connsiteX208" fmla="*/ 587805 w 1009286"/>
                    <a:gd name="connsiteY208" fmla="*/ 733425 h 942975"/>
                    <a:gd name="connsiteX209" fmla="*/ 580661 w 1009286"/>
                    <a:gd name="connsiteY209" fmla="*/ 731043 h 942975"/>
                    <a:gd name="connsiteX210" fmla="*/ 566374 w 1009286"/>
                    <a:gd name="connsiteY210" fmla="*/ 733425 h 942975"/>
                    <a:gd name="connsiteX211" fmla="*/ 559230 w 1009286"/>
                    <a:gd name="connsiteY211" fmla="*/ 747712 h 942975"/>
                    <a:gd name="connsiteX212" fmla="*/ 549705 w 1009286"/>
                    <a:gd name="connsiteY212" fmla="*/ 762000 h 942975"/>
                    <a:gd name="connsiteX213" fmla="*/ 544942 w 1009286"/>
                    <a:gd name="connsiteY213" fmla="*/ 769143 h 942975"/>
                    <a:gd name="connsiteX214" fmla="*/ 542561 w 1009286"/>
                    <a:gd name="connsiteY214" fmla="*/ 776287 h 942975"/>
                    <a:gd name="connsiteX215" fmla="*/ 528274 w 1009286"/>
                    <a:gd name="connsiteY215" fmla="*/ 790575 h 942975"/>
                    <a:gd name="connsiteX216" fmla="*/ 521130 w 1009286"/>
                    <a:gd name="connsiteY216" fmla="*/ 800100 h 942975"/>
                    <a:gd name="connsiteX217" fmla="*/ 518749 w 1009286"/>
                    <a:gd name="connsiteY217" fmla="*/ 826293 h 942975"/>
                    <a:gd name="connsiteX218" fmla="*/ 525892 w 1009286"/>
                    <a:gd name="connsiteY218" fmla="*/ 833437 h 942975"/>
                    <a:gd name="connsiteX219" fmla="*/ 530655 w 1009286"/>
                    <a:gd name="connsiteY219" fmla="*/ 845343 h 942975"/>
                    <a:gd name="connsiteX220" fmla="*/ 535417 w 1009286"/>
                    <a:gd name="connsiteY220" fmla="*/ 852487 h 942975"/>
                    <a:gd name="connsiteX221" fmla="*/ 540180 w 1009286"/>
                    <a:gd name="connsiteY221" fmla="*/ 862012 h 942975"/>
                    <a:gd name="connsiteX222" fmla="*/ 547324 w 1009286"/>
                    <a:gd name="connsiteY222" fmla="*/ 878681 h 942975"/>
                    <a:gd name="connsiteX223" fmla="*/ 554467 w 1009286"/>
                    <a:gd name="connsiteY223" fmla="*/ 897731 h 942975"/>
                    <a:gd name="connsiteX224" fmla="*/ 552086 w 1009286"/>
                    <a:gd name="connsiteY224" fmla="*/ 919162 h 942975"/>
                    <a:gd name="connsiteX225" fmla="*/ 549705 w 1009286"/>
                    <a:gd name="connsiteY225" fmla="*/ 928687 h 942975"/>
                    <a:gd name="connsiteX226" fmla="*/ 533036 w 1009286"/>
                    <a:gd name="connsiteY226" fmla="*/ 935831 h 942975"/>
                    <a:gd name="connsiteX227" fmla="*/ 525892 w 1009286"/>
                    <a:gd name="connsiteY227" fmla="*/ 938212 h 942975"/>
                    <a:gd name="connsiteX228" fmla="*/ 504461 w 1009286"/>
                    <a:gd name="connsiteY228" fmla="*/ 942975 h 942975"/>
                    <a:gd name="connsiteX229" fmla="*/ 494936 w 1009286"/>
                    <a:gd name="connsiteY229" fmla="*/ 938212 h 942975"/>
                    <a:gd name="connsiteX230" fmla="*/ 492555 w 1009286"/>
                    <a:gd name="connsiteY230" fmla="*/ 928687 h 942975"/>
                    <a:gd name="connsiteX231" fmla="*/ 487792 w 1009286"/>
                    <a:gd name="connsiteY231" fmla="*/ 921543 h 942975"/>
                    <a:gd name="connsiteX232" fmla="*/ 478267 w 1009286"/>
                    <a:gd name="connsiteY232" fmla="*/ 890587 h 942975"/>
                    <a:gd name="connsiteX233" fmla="*/ 471124 w 1009286"/>
                    <a:gd name="connsiteY233" fmla="*/ 885825 h 942975"/>
                    <a:gd name="connsiteX234" fmla="*/ 466361 w 1009286"/>
                    <a:gd name="connsiteY234" fmla="*/ 878681 h 942975"/>
                    <a:gd name="connsiteX235" fmla="*/ 459217 w 1009286"/>
                    <a:gd name="connsiteY235" fmla="*/ 869156 h 942975"/>
                    <a:gd name="connsiteX236" fmla="*/ 456836 w 1009286"/>
                    <a:gd name="connsiteY236" fmla="*/ 859631 h 942975"/>
                    <a:gd name="connsiteX237" fmla="*/ 468742 w 1009286"/>
                    <a:gd name="connsiteY237" fmla="*/ 845343 h 942975"/>
                    <a:gd name="connsiteX238" fmla="*/ 471124 w 1009286"/>
                    <a:gd name="connsiteY238" fmla="*/ 838200 h 942975"/>
                    <a:gd name="connsiteX239" fmla="*/ 478267 w 1009286"/>
                    <a:gd name="connsiteY239" fmla="*/ 823912 h 942975"/>
                    <a:gd name="connsiteX240" fmla="*/ 475886 w 1009286"/>
                    <a:gd name="connsiteY240" fmla="*/ 812006 h 942975"/>
                    <a:gd name="connsiteX241" fmla="*/ 466361 w 1009286"/>
                    <a:gd name="connsiteY241" fmla="*/ 809625 h 942975"/>
                    <a:gd name="connsiteX242" fmla="*/ 440167 w 1009286"/>
                    <a:gd name="connsiteY242" fmla="*/ 800100 h 942975"/>
                    <a:gd name="connsiteX243" fmla="*/ 433024 w 1009286"/>
                    <a:gd name="connsiteY243" fmla="*/ 790575 h 942975"/>
                    <a:gd name="connsiteX244" fmla="*/ 421117 w 1009286"/>
                    <a:gd name="connsiteY244" fmla="*/ 776287 h 942975"/>
                    <a:gd name="connsiteX245" fmla="*/ 433024 w 1009286"/>
                    <a:gd name="connsiteY245" fmla="*/ 764381 h 942975"/>
                    <a:gd name="connsiteX246" fmla="*/ 442549 w 1009286"/>
                    <a:gd name="connsiteY246" fmla="*/ 738187 h 942975"/>
                    <a:gd name="connsiteX247" fmla="*/ 440167 w 1009286"/>
                    <a:gd name="connsiteY247" fmla="*/ 704850 h 942975"/>
                    <a:gd name="connsiteX248" fmla="*/ 430642 w 1009286"/>
                    <a:gd name="connsiteY248" fmla="*/ 700087 h 942975"/>
                    <a:gd name="connsiteX249" fmla="*/ 385399 w 1009286"/>
                    <a:gd name="connsiteY249" fmla="*/ 697706 h 942975"/>
                    <a:gd name="connsiteX250" fmla="*/ 371111 w 1009286"/>
                    <a:gd name="connsiteY250" fmla="*/ 688181 h 942975"/>
                    <a:gd name="connsiteX251" fmla="*/ 359205 w 1009286"/>
                    <a:gd name="connsiteY251" fmla="*/ 666750 h 942975"/>
                    <a:gd name="connsiteX252" fmla="*/ 349680 w 1009286"/>
                    <a:gd name="connsiteY252" fmla="*/ 645318 h 942975"/>
                    <a:gd name="connsiteX253" fmla="*/ 342536 w 1009286"/>
                    <a:gd name="connsiteY253" fmla="*/ 631031 h 942975"/>
                    <a:gd name="connsiteX254" fmla="*/ 323486 w 1009286"/>
                    <a:gd name="connsiteY254" fmla="*/ 619125 h 942975"/>
                    <a:gd name="connsiteX255" fmla="*/ 311580 w 1009286"/>
                    <a:gd name="connsiteY255" fmla="*/ 609600 h 942975"/>
                    <a:gd name="connsiteX256" fmla="*/ 304436 w 1009286"/>
                    <a:gd name="connsiteY256" fmla="*/ 604837 h 942975"/>
                    <a:gd name="connsiteX257" fmla="*/ 297292 w 1009286"/>
                    <a:gd name="connsiteY257" fmla="*/ 602456 h 942975"/>
                    <a:gd name="connsiteX258" fmla="*/ 259192 w 1009286"/>
                    <a:gd name="connsiteY258" fmla="*/ 595312 h 942975"/>
                    <a:gd name="connsiteX259" fmla="*/ 237761 w 1009286"/>
                    <a:gd name="connsiteY259" fmla="*/ 585787 h 942975"/>
                    <a:gd name="connsiteX260" fmla="*/ 232999 w 1009286"/>
                    <a:gd name="connsiteY260" fmla="*/ 578643 h 942975"/>
                    <a:gd name="connsiteX261" fmla="*/ 230617 w 1009286"/>
                    <a:gd name="connsiteY261" fmla="*/ 566737 h 942975"/>
                    <a:gd name="connsiteX262" fmla="*/ 223474 w 1009286"/>
                    <a:gd name="connsiteY262" fmla="*/ 559593 h 942975"/>
                    <a:gd name="connsiteX263" fmla="*/ 221092 w 1009286"/>
                    <a:gd name="connsiteY263" fmla="*/ 547687 h 942975"/>
                    <a:gd name="connsiteX264" fmla="*/ 216330 w 1009286"/>
                    <a:gd name="connsiteY264" fmla="*/ 540543 h 942975"/>
                    <a:gd name="connsiteX265" fmla="*/ 211567 w 1009286"/>
                    <a:gd name="connsiteY265" fmla="*/ 526256 h 942975"/>
                    <a:gd name="connsiteX266" fmla="*/ 209186 w 1009286"/>
                    <a:gd name="connsiteY266" fmla="*/ 519112 h 942975"/>
                    <a:gd name="connsiteX267" fmla="*/ 202042 w 1009286"/>
                    <a:gd name="connsiteY267" fmla="*/ 502443 h 942975"/>
                    <a:gd name="connsiteX268" fmla="*/ 192517 w 1009286"/>
                    <a:gd name="connsiteY268" fmla="*/ 497681 h 942975"/>
                    <a:gd name="connsiteX269" fmla="*/ 185374 w 1009286"/>
                    <a:gd name="connsiteY269" fmla="*/ 492918 h 942975"/>
                    <a:gd name="connsiteX270" fmla="*/ 166324 w 1009286"/>
                    <a:gd name="connsiteY270" fmla="*/ 495300 h 942975"/>
                    <a:gd name="connsiteX271" fmla="*/ 159180 w 1009286"/>
                    <a:gd name="connsiteY271" fmla="*/ 497681 h 942975"/>
                    <a:gd name="connsiteX272" fmla="*/ 154417 w 1009286"/>
                    <a:gd name="connsiteY272" fmla="*/ 504825 h 942975"/>
                    <a:gd name="connsiteX273" fmla="*/ 147274 w 1009286"/>
                    <a:gd name="connsiteY273" fmla="*/ 509587 h 942975"/>
                    <a:gd name="connsiteX274" fmla="*/ 135367 w 1009286"/>
                    <a:gd name="connsiteY274" fmla="*/ 526256 h 942975"/>
                    <a:gd name="connsiteX275" fmla="*/ 128224 w 1009286"/>
                    <a:gd name="connsiteY275" fmla="*/ 528637 h 942975"/>
                    <a:gd name="connsiteX276" fmla="*/ 123461 w 1009286"/>
                    <a:gd name="connsiteY276" fmla="*/ 535781 h 942975"/>
                    <a:gd name="connsiteX277" fmla="*/ 73455 w 1009286"/>
                    <a:gd name="connsiteY277" fmla="*/ 559593 h 942975"/>
                    <a:gd name="connsiteX278" fmla="*/ 52024 w 1009286"/>
                    <a:gd name="connsiteY278" fmla="*/ 557212 h 942975"/>
                    <a:gd name="connsiteX279" fmla="*/ 44880 w 1009286"/>
                    <a:gd name="connsiteY279" fmla="*/ 554831 h 942975"/>
                    <a:gd name="connsiteX280" fmla="*/ 40117 w 1009286"/>
                    <a:gd name="connsiteY280" fmla="*/ 545306 h 942975"/>
                    <a:gd name="connsiteX281" fmla="*/ 32974 w 1009286"/>
                    <a:gd name="connsiteY281" fmla="*/ 535781 h 942975"/>
                    <a:gd name="connsiteX282" fmla="*/ 30592 w 1009286"/>
                    <a:gd name="connsiteY282" fmla="*/ 511968 h 942975"/>
                    <a:gd name="connsiteX283" fmla="*/ 35355 w 1009286"/>
                    <a:gd name="connsiteY283" fmla="*/ 473868 h 942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</a:cxnLst>
                  <a:rect l="l" t="t" r="r" b="b"/>
                  <a:pathLst>
                    <a:path w="1009286" h="942975">
                      <a:moveTo>
                        <a:pt x="35355" y="473868"/>
                      </a:moveTo>
                      <a:cubicBezTo>
                        <a:pt x="35752" y="466328"/>
                        <a:pt x="32974" y="469235"/>
                        <a:pt x="32974" y="466725"/>
                      </a:cubicBezTo>
                      <a:cubicBezTo>
                        <a:pt x="32974" y="460437"/>
                        <a:pt x="43519" y="447334"/>
                        <a:pt x="44880" y="445293"/>
                      </a:cubicBezTo>
                      <a:cubicBezTo>
                        <a:pt x="49363" y="438569"/>
                        <a:pt x="49872" y="435246"/>
                        <a:pt x="59167" y="433387"/>
                      </a:cubicBezTo>
                      <a:cubicBezTo>
                        <a:pt x="67764" y="431668"/>
                        <a:pt x="76630" y="431800"/>
                        <a:pt x="85361" y="431006"/>
                      </a:cubicBezTo>
                      <a:cubicBezTo>
                        <a:pt x="84567" y="422275"/>
                        <a:pt x="87137" y="412531"/>
                        <a:pt x="82980" y="404812"/>
                      </a:cubicBezTo>
                      <a:cubicBezTo>
                        <a:pt x="81523" y="402105"/>
                        <a:pt x="60175" y="398346"/>
                        <a:pt x="56786" y="397668"/>
                      </a:cubicBezTo>
                      <a:cubicBezTo>
                        <a:pt x="55992" y="388937"/>
                        <a:pt x="55846" y="380123"/>
                        <a:pt x="54405" y="371475"/>
                      </a:cubicBezTo>
                      <a:cubicBezTo>
                        <a:pt x="53455" y="365775"/>
                        <a:pt x="50423" y="360532"/>
                        <a:pt x="49642" y="354806"/>
                      </a:cubicBezTo>
                      <a:cubicBezTo>
                        <a:pt x="48030" y="342983"/>
                        <a:pt x="50155" y="330663"/>
                        <a:pt x="47261" y="319087"/>
                      </a:cubicBezTo>
                      <a:cubicBezTo>
                        <a:pt x="46652" y="316652"/>
                        <a:pt x="42498" y="317500"/>
                        <a:pt x="40117" y="316706"/>
                      </a:cubicBezTo>
                      <a:cubicBezTo>
                        <a:pt x="36148" y="317500"/>
                        <a:pt x="32162" y="318209"/>
                        <a:pt x="28211" y="319087"/>
                      </a:cubicBezTo>
                      <a:cubicBezTo>
                        <a:pt x="15718" y="321863"/>
                        <a:pt x="0" y="330346"/>
                        <a:pt x="21067" y="292893"/>
                      </a:cubicBezTo>
                      <a:cubicBezTo>
                        <a:pt x="24548" y="286705"/>
                        <a:pt x="35097" y="288388"/>
                        <a:pt x="40117" y="283368"/>
                      </a:cubicBezTo>
                      <a:cubicBezTo>
                        <a:pt x="46282" y="277204"/>
                        <a:pt x="53937" y="270484"/>
                        <a:pt x="56786" y="261937"/>
                      </a:cubicBezTo>
                      <a:lnTo>
                        <a:pt x="59167" y="254793"/>
                      </a:lnTo>
                      <a:cubicBezTo>
                        <a:pt x="59961" y="248443"/>
                        <a:pt x="59172" y="241685"/>
                        <a:pt x="61549" y="235743"/>
                      </a:cubicBezTo>
                      <a:cubicBezTo>
                        <a:pt x="62612" y="233086"/>
                        <a:pt x="68257" y="233809"/>
                        <a:pt x="68692" y="230981"/>
                      </a:cubicBezTo>
                      <a:cubicBezTo>
                        <a:pt x="70477" y="219378"/>
                        <a:pt x="66772" y="206629"/>
                        <a:pt x="63930" y="195262"/>
                      </a:cubicBezTo>
                      <a:cubicBezTo>
                        <a:pt x="64838" y="173470"/>
                        <a:pt x="65169" y="138957"/>
                        <a:pt x="68692" y="114300"/>
                      </a:cubicBezTo>
                      <a:cubicBezTo>
                        <a:pt x="68997" y="112168"/>
                        <a:pt x="72099" y="100342"/>
                        <a:pt x="73455" y="97631"/>
                      </a:cubicBezTo>
                      <a:cubicBezTo>
                        <a:pt x="82690" y="79158"/>
                        <a:pt x="74609" y="101307"/>
                        <a:pt x="80599" y="83343"/>
                      </a:cubicBezTo>
                      <a:cubicBezTo>
                        <a:pt x="81393" y="77787"/>
                        <a:pt x="81879" y="72178"/>
                        <a:pt x="82980" y="66675"/>
                      </a:cubicBezTo>
                      <a:cubicBezTo>
                        <a:pt x="83472" y="64214"/>
                        <a:pt x="83586" y="61306"/>
                        <a:pt x="85361" y="59531"/>
                      </a:cubicBezTo>
                      <a:cubicBezTo>
                        <a:pt x="87136" y="57756"/>
                        <a:pt x="90124" y="57944"/>
                        <a:pt x="92505" y="57150"/>
                      </a:cubicBezTo>
                      <a:cubicBezTo>
                        <a:pt x="97267" y="53975"/>
                        <a:pt x="101146" y="48566"/>
                        <a:pt x="106792" y="47625"/>
                      </a:cubicBezTo>
                      <a:cubicBezTo>
                        <a:pt x="125072" y="44577"/>
                        <a:pt x="116345" y="46190"/>
                        <a:pt x="132986" y="42862"/>
                      </a:cubicBezTo>
                      <a:cubicBezTo>
                        <a:pt x="138687" y="34310"/>
                        <a:pt x="140082" y="33576"/>
                        <a:pt x="142511" y="21431"/>
                      </a:cubicBezTo>
                      <a:cubicBezTo>
                        <a:pt x="143305" y="17462"/>
                        <a:pt x="142407" y="12720"/>
                        <a:pt x="144892" y="9525"/>
                      </a:cubicBezTo>
                      <a:cubicBezTo>
                        <a:pt x="148406" y="5007"/>
                        <a:pt x="159180" y="0"/>
                        <a:pt x="159180" y="0"/>
                      </a:cubicBezTo>
                      <a:cubicBezTo>
                        <a:pt x="164990" y="1936"/>
                        <a:pt x="168851" y="2527"/>
                        <a:pt x="173467" y="7143"/>
                      </a:cubicBezTo>
                      <a:cubicBezTo>
                        <a:pt x="175491" y="9167"/>
                        <a:pt x="175849" y="12699"/>
                        <a:pt x="178230" y="14287"/>
                      </a:cubicBezTo>
                      <a:cubicBezTo>
                        <a:pt x="180953" y="16102"/>
                        <a:pt x="184580" y="15874"/>
                        <a:pt x="187755" y="16668"/>
                      </a:cubicBezTo>
                      <a:cubicBezTo>
                        <a:pt x="188549" y="19049"/>
                        <a:pt x="189147" y="21505"/>
                        <a:pt x="190136" y="23812"/>
                      </a:cubicBezTo>
                      <a:cubicBezTo>
                        <a:pt x="192189" y="28603"/>
                        <a:pt x="196147" y="36263"/>
                        <a:pt x="199661" y="40481"/>
                      </a:cubicBezTo>
                      <a:cubicBezTo>
                        <a:pt x="201817" y="43068"/>
                        <a:pt x="204424" y="45244"/>
                        <a:pt x="206805" y="47625"/>
                      </a:cubicBezTo>
                      <a:cubicBezTo>
                        <a:pt x="208300" y="71549"/>
                        <a:pt x="202366" y="78968"/>
                        <a:pt x="213949" y="92868"/>
                      </a:cubicBezTo>
                      <a:cubicBezTo>
                        <a:pt x="216105" y="95455"/>
                        <a:pt x="218080" y="98506"/>
                        <a:pt x="221092" y="100012"/>
                      </a:cubicBezTo>
                      <a:cubicBezTo>
                        <a:pt x="224712" y="101822"/>
                        <a:pt x="229030" y="101599"/>
                        <a:pt x="232999" y="102393"/>
                      </a:cubicBezTo>
                      <a:cubicBezTo>
                        <a:pt x="251255" y="101599"/>
                        <a:pt x="269759" y="103117"/>
                        <a:pt x="287767" y="100012"/>
                      </a:cubicBezTo>
                      <a:cubicBezTo>
                        <a:pt x="293408" y="99039"/>
                        <a:pt x="302055" y="90487"/>
                        <a:pt x="302055" y="90487"/>
                      </a:cubicBezTo>
                      <a:cubicBezTo>
                        <a:pt x="303642" y="88106"/>
                        <a:pt x="306196" y="86137"/>
                        <a:pt x="306817" y="83343"/>
                      </a:cubicBezTo>
                      <a:cubicBezTo>
                        <a:pt x="309423" y="71618"/>
                        <a:pt x="305621" y="58054"/>
                        <a:pt x="311580" y="47625"/>
                      </a:cubicBezTo>
                      <a:cubicBezTo>
                        <a:pt x="313975" y="43433"/>
                        <a:pt x="321105" y="49212"/>
                        <a:pt x="325867" y="50006"/>
                      </a:cubicBezTo>
                      <a:cubicBezTo>
                        <a:pt x="325073" y="55562"/>
                        <a:pt x="323486" y="61062"/>
                        <a:pt x="323486" y="66675"/>
                      </a:cubicBezTo>
                      <a:cubicBezTo>
                        <a:pt x="323486" y="69948"/>
                        <a:pt x="322710" y="75339"/>
                        <a:pt x="325867" y="76200"/>
                      </a:cubicBezTo>
                      <a:cubicBezTo>
                        <a:pt x="333563" y="78299"/>
                        <a:pt x="341742" y="74612"/>
                        <a:pt x="349680" y="73818"/>
                      </a:cubicBezTo>
                      <a:cubicBezTo>
                        <a:pt x="359205" y="74612"/>
                        <a:pt x="368803" y="74782"/>
                        <a:pt x="378255" y="76200"/>
                      </a:cubicBezTo>
                      <a:cubicBezTo>
                        <a:pt x="384728" y="77171"/>
                        <a:pt x="397305" y="80962"/>
                        <a:pt x="397305" y="80962"/>
                      </a:cubicBezTo>
                      <a:cubicBezTo>
                        <a:pt x="401201" y="83559"/>
                        <a:pt x="408490" y="87096"/>
                        <a:pt x="409211" y="92868"/>
                      </a:cubicBezTo>
                      <a:cubicBezTo>
                        <a:pt x="409259" y="93252"/>
                        <a:pt x="406299" y="109606"/>
                        <a:pt x="404449" y="111918"/>
                      </a:cubicBezTo>
                      <a:cubicBezTo>
                        <a:pt x="402661" y="114153"/>
                        <a:pt x="399686" y="115093"/>
                        <a:pt x="397305" y="116681"/>
                      </a:cubicBezTo>
                      <a:cubicBezTo>
                        <a:pt x="395717" y="119062"/>
                        <a:pt x="393822" y="121265"/>
                        <a:pt x="392542" y="123825"/>
                      </a:cubicBezTo>
                      <a:cubicBezTo>
                        <a:pt x="387697" y="133515"/>
                        <a:pt x="390973" y="137464"/>
                        <a:pt x="392542" y="150018"/>
                      </a:cubicBezTo>
                      <a:cubicBezTo>
                        <a:pt x="401273" y="149224"/>
                        <a:pt x="410419" y="150409"/>
                        <a:pt x="418736" y="147637"/>
                      </a:cubicBezTo>
                      <a:cubicBezTo>
                        <a:pt x="434610" y="142346"/>
                        <a:pt x="406036" y="135465"/>
                        <a:pt x="428261" y="142875"/>
                      </a:cubicBezTo>
                      <a:cubicBezTo>
                        <a:pt x="432452" y="155448"/>
                        <a:pt x="429250" y="147931"/>
                        <a:pt x="440167" y="164306"/>
                      </a:cubicBezTo>
                      <a:lnTo>
                        <a:pt x="444930" y="171450"/>
                      </a:lnTo>
                      <a:cubicBezTo>
                        <a:pt x="445724" y="173831"/>
                        <a:pt x="446189" y="176348"/>
                        <a:pt x="447311" y="178593"/>
                      </a:cubicBezTo>
                      <a:cubicBezTo>
                        <a:pt x="448591" y="181153"/>
                        <a:pt x="450912" y="183122"/>
                        <a:pt x="452074" y="185737"/>
                      </a:cubicBezTo>
                      <a:cubicBezTo>
                        <a:pt x="459804" y="203131"/>
                        <a:pt x="450986" y="198075"/>
                        <a:pt x="463980" y="202406"/>
                      </a:cubicBezTo>
                      <a:cubicBezTo>
                        <a:pt x="465567" y="204787"/>
                        <a:pt x="466507" y="207762"/>
                        <a:pt x="468742" y="209550"/>
                      </a:cubicBezTo>
                      <a:cubicBezTo>
                        <a:pt x="470294" y="210792"/>
                        <a:pt x="484789" y="214157"/>
                        <a:pt x="485411" y="214312"/>
                      </a:cubicBezTo>
                      <a:cubicBezTo>
                        <a:pt x="486999" y="217487"/>
                        <a:pt x="487902" y="221110"/>
                        <a:pt x="490174" y="223837"/>
                      </a:cubicBezTo>
                      <a:cubicBezTo>
                        <a:pt x="492006" y="226036"/>
                        <a:pt x="494702" y="227438"/>
                        <a:pt x="497317" y="228600"/>
                      </a:cubicBezTo>
                      <a:cubicBezTo>
                        <a:pt x="506971" y="232891"/>
                        <a:pt x="520873" y="235457"/>
                        <a:pt x="530655" y="238125"/>
                      </a:cubicBezTo>
                      <a:cubicBezTo>
                        <a:pt x="533077" y="238785"/>
                        <a:pt x="535418" y="239712"/>
                        <a:pt x="537799" y="240506"/>
                      </a:cubicBezTo>
                      <a:cubicBezTo>
                        <a:pt x="540974" y="239712"/>
                        <a:pt x="544316" y="239414"/>
                        <a:pt x="547324" y="238125"/>
                      </a:cubicBezTo>
                      <a:cubicBezTo>
                        <a:pt x="549954" y="236998"/>
                        <a:pt x="551614" y="233582"/>
                        <a:pt x="554467" y="233362"/>
                      </a:cubicBezTo>
                      <a:cubicBezTo>
                        <a:pt x="562421" y="232750"/>
                        <a:pt x="570342" y="234949"/>
                        <a:pt x="578280" y="235743"/>
                      </a:cubicBezTo>
                      <a:cubicBezTo>
                        <a:pt x="579867" y="238124"/>
                        <a:pt x="581880" y="240272"/>
                        <a:pt x="583042" y="242887"/>
                      </a:cubicBezTo>
                      <a:cubicBezTo>
                        <a:pt x="585081" y="247475"/>
                        <a:pt x="583789" y="254163"/>
                        <a:pt x="587805" y="257175"/>
                      </a:cubicBezTo>
                      <a:cubicBezTo>
                        <a:pt x="590980" y="259556"/>
                        <a:pt x="593884" y="262349"/>
                        <a:pt x="597330" y="264318"/>
                      </a:cubicBezTo>
                      <a:cubicBezTo>
                        <a:pt x="599509" y="265563"/>
                        <a:pt x="602093" y="265906"/>
                        <a:pt x="604474" y="266700"/>
                      </a:cubicBezTo>
                      <a:cubicBezTo>
                        <a:pt x="606855" y="263525"/>
                        <a:pt x="608604" y="259758"/>
                        <a:pt x="611617" y="257175"/>
                      </a:cubicBezTo>
                      <a:cubicBezTo>
                        <a:pt x="614312" y="254865"/>
                        <a:pt x="618632" y="254922"/>
                        <a:pt x="621142" y="252412"/>
                      </a:cubicBezTo>
                      <a:cubicBezTo>
                        <a:pt x="622917" y="250637"/>
                        <a:pt x="622401" y="247513"/>
                        <a:pt x="623524" y="245268"/>
                      </a:cubicBezTo>
                      <a:cubicBezTo>
                        <a:pt x="624804" y="242709"/>
                        <a:pt x="626699" y="240506"/>
                        <a:pt x="628286" y="238125"/>
                      </a:cubicBezTo>
                      <a:cubicBezTo>
                        <a:pt x="633049" y="238919"/>
                        <a:pt x="637993" y="238979"/>
                        <a:pt x="642574" y="240506"/>
                      </a:cubicBezTo>
                      <a:cubicBezTo>
                        <a:pt x="645289" y="241411"/>
                        <a:pt x="647158" y="243988"/>
                        <a:pt x="649717" y="245268"/>
                      </a:cubicBezTo>
                      <a:cubicBezTo>
                        <a:pt x="651962" y="246391"/>
                        <a:pt x="654480" y="246856"/>
                        <a:pt x="656861" y="247650"/>
                      </a:cubicBezTo>
                      <a:cubicBezTo>
                        <a:pt x="673991" y="241938"/>
                        <a:pt x="654424" y="250695"/>
                        <a:pt x="666386" y="235743"/>
                      </a:cubicBezTo>
                      <a:cubicBezTo>
                        <a:pt x="667954" y="233783"/>
                        <a:pt x="671285" y="234484"/>
                        <a:pt x="673530" y="233362"/>
                      </a:cubicBezTo>
                      <a:cubicBezTo>
                        <a:pt x="676090" y="232082"/>
                        <a:pt x="677959" y="229505"/>
                        <a:pt x="680674" y="228600"/>
                      </a:cubicBezTo>
                      <a:cubicBezTo>
                        <a:pt x="685254" y="227073"/>
                        <a:pt x="690248" y="227265"/>
                        <a:pt x="694961" y="226218"/>
                      </a:cubicBezTo>
                      <a:cubicBezTo>
                        <a:pt x="697411" y="225673"/>
                        <a:pt x="699724" y="224631"/>
                        <a:pt x="702105" y="223837"/>
                      </a:cubicBezTo>
                      <a:cubicBezTo>
                        <a:pt x="701311" y="220662"/>
                        <a:pt x="701539" y="217035"/>
                        <a:pt x="699724" y="214312"/>
                      </a:cubicBezTo>
                      <a:cubicBezTo>
                        <a:pt x="685363" y="192772"/>
                        <a:pt x="697982" y="225760"/>
                        <a:pt x="690199" y="202406"/>
                      </a:cubicBezTo>
                      <a:cubicBezTo>
                        <a:pt x="689405" y="186531"/>
                        <a:pt x="689137" y="170621"/>
                        <a:pt x="687817" y="154781"/>
                      </a:cubicBezTo>
                      <a:cubicBezTo>
                        <a:pt x="687545" y="151520"/>
                        <a:pt x="687060" y="148098"/>
                        <a:pt x="685436" y="145256"/>
                      </a:cubicBezTo>
                      <a:cubicBezTo>
                        <a:pt x="683765" y="142332"/>
                        <a:pt x="680673" y="140493"/>
                        <a:pt x="678292" y="138112"/>
                      </a:cubicBezTo>
                      <a:cubicBezTo>
                        <a:pt x="675794" y="130616"/>
                        <a:pt x="674106" y="129815"/>
                        <a:pt x="678292" y="121443"/>
                      </a:cubicBezTo>
                      <a:cubicBezTo>
                        <a:pt x="680852" y="116324"/>
                        <a:pt x="687817" y="107156"/>
                        <a:pt x="687817" y="107156"/>
                      </a:cubicBezTo>
                      <a:cubicBezTo>
                        <a:pt x="688439" y="107311"/>
                        <a:pt x="702933" y="110676"/>
                        <a:pt x="704486" y="111918"/>
                      </a:cubicBezTo>
                      <a:cubicBezTo>
                        <a:pt x="706721" y="113706"/>
                        <a:pt x="707661" y="116681"/>
                        <a:pt x="709249" y="119062"/>
                      </a:cubicBezTo>
                      <a:cubicBezTo>
                        <a:pt x="710043" y="121443"/>
                        <a:pt x="709541" y="124814"/>
                        <a:pt x="711630" y="126206"/>
                      </a:cubicBezTo>
                      <a:cubicBezTo>
                        <a:pt x="714997" y="128451"/>
                        <a:pt x="719746" y="127166"/>
                        <a:pt x="723536" y="128587"/>
                      </a:cubicBezTo>
                      <a:cubicBezTo>
                        <a:pt x="726216" y="129592"/>
                        <a:pt x="728299" y="131762"/>
                        <a:pt x="730680" y="133350"/>
                      </a:cubicBezTo>
                      <a:cubicBezTo>
                        <a:pt x="737515" y="106005"/>
                        <a:pt x="727957" y="139704"/>
                        <a:pt x="737824" y="116681"/>
                      </a:cubicBezTo>
                      <a:cubicBezTo>
                        <a:pt x="739113" y="113673"/>
                        <a:pt x="738161" y="109712"/>
                        <a:pt x="740205" y="107156"/>
                      </a:cubicBezTo>
                      <a:cubicBezTo>
                        <a:pt x="741773" y="105196"/>
                        <a:pt x="744968" y="105569"/>
                        <a:pt x="747349" y="104775"/>
                      </a:cubicBezTo>
                      <a:cubicBezTo>
                        <a:pt x="756148" y="91575"/>
                        <a:pt x="747076" y="102016"/>
                        <a:pt x="759255" y="95250"/>
                      </a:cubicBezTo>
                      <a:cubicBezTo>
                        <a:pt x="764258" y="92470"/>
                        <a:pt x="768780" y="88900"/>
                        <a:pt x="773542" y="85725"/>
                      </a:cubicBezTo>
                      <a:cubicBezTo>
                        <a:pt x="780182" y="81298"/>
                        <a:pt x="781599" y="79196"/>
                        <a:pt x="790211" y="78581"/>
                      </a:cubicBezTo>
                      <a:cubicBezTo>
                        <a:pt x="809229" y="77223"/>
                        <a:pt x="828311" y="76994"/>
                        <a:pt x="847361" y="76200"/>
                      </a:cubicBezTo>
                      <a:cubicBezTo>
                        <a:pt x="849742" y="74612"/>
                        <a:pt x="851790" y="72342"/>
                        <a:pt x="854505" y="71437"/>
                      </a:cubicBezTo>
                      <a:cubicBezTo>
                        <a:pt x="867071" y="67248"/>
                        <a:pt x="868848" y="69067"/>
                        <a:pt x="880699" y="71437"/>
                      </a:cubicBezTo>
                      <a:cubicBezTo>
                        <a:pt x="879492" y="76265"/>
                        <a:pt x="877984" y="83327"/>
                        <a:pt x="875936" y="88106"/>
                      </a:cubicBezTo>
                      <a:cubicBezTo>
                        <a:pt x="874538" y="91369"/>
                        <a:pt x="872761" y="94456"/>
                        <a:pt x="871174" y="97631"/>
                      </a:cubicBezTo>
                      <a:cubicBezTo>
                        <a:pt x="872001" y="105906"/>
                        <a:pt x="873475" y="125887"/>
                        <a:pt x="875936" y="135731"/>
                      </a:cubicBezTo>
                      <a:cubicBezTo>
                        <a:pt x="877154" y="140601"/>
                        <a:pt x="877150" y="146468"/>
                        <a:pt x="880699" y="150018"/>
                      </a:cubicBezTo>
                      <a:lnTo>
                        <a:pt x="887842" y="157162"/>
                      </a:lnTo>
                      <a:cubicBezTo>
                        <a:pt x="891017" y="156368"/>
                        <a:pt x="894440" y="156245"/>
                        <a:pt x="897367" y="154781"/>
                      </a:cubicBezTo>
                      <a:cubicBezTo>
                        <a:pt x="926197" y="140366"/>
                        <a:pt x="892187" y="152538"/>
                        <a:pt x="914036" y="145256"/>
                      </a:cubicBezTo>
                      <a:cubicBezTo>
                        <a:pt x="927644" y="149791"/>
                        <a:pt x="916304" y="143895"/>
                        <a:pt x="923561" y="154781"/>
                      </a:cubicBezTo>
                      <a:cubicBezTo>
                        <a:pt x="928657" y="162426"/>
                        <a:pt x="930359" y="161810"/>
                        <a:pt x="937849" y="164306"/>
                      </a:cubicBezTo>
                      <a:cubicBezTo>
                        <a:pt x="938643" y="166687"/>
                        <a:pt x="939011" y="169256"/>
                        <a:pt x="940230" y="171450"/>
                      </a:cubicBezTo>
                      <a:cubicBezTo>
                        <a:pt x="943010" y="176453"/>
                        <a:pt x="949755" y="185737"/>
                        <a:pt x="949755" y="185737"/>
                      </a:cubicBezTo>
                      <a:cubicBezTo>
                        <a:pt x="951342" y="190500"/>
                        <a:pt x="950967" y="196475"/>
                        <a:pt x="954517" y="200025"/>
                      </a:cubicBezTo>
                      <a:cubicBezTo>
                        <a:pt x="960682" y="206189"/>
                        <a:pt x="968337" y="212909"/>
                        <a:pt x="971186" y="221456"/>
                      </a:cubicBezTo>
                      <a:lnTo>
                        <a:pt x="973567" y="228600"/>
                      </a:lnTo>
                      <a:cubicBezTo>
                        <a:pt x="972324" y="241029"/>
                        <a:pt x="975100" y="250880"/>
                        <a:pt x="966424" y="259556"/>
                      </a:cubicBezTo>
                      <a:cubicBezTo>
                        <a:pt x="964400" y="261580"/>
                        <a:pt x="961661" y="262731"/>
                        <a:pt x="959280" y="264318"/>
                      </a:cubicBezTo>
                      <a:cubicBezTo>
                        <a:pt x="958486" y="266699"/>
                        <a:pt x="958291" y="269373"/>
                        <a:pt x="956899" y="271462"/>
                      </a:cubicBezTo>
                      <a:cubicBezTo>
                        <a:pt x="950011" y="281795"/>
                        <a:pt x="936794" y="284513"/>
                        <a:pt x="925942" y="288131"/>
                      </a:cubicBezTo>
                      <a:lnTo>
                        <a:pt x="918799" y="290512"/>
                      </a:lnTo>
                      <a:lnTo>
                        <a:pt x="911655" y="292893"/>
                      </a:lnTo>
                      <a:cubicBezTo>
                        <a:pt x="909274" y="294481"/>
                        <a:pt x="907142" y="296529"/>
                        <a:pt x="904511" y="297656"/>
                      </a:cubicBezTo>
                      <a:cubicBezTo>
                        <a:pt x="901503" y="298945"/>
                        <a:pt x="897709" y="298222"/>
                        <a:pt x="894986" y="300037"/>
                      </a:cubicBezTo>
                      <a:cubicBezTo>
                        <a:pt x="873446" y="314398"/>
                        <a:pt x="906434" y="301779"/>
                        <a:pt x="883080" y="309562"/>
                      </a:cubicBezTo>
                      <a:cubicBezTo>
                        <a:pt x="882286" y="311943"/>
                        <a:pt x="879767" y="314375"/>
                        <a:pt x="880699" y="316706"/>
                      </a:cubicBezTo>
                      <a:cubicBezTo>
                        <a:pt x="882404" y="320969"/>
                        <a:pt x="891730" y="322222"/>
                        <a:pt x="894986" y="323850"/>
                      </a:cubicBezTo>
                      <a:cubicBezTo>
                        <a:pt x="897546" y="325130"/>
                        <a:pt x="899645" y="327192"/>
                        <a:pt x="902130" y="328612"/>
                      </a:cubicBezTo>
                      <a:cubicBezTo>
                        <a:pt x="910373" y="333322"/>
                        <a:pt x="910782" y="333084"/>
                        <a:pt x="918799" y="335756"/>
                      </a:cubicBezTo>
                      <a:cubicBezTo>
                        <a:pt x="921180" y="338137"/>
                        <a:pt x="924074" y="340098"/>
                        <a:pt x="925942" y="342900"/>
                      </a:cubicBezTo>
                      <a:cubicBezTo>
                        <a:pt x="927334" y="344988"/>
                        <a:pt x="927201" y="347798"/>
                        <a:pt x="928324" y="350043"/>
                      </a:cubicBezTo>
                      <a:cubicBezTo>
                        <a:pt x="929604" y="352603"/>
                        <a:pt x="931499" y="354806"/>
                        <a:pt x="933086" y="357187"/>
                      </a:cubicBezTo>
                      <a:cubicBezTo>
                        <a:pt x="933880" y="363537"/>
                        <a:pt x="932868" y="370389"/>
                        <a:pt x="935467" y="376237"/>
                      </a:cubicBezTo>
                      <a:cubicBezTo>
                        <a:pt x="936486" y="378531"/>
                        <a:pt x="940836" y="376843"/>
                        <a:pt x="942611" y="378618"/>
                      </a:cubicBezTo>
                      <a:cubicBezTo>
                        <a:pt x="946658" y="382665"/>
                        <a:pt x="952136" y="392906"/>
                        <a:pt x="952136" y="392906"/>
                      </a:cubicBezTo>
                      <a:cubicBezTo>
                        <a:pt x="952930" y="396081"/>
                        <a:pt x="954084" y="399187"/>
                        <a:pt x="954517" y="402431"/>
                      </a:cubicBezTo>
                      <a:cubicBezTo>
                        <a:pt x="955676" y="411121"/>
                        <a:pt x="954127" y="420308"/>
                        <a:pt x="956899" y="428625"/>
                      </a:cubicBezTo>
                      <a:cubicBezTo>
                        <a:pt x="957693" y="431006"/>
                        <a:pt x="961555" y="430667"/>
                        <a:pt x="964042" y="431006"/>
                      </a:cubicBezTo>
                      <a:cubicBezTo>
                        <a:pt x="979068" y="433055"/>
                        <a:pt x="994205" y="434181"/>
                        <a:pt x="1009286" y="435768"/>
                      </a:cubicBezTo>
                      <a:cubicBezTo>
                        <a:pt x="1007349" y="441580"/>
                        <a:pt x="1006759" y="445439"/>
                        <a:pt x="1002142" y="450056"/>
                      </a:cubicBezTo>
                      <a:cubicBezTo>
                        <a:pt x="999188" y="453010"/>
                        <a:pt x="989531" y="459257"/>
                        <a:pt x="985474" y="461962"/>
                      </a:cubicBezTo>
                      <a:cubicBezTo>
                        <a:pt x="980874" y="475759"/>
                        <a:pt x="981873" y="469515"/>
                        <a:pt x="985474" y="492918"/>
                      </a:cubicBezTo>
                      <a:cubicBezTo>
                        <a:pt x="985856" y="495399"/>
                        <a:pt x="986287" y="498102"/>
                        <a:pt x="987855" y="500062"/>
                      </a:cubicBezTo>
                      <a:cubicBezTo>
                        <a:pt x="989643" y="502297"/>
                        <a:pt x="992618" y="503237"/>
                        <a:pt x="994999" y="504825"/>
                      </a:cubicBezTo>
                      <a:cubicBezTo>
                        <a:pt x="996586" y="509587"/>
                        <a:pt x="998777" y="514190"/>
                        <a:pt x="999761" y="519112"/>
                      </a:cubicBezTo>
                      <a:cubicBezTo>
                        <a:pt x="1000555" y="523081"/>
                        <a:pt x="1000862" y="527178"/>
                        <a:pt x="1002142" y="531018"/>
                      </a:cubicBezTo>
                      <a:cubicBezTo>
                        <a:pt x="1003265" y="534386"/>
                        <a:pt x="1008492" y="537368"/>
                        <a:pt x="1006905" y="540543"/>
                      </a:cubicBezTo>
                      <a:cubicBezTo>
                        <a:pt x="1005625" y="543103"/>
                        <a:pt x="1002376" y="536943"/>
                        <a:pt x="999761" y="535781"/>
                      </a:cubicBezTo>
                      <a:cubicBezTo>
                        <a:pt x="995174" y="533742"/>
                        <a:pt x="990236" y="532606"/>
                        <a:pt x="985474" y="531018"/>
                      </a:cubicBezTo>
                      <a:cubicBezTo>
                        <a:pt x="975233" y="527604"/>
                        <a:pt x="980755" y="529243"/>
                        <a:pt x="968805" y="526256"/>
                      </a:cubicBezTo>
                      <a:cubicBezTo>
                        <a:pt x="962019" y="527010"/>
                        <a:pt x="948207" y="527029"/>
                        <a:pt x="940230" y="531018"/>
                      </a:cubicBezTo>
                      <a:cubicBezTo>
                        <a:pt x="937670" y="532298"/>
                        <a:pt x="935467" y="534193"/>
                        <a:pt x="933086" y="535781"/>
                      </a:cubicBezTo>
                      <a:cubicBezTo>
                        <a:pt x="918799" y="534987"/>
                        <a:pt x="904281" y="536077"/>
                        <a:pt x="890224" y="533400"/>
                      </a:cubicBezTo>
                      <a:cubicBezTo>
                        <a:pt x="886916" y="532770"/>
                        <a:pt x="885148" y="528914"/>
                        <a:pt x="883080" y="526256"/>
                      </a:cubicBezTo>
                      <a:cubicBezTo>
                        <a:pt x="863146" y="500626"/>
                        <a:pt x="882627" y="521039"/>
                        <a:pt x="866411" y="504825"/>
                      </a:cubicBezTo>
                      <a:cubicBezTo>
                        <a:pt x="865617" y="502444"/>
                        <a:pt x="865422" y="499770"/>
                        <a:pt x="864030" y="497681"/>
                      </a:cubicBezTo>
                      <a:cubicBezTo>
                        <a:pt x="861396" y="493729"/>
                        <a:pt x="854136" y="487972"/>
                        <a:pt x="849742" y="485775"/>
                      </a:cubicBezTo>
                      <a:cubicBezTo>
                        <a:pt x="847497" y="484652"/>
                        <a:pt x="844980" y="484187"/>
                        <a:pt x="842599" y="483393"/>
                      </a:cubicBezTo>
                      <a:cubicBezTo>
                        <a:pt x="837836" y="484187"/>
                        <a:pt x="832630" y="483616"/>
                        <a:pt x="828311" y="485775"/>
                      </a:cubicBezTo>
                      <a:cubicBezTo>
                        <a:pt x="825752" y="487055"/>
                        <a:pt x="825784" y="491130"/>
                        <a:pt x="823549" y="492918"/>
                      </a:cubicBezTo>
                      <a:cubicBezTo>
                        <a:pt x="821589" y="494486"/>
                        <a:pt x="818786" y="494506"/>
                        <a:pt x="816405" y="495300"/>
                      </a:cubicBezTo>
                      <a:cubicBezTo>
                        <a:pt x="814288" y="501650"/>
                        <a:pt x="814015" y="506020"/>
                        <a:pt x="806880" y="509587"/>
                      </a:cubicBezTo>
                      <a:cubicBezTo>
                        <a:pt x="803260" y="511397"/>
                        <a:pt x="798943" y="511174"/>
                        <a:pt x="794974" y="511968"/>
                      </a:cubicBezTo>
                      <a:cubicBezTo>
                        <a:pt x="788426" y="511313"/>
                        <a:pt x="765673" y="506940"/>
                        <a:pt x="756874" y="511968"/>
                      </a:cubicBezTo>
                      <a:cubicBezTo>
                        <a:pt x="754695" y="513213"/>
                        <a:pt x="755286" y="516731"/>
                        <a:pt x="754492" y="519112"/>
                      </a:cubicBezTo>
                      <a:cubicBezTo>
                        <a:pt x="755286" y="522287"/>
                        <a:pt x="754013" y="527048"/>
                        <a:pt x="756874" y="528637"/>
                      </a:cubicBezTo>
                      <a:cubicBezTo>
                        <a:pt x="788740" y="546339"/>
                        <a:pt x="767913" y="519000"/>
                        <a:pt x="780686" y="538162"/>
                      </a:cubicBezTo>
                      <a:cubicBezTo>
                        <a:pt x="779892" y="544512"/>
                        <a:pt x="779450" y="550916"/>
                        <a:pt x="778305" y="557212"/>
                      </a:cubicBezTo>
                      <a:cubicBezTo>
                        <a:pt x="777304" y="562720"/>
                        <a:pt x="773508" y="569187"/>
                        <a:pt x="771161" y="573881"/>
                      </a:cubicBezTo>
                      <a:cubicBezTo>
                        <a:pt x="772749" y="579437"/>
                        <a:pt x="772861" y="585650"/>
                        <a:pt x="775924" y="590550"/>
                      </a:cubicBezTo>
                      <a:cubicBezTo>
                        <a:pt x="777254" y="592678"/>
                        <a:pt x="781292" y="591156"/>
                        <a:pt x="783067" y="592931"/>
                      </a:cubicBezTo>
                      <a:cubicBezTo>
                        <a:pt x="784842" y="594706"/>
                        <a:pt x="784655" y="597694"/>
                        <a:pt x="785449" y="600075"/>
                      </a:cubicBezTo>
                      <a:cubicBezTo>
                        <a:pt x="783068" y="600869"/>
                        <a:pt x="780815" y="602456"/>
                        <a:pt x="778305" y="602456"/>
                      </a:cubicBezTo>
                      <a:cubicBezTo>
                        <a:pt x="764839" y="602456"/>
                        <a:pt x="762158" y="601043"/>
                        <a:pt x="752111" y="597693"/>
                      </a:cubicBezTo>
                      <a:cubicBezTo>
                        <a:pt x="749730" y="598487"/>
                        <a:pt x="745511" y="597625"/>
                        <a:pt x="744967" y="600075"/>
                      </a:cubicBezTo>
                      <a:cubicBezTo>
                        <a:pt x="743705" y="605754"/>
                        <a:pt x="745587" y="621049"/>
                        <a:pt x="752111" y="626268"/>
                      </a:cubicBezTo>
                      <a:cubicBezTo>
                        <a:pt x="754071" y="627836"/>
                        <a:pt x="757010" y="627527"/>
                        <a:pt x="759255" y="628650"/>
                      </a:cubicBezTo>
                      <a:cubicBezTo>
                        <a:pt x="761815" y="629930"/>
                        <a:pt x="764018" y="631825"/>
                        <a:pt x="766399" y="633412"/>
                      </a:cubicBezTo>
                      <a:cubicBezTo>
                        <a:pt x="773021" y="642243"/>
                        <a:pt x="779602" y="646341"/>
                        <a:pt x="771161" y="659606"/>
                      </a:cubicBezTo>
                      <a:cubicBezTo>
                        <a:pt x="771158" y="659610"/>
                        <a:pt x="753304" y="671511"/>
                        <a:pt x="749730" y="673893"/>
                      </a:cubicBezTo>
                      <a:lnTo>
                        <a:pt x="742586" y="678656"/>
                      </a:lnTo>
                      <a:cubicBezTo>
                        <a:pt x="739411" y="683418"/>
                        <a:pt x="734871" y="687513"/>
                        <a:pt x="733061" y="692943"/>
                      </a:cubicBezTo>
                      <a:cubicBezTo>
                        <a:pt x="732267" y="695324"/>
                        <a:pt x="732248" y="698127"/>
                        <a:pt x="730680" y="700087"/>
                      </a:cubicBezTo>
                      <a:cubicBezTo>
                        <a:pt x="728892" y="702322"/>
                        <a:pt x="725917" y="703262"/>
                        <a:pt x="723536" y="704850"/>
                      </a:cubicBezTo>
                      <a:cubicBezTo>
                        <a:pt x="722742" y="718344"/>
                        <a:pt x="723160" y="731964"/>
                        <a:pt x="721155" y="745331"/>
                      </a:cubicBezTo>
                      <a:cubicBezTo>
                        <a:pt x="720730" y="748161"/>
                        <a:pt x="717554" y="749860"/>
                        <a:pt x="716392" y="752475"/>
                      </a:cubicBezTo>
                      <a:cubicBezTo>
                        <a:pt x="714353" y="757062"/>
                        <a:pt x="711630" y="766762"/>
                        <a:pt x="711630" y="766762"/>
                      </a:cubicBezTo>
                      <a:cubicBezTo>
                        <a:pt x="712424" y="776287"/>
                        <a:pt x="712136" y="785965"/>
                        <a:pt x="714011" y="795337"/>
                      </a:cubicBezTo>
                      <a:cubicBezTo>
                        <a:pt x="714572" y="798143"/>
                        <a:pt x="718304" y="799658"/>
                        <a:pt x="718774" y="802481"/>
                      </a:cubicBezTo>
                      <a:cubicBezTo>
                        <a:pt x="719924" y="809382"/>
                        <a:pt x="713422" y="811605"/>
                        <a:pt x="709249" y="814387"/>
                      </a:cubicBezTo>
                      <a:cubicBezTo>
                        <a:pt x="708455" y="816768"/>
                        <a:pt x="708435" y="819571"/>
                        <a:pt x="706867" y="821531"/>
                      </a:cubicBezTo>
                      <a:cubicBezTo>
                        <a:pt x="705079" y="823766"/>
                        <a:pt x="702283" y="825013"/>
                        <a:pt x="699724" y="826293"/>
                      </a:cubicBezTo>
                      <a:cubicBezTo>
                        <a:pt x="692380" y="829965"/>
                        <a:pt x="680105" y="830234"/>
                        <a:pt x="673530" y="831056"/>
                      </a:cubicBezTo>
                      <a:cubicBezTo>
                        <a:pt x="671149" y="832643"/>
                        <a:pt x="669219" y="835413"/>
                        <a:pt x="666386" y="835818"/>
                      </a:cubicBezTo>
                      <a:cubicBezTo>
                        <a:pt x="663146" y="836281"/>
                        <a:pt x="659417" y="835481"/>
                        <a:pt x="656861" y="833437"/>
                      </a:cubicBezTo>
                      <a:cubicBezTo>
                        <a:pt x="654901" y="831869"/>
                        <a:pt x="655170" y="828707"/>
                        <a:pt x="654480" y="826293"/>
                      </a:cubicBezTo>
                      <a:cubicBezTo>
                        <a:pt x="653581" y="823146"/>
                        <a:pt x="653134" y="819873"/>
                        <a:pt x="652099" y="816768"/>
                      </a:cubicBezTo>
                      <a:cubicBezTo>
                        <a:pt x="650747" y="812713"/>
                        <a:pt x="648924" y="808831"/>
                        <a:pt x="647336" y="804862"/>
                      </a:cubicBezTo>
                      <a:cubicBezTo>
                        <a:pt x="646542" y="796925"/>
                        <a:pt x="646009" y="788957"/>
                        <a:pt x="644955" y="781050"/>
                      </a:cubicBezTo>
                      <a:cubicBezTo>
                        <a:pt x="644420" y="777038"/>
                        <a:pt x="644384" y="772763"/>
                        <a:pt x="642574" y="769143"/>
                      </a:cubicBezTo>
                      <a:cubicBezTo>
                        <a:pt x="641068" y="766131"/>
                        <a:pt x="638088" y="764067"/>
                        <a:pt x="635430" y="762000"/>
                      </a:cubicBezTo>
                      <a:cubicBezTo>
                        <a:pt x="630912" y="758486"/>
                        <a:pt x="626695" y="753864"/>
                        <a:pt x="621142" y="752475"/>
                      </a:cubicBezTo>
                      <a:cubicBezTo>
                        <a:pt x="610728" y="749871"/>
                        <a:pt x="611774" y="750864"/>
                        <a:pt x="602092" y="745331"/>
                      </a:cubicBezTo>
                      <a:cubicBezTo>
                        <a:pt x="574836" y="729755"/>
                        <a:pt x="617343" y="753116"/>
                        <a:pt x="587805" y="733425"/>
                      </a:cubicBezTo>
                      <a:cubicBezTo>
                        <a:pt x="585716" y="732033"/>
                        <a:pt x="583042" y="731837"/>
                        <a:pt x="580661" y="731043"/>
                      </a:cubicBezTo>
                      <a:cubicBezTo>
                        <a:pt x="575899" y="731837"/>
                        <a:pt x="570692" y="731266"/>
                        <a:pt x="566374" y="733425"/>
                      </a:cubicBezTo>
                      <a:cubicBezTo>
                        <a:pt x="561493" y="735866"/>
                        <a:pt x="561398" y="743809"/>
                        <a:pt x="559230" y="747712"/>
                      </a:cubicBezTo>
                      <a:cubicBezTo>
                        <a:pt x="556450" y="752716"/>
                        <a:pt x="552880" y="757237"/>
                        <a:pt x="549705" y="762000"/>
                      </a:cubicBezTo>
                      <a:lnTo>
                        <a:pt x="544942" y="769143"/>
                      </a:lnTo>
                      <a:cubicBezTo>
                        <a:pt x="544148" y="771524"/>
                        <a:pt x="544102" y="774306"/>
                        <a:pt x="542561" y="776287"/>
                      </a:cubicBezTo>
                      <a:cubicBezTo>
                        <a:pt x="538426" y="781604"/>
                        <a:pt x="532315" y="785187"/>
                        <a:pt x="528274" y="790575"/>
                      </a:cubicBezTo>
                      <a:lnTo>
                        <a:pt x="521130" y="800100"/>
                      </a:lnTo>
                      <a:cubicBezTo>
                        <a:pt x="517591" y="810714"/>
                        <a:pt x="513363" y="815521"/>
                        <a:pt x="518749" y="826293"/>
                      </a:cubicBezTo>
                      <a:cubicBezTo>
                        <a:pt x="520255" y="829305"/>
                        <a:pt x="523511" y="831056"/>
                        <a:pt x="525892" y="833437"/>
                      </a:cubicBezTo>
                      <a:cubicBezTo>
                        <a:pt x="527480" y="837406"/>
                        <a:pt x="528743" y="841520"/>
                        <a:pt x="530655" y="845343"/>
                      </a:cubicBezTo>
                      <a:cubicBezTo>
                        <a:pt x="531935" y="847903"/>
                        <a:pt x="533997" y="850002"/>
                        <a:pt x="535417" y="852487"/>
                      </a:cubicBezTo>
                      <a:cubicBezTo>
                        <a:pt x="537178" y="855569"/>
                        <a:pt x="538592" y="858837"/>
                        <a:pt x="540180" y="862012"/>
                      </a:cubicBezTo>
                      <a:cubicBezTo>
                        <a:pt x="545136" y="881837"/>
                        <a:pt x="539101" y="862235"/>
                        <a:pt x="547324" y="878681"/>
                      </a:cubicBezTo>
                      <a:cubicBezTo>
                        <a:pt x="550171" y="884375"/>
                        <a:pt x="552406" y="891549"/>
                        <a:pt x="554467" y="897731"/>
                      </a:cubicBezTo>
                      <a:cubicBezTo>
                        <a:pt x="553673" y="904875"/>
                        <a:pt x="553179" y="912058"/>
                        <a:pt x="552086" y="919162"/>
                      </a:cubicBezTo>
                      <a:cubicBezTo>
                        <a:pt x="551588" y="922397"/>
                        <a:pt x="551520" y="925964"/>
                        <a:pt x="549705" y="928687"/>
                      </a:cubicBezTo>
                      <a:cubicBezTo>
                        <a:pt x="546293" y="933806"/>
                        <a:pt x="537957" y="934425"/>
                        <a:pt x="533036" y="935831"/>
                      </a:cubicBezTo>
                      <a:cubicBezTo>
                        <a:pt x="530622" y="936521"/>
                        <a:pt x="528306" y="937522"/>
                        <a:pt x="525892" y="938212"/>
                      </a:cubicBezTo>
                      <a:cubicBezTo>
                        <a:pt x="518051" y="940452"/>
                        <a:pt x="512638" y="941339"/>
                        <a:pt x="504461" y="942975"/>
                      </a:cubicBezTo>
                      <a:cubicBezTo>
                        <a:pt x="501286" y="941387"/>
                        <a:pt x="497208" y="940939"/>
                        <a:pt x="494936" y="938212"/>
                      </a:cubicBezTo>
                      <a:cubicBezTo>
                        <a:pt x="492841" y="935698"/>
                        <a:pt x="493844" y="931695"/>
                        <a:pt x="492555" y="928687"/>
                      </a:cubicBezTo>
                      <a:cubicBezTo>
                        <a:pt x="491428" y="926056"/>
                        <a:pt x="489380" y="923924"/>
                        <a:pt x="487792" y="921543"/>
                      </a:cubicBezTo>
                      <a:cubicBezTo>
                        <a:pt x="485739" y="911277"/>
                        <a:pt x="486364" y="898684"/>
                        <a:pt x="478267" y="890587"/>
                      </a:cubicBezTo>
                      <a:cubicBezTo>
                        <a:pt x="476244" y="888564"/>
                        <a:pt x="473505" y="887412"/>
                        <a:pt x="471124" y="885825"/>
                      </a:cubicBezTo>
                      <a:cubicBezTo>
                        <a:pt x="469536" y="883444"/>
                        <a:pt x="468025" y="881010"/>
                        <a:pt x="466361" y="878681"/>
                      </a:cubicBezTo>
                      <a:cubicBezTo>
                        <a:pt x="464054" y="875452"/>
                        <a:pt x="460992" y="872706"/>
                        <a:pt x="459217" y="869156"/>
                      </a:cubicBezTo>
                      <a:cubicBezTo>
                        <a:pt x="457753" y="866229"/>
                        <a:pt x="457630" y="862806"/>
                        <a:pt x="456836" y="859631"/>
                      </a:cubicBezTo>
                      <a:cubicBezTo>
                        <a:pt x="462294" y="843254"/>
                        <a:pt x="454327" y="862639"/>
                        <a:pt x="468742" y="845343"/>
                      </a:cubicBezTo>
                      <a:cubicBezTo>
                        <a:pt x="470349" y="843415"/>
                        <a:pt x="470001" y="840445"/>
                        <a:pt x="471124" y="838200"/>
                      </a:cubicBezTo>
                      <a:cubicBezTo>
                        <a:pt x="480351" y="819746"/>
                        <a:pt x="472286" y="841859"/>
                        <a:pt x="478267" y="823912"/>
                      </a:cubicBezTo>
                      <a:cubicBezTo>
                        <a:pt x="477473" y="819943"/>
                        <a:pt x="478477" y="815115"/>
                        <a:pt x="475886" y="812006"/>
                      </a:cubicBezTo>
                      <a:cubicBezTo>
                        <a:pt x="473791" y="809492"/>
                        <a:pt x="469496" y="810565"/>
                        <a:pt x="466361" y="809625"/>
                      </a:cubicBezTo>
                      <a:cubicBezTo>
                        <a:pt x="454143" y="805960"/>
                        <a:pt x="451520" y="804640"/>
                        <a:pt x="440167" y="800100"/>
                      </a:cubicBezTo>
                      <a:cubicBezTo>
                        <a:pt x="437786" y="796925"/>
                        <a:pt x="435607" y="793588"/>
                        <a:pt x="433024" y="790575"/>
                      </a:cubicBezTo>
                      <a:cubicBezTo>
                        <a:pt x="419268" y="774526"/>
                        <a:pt x="431647" y="792081"/>
                        <a:pt x="421117" y="776287"/>
                      </a:cubicBezTo>
                      <a:cubicBezTo>
                        <a:pt x="426832" y="772477"/>
                        <a:pt x="430484" y="771366"/>
                        <a:pt x="433024" y="764381"/>
                      </a:cubicBezTo>
                      <a:cubicBezTo>
                        <a:pt x="443937" y="734369"/>
                        <a:pt x="431769" y="754356"/>
                        <a:pt x="442549" y="738187"/>
                      </a:cubicBezTo>
                      <a:cubicBezTo>
                        <a:pt x="441755" y="727075"/>
                        <a:pt x="443490" y="715483"/>
                        <a:pt x="440167" y="704850"/>
                      </a:cubicBezTo>
                      <a:cubicBezTo>
                        <a:pt x="439108" y="701462"/>
                        <a:pt x="434162" y="700546"/>
                        <a:pt x="430642" y="700087"/>
                      </a:cubicBezTo>
                      <a:cubicBezTo>
                        <a:pt x="415667" y="698134"/>
                        <a:pt x="400480" y="698500"/>
                        <a:pt x="385399" y="697706"/>
                      </a:cubicBezTo>
                      <a:cubicBezTo>
                        <a:pt x="380636" y="694531"/>
                        <a:pt x="372921" y="693611"/>
                        <a:pt x="371111" y="688181"/>
                      </a:cubicBezTo>
                      <a:cubicBezTo>
                        <a:pt x="365284" y="670698"/>
                        <a:pt x="369899" y="677443"/>
                        <a:pt x="359205" y="666750"/>
                      </a:cubicBezTo>
                      <a:cubicBezTo>
                        <a:pt x="346916" y="629887"/>
                        <a:pt x="361001" y="667961"/>
                        <a:pt x="349680" y="645318"/>
                      </a:cubicBezTo>
                      <a:cubicBezTo>
                        <a:pt x="345807" y="637571"/>
                        <a:pt x="349361" y="637856"/>
                        <a:pt x="342536" y="631031"/>
                      </a:cubicBezTo>
                      <a:cubicBezTo>
                        <a:pt x="336352" y="624847"/>
                        <a:pt x="331033" y="622898"/>
                        <a:pt x="323486" y="619125"/>
                      </a:cubicBezTo>
                      <a:cubicBezTo>
                        <a:pt x="315458" y="607082"/>
                        <a:pt x="323082" y="615351"/>
                        <a:pt x="311580" y="609600"/>
                      </a:cubicBezTo>
                      <a:cubicBezTo>
                        <a:pt x="309020" y="608320"/>
                        <a:pt x="306996" y="606117"/>
                        <a:pt x="304436" y="604837"/>
                      </a:cubicBezTo>
                      <a:cubicBezTo>
                        <a:pt x="302191" y="603714"/>
                        <a:pt x="299714" y="603116"/>
                        <a:pt x="297292" y="602456"/>
                      </a:cubicBezTo>
                      <a:cubicBezTo>
                        <a:pt x="275916" y="596626"/>
                        <a:pt x="280942" y="598030"/>
                        <a:pt x="259192" y="595312"/>
                      </a:cubicBezTo>
                      <a:cubicBezTo>
                        <a:pt x="242190" y="589645"/>
                        <a:pt x="249082" y="593335"/>
                        <a:pt x="237761" y="585787"/>
                      </a:cubicBezTo>
                      <a:cubicBezTo>
                        <a:pt x="236174" y="583406"/>
                        <a:pt x="234004" y="581323"/>
                        <a:pt x="232999" y="578643"/>
                      </a:cubicBezTo>
                      <a:cubicBezTo>
                        <a:pt x="231578" y="574853"/>
                        <a:pt x="232427" y="570357"/>
                        <a:pt x="230617" y="566737"/>
                      </a:cubicBezTo>
                      <a:cubicBezTo>
                        <a:pt x="229111" y="563725"/>
                        <a:pt x="225855" y="561974"/>
                        <a:pt x="223474" y="559593"/>
                      </a:cubicBezTo>
                      <a:cubicBezTo>
                        <a:pt x="222680" y="555624"/>
                        <a:pt x="222513" y="551477"/>
                        <a:pt x="221092" y="547687"/>
                      </a:cubicBezTo>
                      <a:cubicBezTo>
                        <a:pt x="220087" y="545007"/>
                        <a:pt x="217492" y="543158"/>
                        <a:pt x="216330" y="540543"/>
                      </a:cubicBezTo>
                      <a:cubicBezTo>
                        <a:pt x="214291" y="535956"/>
                        <a:pt x="213155" y="531018"/>
                        <a:pt x="211567" y="526256"/>
                      </a:cubicBezTo>
                      <a:lnTo>
                        <a:pt x="209186" y="519112"/>
                      </a:lnTo>
                      <a:cubicBezTo>
                        <a:pt x="207763" y="514841"/>
                        <a:pt x="204986" y="505387"/>
                        <a:pt x="202042" y="502443"/>
                      </a:cubicBezTo>
                      <a:cubicBezTo>
                        <a:pt x="199532" y="499933"/>
                        <a:pt x="195599" y="499442"/>
                        <a:pt x="192517" y="497681"/>
                      </a:cubicBezTo>
                      <a:cubicBezTo>
                        <a:pt x="190032" y="496261"/>
                        <a:pt x="187755" y="494506"/>
                        <a:pt x="185374" y="492918"/>
                      </a:cubicBezTo>
                      <a:cubicBezTo>
                        <a:pt x="179024" y="493712"/>
                        <a:pt x="172620" y="494155"/>
                        <a:pt x="166324" y="495300"/>
                      </a:cubicBezTo>
                      <a:cubicBezTo>
                        <a:pt x="163854" y="495749"/>
                        <a:pt x="161140" y="496113"/>
                        <a:pt x="159180" y="497681"/>
                      </a:cubicBezTo>
                      <a:cubicBezTo>
                        <a:pt x="156945" y="499469"/>
                        <a:pt x="156441" y="502801"/>
                        <a:pt x="154417" y="504825"/>
                      </a:cubicBezTo>
                      <a:cubicBezTo>
                        <a:pt x="152394" y="506848"/>
                        <a:pt x="149655" y="508000"/>
                        <a:pt x="147274" y="509587"/>
                      </a:cubicBezTo>
                      <a:cubicBezTo>
                        <a:pt x="145102" y="512844"/>
                        <a:pt x="137582" y="524410"/>
                        <a:pt x="135367" y="526256"/>
                      </a:cubicBezTo>
                      <a:cubicBezTo>
                        <a:pt x="133439" y="527863"/>
                        <a:pt x="130605" y="527843"/>
                        <a:pt x="128224" y="528637"/>
                      </a:cubicBezTo>
                      <a:cubicBezTo>
                        <a:pt x="126636" y="531018"/>
                        <a:pt x="124061" y="532982"/>
                        <a:pt x="123461" y="535781"/>
                      </a:cubicBezTo>
                      <a:cubicBezTo>
                        <a:pt x="114511" y="577548"/>
                        <a:pt x="139138" y="562878"/>
                        <a:pt x="73455" y="559593"/>
                      </a:cubicBezTo>
                      <a:cubicBezTo>
                        <a:pt x="66311" y="558799"/>
                        <a:pt x="59114" y="558394"/>
                        <a:pt x="52024" y="557212"/>
                      </a:cubicBezTo>
                      <a:cubicBezTo>
                        <a:pt x="49548" y="556799"/>
                        <a:pt x="46655" y="556606"/>
                        <a:pt x="44880" y="554831"/>
                      </a:cubicBezTo>
                      <a:cubicBezTo>
                        <a:pt x="42370" y="552321"/>
                        <a:pt x="41998" y="548316"/>
                        <a:pt x="40117" y="545306"/>
                      </a:cubicBezTo>
                      <a:cubicBezTo>
                        <a:pt x="38014" y="541941"/>
                        <a:pt x="35355" y="538956"/>
                        <a:pt x="32974" y="535781"/>
                      </a:cubicBezTo>
                      <a:cubicBezTo>
                        <a:pt x="32180" y="527843"/>
                        <a:pt x="30592" y="519945"/>
                        <a:pt x="30592" y="511968"/>
                      </a:cubicBezTo>
                      <a:cubicBezTo>
                        <a:pt x="30592" y="499243"/>
                        <a:pt x="34958" y="481408"/>
                        <a:pt x="35355" y="473868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ysClr val="windowText" lastClr="000000">
                      <a:lumMod val="50000"/>
                      <a:lumOff val="50000"/>
                      <a:alpha val="99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121910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333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Полилиния 82">
                  <a:extLst>
                    <a:ext uri="{FF2B5EF4-FFF2-40B4-BE49-F238E27FC236}">
                      <a16:creationId xmlns:a16="http://schemas.microsoft.com/office/drawing/2014/main" id="{C1ECC298-CE70-38BF-4971-2A9D30BFF1FA}"/>
                    </a:ext>
                  </a:extLst>
                </p:cNvPr>
                <p:cNvSpPr/>
                <p:nvPr/>
              </p:nvSpPr>
              <p:spPr>
                <a:xfrm>
                  <a:off x="6292322" y="2172429"/>
                  <a:ext cx="1715167" cy="1011123"/>
                </a:xfrm>
                <a:custGeom>
                  <a:avLst/>
                  <a:gdLst>
                    <a:gd name="connsiteX0" fmla="*/ 185737 w 1358592"/>
                    <a:gd name="connsiteY0" fmla="*/ 983960 h 1003010"/>
                    <a:gd name="connsiteX1" fmla="*/ 180975 w 1358592"/>
                    <a:gd name="connsiteY1" fmla="*/ 969673 h 1003010"/>
                    <a:gd name="connsiteX2" fmla="*/ 178594 w 1358592"/>
                    <a:gd name="connsiteY2" fmla="*/ 962529 h 1003010"/>
                    <a:gd name="connsiteX3" fmla="*/ 173831 w 1358592"/>
                    <a:gd name="connsiteY3" fmla="*/ 955385 h 1003010"/>
                    <a:gd name="connsiteX4" fmla="*/ 161925 w 1358592"/>
                    <a:gd name="connsiteY4" fmla="*/ 933954 h 1003010"/>
                    <a:gd name="connsiteX5" fmla="*/ 154781 w 1358592"/>
                    <a:gd name="connsiteY5" fmla="*/ 929192 h 1003010"/>
                    <a:gd name="connsiteX6" fmla="*/ 152400 w 1358592"/>
                    <a:gd name="connsiteY6" fmla="*/ 907760 h 1003010"/>
                    <a:gd name="connsiteX7" fmla="*/ 150019 w 1358592"/>
                    <a:gd name="connsiteY7" fmla="*/ 900617 h 1003010"/>
                    <a:gd name="connsiteX8" fmla="*/ 147637 w 1358592"/>
                    <a:gd name="connsiteY8" fmla="*/ 872042 h 1003010"/>
                    <a:gd name="connsiteX9" fmla="*/ 140494 w 1358592"/>
                    <a:gd name="connsiteY9" fmla="*/ 869660 h 1003010"/>
                    <a:gd name="connsiteX10" fmla="*/ 126206 w 1358592"/>
                    <a:gd name="connsiteY10" fmla="*/ 872042 h 1003010"/>
                    <a:gd name="connsiteX11" fmla="*/ 111919 w 1358592"/>
                    <a:gd name="connsiteY11" fmla="*/ 869660 h 1003010"/>
                    <a:gd name="connsiteX12" fmla="*/ 109537 w 1358592"/>
                    <a:gd name="connsiteY12" fmla="*/ 862517 h 1003010"/>
                    <a:gd name="connsiteX13" fmla="*/ 107156 w 1358592"/>
                    <a:gd name="connsiteY13" fmla="*/ 852992 h 1003010"/>
                    <a:gd name="connsiteX14" fmla="*/ 102394 w 1358592"/>
                    <a:gd name="connsiteY14" fmla="*/ 826798 h 1003010"/>
                    <a:gd name="connsiteX15" fmla="*/ 100012 w 1358592"/>
                    <a:gd name="connsiteY15" fmla="*/ 819654 h 1003010"/>
                    <a:gd name="connsiteX16" fmla="*/ 76200 w 1358592"/>
                    <a:gd name="connsiteY16" fmla="*/ 798223 h 1003010"/>
                    <a:gd name="connsiteX17" fmla="*/ 66675 w 1358592"/>
                    <a:gd name="connsiteY17" fmla="*/ 781554 h 1003010"/>
                    <a:gd name="connsiteX18" fmla="*/ 61912 w 1358592"/>
                    <a:gd name="connsiteY18" fmla="*/ 774410 h 1003010"/>
                    <a:gd name="connsiteX19" fmla="*/ 47625 w 1358592"/>
                    <a:gd name="connsiteY19" fmla="*/ 764885 h 1003010"/>
                    <a:gd name="connsiteX20" fmla="*/ 40481 w 1358592"/>
                    <a:gd name="connsiteY20" fmla="*/ 760123 h 1003010"/>
                    <a:gd name="connsiteX21" fmla="*/ 19050 w 1358592"/>
                    <a:gd name="connsiteY21" fmla="*/ 755360 h 1003010"/>
                    <a:gd name="connsiteX22" fmla="*/ 4762 w 1358592"/>
                    <a:gd name="connsiteY22" fmla="*/ 741073 h 1003010"/>
                    <a:gd name="connsiteX23" fmla="*/ 0 w 1358592"/>
                    <a:gd name="connsiteY23" fmla="*/ 731548 h 1003010"/>
                    <a:gd name="connsiteX24" fmla="*/ 11906 w 1358592"/>
                    <a:gd name="connsiteY24" fmla="*/ 714879 h 1003010"/>
                    <a:gd name="connsiteX25" fmla="*/ 14287 w 1358592"/>
                    <a:gd name="connsiteY25" fmla="*/ 702973 h 1003010"/>
                    <a:gd name="connsiteX26" fmla="*/ 30956 w 1358592"/>
                    <a:gd name="connsiteY26" fmla="*/ 700592 h 1003010"/>
                    <a:gd name="connsiteX27" fmla="*/ 54769 w 1358592"/>
                    <a:gd name="connsiteY27" fmla="*/ 686304 h 1003010"/>
                    <a:gd name="connsiteX28" fmla="*/ 61912 w 1358592"/>
                    <a:gd name="connsiteY28" fmla="*/ 683923 h 1003010"/>
                    <a:gd name="connsiteX29" fmla="*/ 69056 w 1358592"/>
                    <a:gd name="connsiteY29" fmla="*/ 679160 h 1003010"/>
                    <a:gd name="connsiteX30" fmla="*/ 61912 w 1358592"/>
                    <a:gd name="connsiteY30" fmla="*/ 655348 h 1003010"/>
                    <a:gd name="connsiteX31" fmla="*/ 52387 w 1358592"/>
                    <a:gd name="connsiteY31" fmla="*/ 641060 h 1003010"/>
                    <a:gd name="connsiteX32" fmla="*/ 38100 w 1358592"/>
                    <a:gd name="connsiteY32" fmla="*/ 636298 h 1003010"/>
                    <a:gd name="connsiteX33" fmla="*/ 26194 w 1358592"/>
                    <a:gd name="connsiteY33" fmla="*/ 610104 h 1003010"/>
                    <a:gd name="connsiteX34" fmla="*/ 23812 w 1358592"/>
                    <a:gd name="connsiteY34" fmla="*/ 586292 h 1003010"/>
                    <a:gd name="connsiteX35" fmla="*/ 19050 w 1358592"/>
                    <a:gd name="connsiteY35" fmla="*/ 567242 h 1003010"/>
                    <a:gd name="connsiteX36" fmla="*/ 16669 w 1358592"/>
                    <a:gd name="connsiteY36" fmla="*/ 557717 h 1003010"/>
                    <a:gd name="connsiteX37" fmla="*/ 14287 w 1358592"/>
                    <a:gd name="connsiteY37" fmla="*/ 543429 h 1003010"/>
                    <a:gd name="connsiteX38" fmla="*/ 16669 w 1358592"/>
                    <a:gd name="connsiteY38" fmla="*/ 526760 h 1003010"/>
                    <a:gd name="connsiteX39" fmla="*/ 19050 w 1358592"/>
                    <a:gd name="connsiteY39" fmla="*/ 519617 h 1003010"/>
                    <a:gd name="connsiteX40" fmla="*/ 21431 w 1358592"/>
                    <a:gd name="connsiteY40" fmla="*/ 510092 h 1003010"/>
                    <a:gd name="connsiteX41" fmla="*/ 57150 w 1358592"/>
                    <a:gd name="connsiteY41" fmla="*/ 483898 h 1003010"/>
                    <a:gd name="connsiteX42" fmla="*/ 59531 w 1358592"/>
                    <a:gd name="connsiteY42" fmla="*/ 471992 h 1003010"/>
                    <a:gd name="connsiteX43" fmla="*/ 73819 w 1358592"/>
                    <a:gd name="connsiteY43" fmla="*/ 464848 h 1003010"/>
                    <a:gd name="connsiteX44" fmla="*/ 109537 w 1358592"/>
                    <a:gd name="connsiteY44" fmla="*/ 464848 h 1003010"/>
                    <a:gd name="connsiteX45" fmla="*/ 111919 w 1358592"/>
                    <a:gd name="connsiteY45" fmla="*/ 457704 h 1003010"/>
                    <a:gd name="connsiteX46" fmla="*/ 119062 w 1358592"/>
                    <a:gd name="connsiteY46" fmla="*/ 452942 h 1003010"/>
                    <a:gd name="connsiteX47" fmla="*/ 126206 w 1358592"/>
                    <a:gd name="connsiteY47" fmla="*/ 395792 h 1003010"/>
                    <a:gd name="connsiteX48" fmla="*/ 123825 w 1358592"/>
                    <a:gd name="connsiteY48" fmla="*/ 376742 h 1003010"/>
                    <a:gd name="connsiteX49" fmla="*/ 59531 w 1358592"/>
                    <a:gd name="connsiteY49" fmla="*/ 379123 h 1003010"/>
                    <a:gd name="connsiteX50" fmla="*/ 50006 w 1358592"/>
                    <a:gd name="connsiteY50" fmla="*/ 376742 h 1003010"/>
                    <a:gd name="connsiteX51" fmla="*/ 45244 w 1358592"/>
                    <a:gd name="connsiteY51" fmla="*/ 369598 h 1003010"/>
                    <a:gd name="connsiteX52" fmla="*/ 40481 w 1358592"/>
                    <a:gd name="connsiteY52" fmla="*/ 345785 h 1003010"/>
                    <a:gd name="connsiteX53" fmla="*/ 35719 w 1358592"/>
                    <a:gd name="connsiteY53" fmla="*/ 305304 h 1003010"/>
                    <a:gd name="connsiteX54" fmla="*/ 57150 w 1358592"/>
                    <a:gd name="connsiteY54" fmla="*/ 293398 h 1003010"/>
                    <a:gd name="connsiteX55" fmla="*/ 64294 w 1358592"/>
                    <a:gd name="connsiteY55" fmla="*/ 288635 h 1003010"/>
                    <a:gd name="connsiteX56" fmla="*/ 71437 w 1358592"/>
                    <a:gd name="connsiteY56" fmla="*/ 286254 h 1003010"/>
                    <a:gd name="connsiteX57" fmla="*/ 90487 w 1358592"/>
                    <a:gd name="connsiteY57" fmla="*/ 276729 h 1003010"/>
                    <a:gd name="connsiteX58" fmla="*/ 97631 w 1358592"/>
                    <a:gd name="connsiteY58" fmla="*/ 274348 h 1003010"/>
                    <a:gd name="connsiteX59" fmla="*/ 107156 w 1358592"/>
                    <a:gd name="connsiteY59" fmla="*/ 269585 h 1003010"/>
                    <a:gd name="connsiteX60" fmla="*/ 138112 w 1358592"/>
                    <a:gd name="connsiteY60" fmla="*/ 264823 h 1003010"/>
                    <a:gd name="connsiteX61" fmla="*/ 150019 w 1358592"/>
                    <a:gd name="connsiteY61" fmla="*/ 252917 h 1003010"/>
                    <a:gd name="connsiteX62" fmla="*/ 159544 w 1358592"/>
                    <a:gd name="connsiteY62" fmla="*/ 238629 h 1003010"/>
                    <a:gd name="connsiteX63" fmla="*/ 164306 w 1358592"/>
                    <a:gd name="connsiteY63" fmla="*/ 198148 h 1003010"/>
                    <a:gd name="connsiteX64" fmla="*/ 176212 w 1358592"/>
                    <a:gd name="connsiteY64" fmla="*/ 186242 h 1003010"/>
                    <a:gd name="connsiteX65" fmla="*/ 180975 w 1358592"/>
                    <a:gd name="connsiteY65" fmla="*/ 155285 h 1003010"/>
                    <a:gd name="connsiteX66" fmla="*/ 183356 w 1358592"/>
                    <a:gd name="connsiteY66" fmla="*/ 148142 h 1003010"/>
                    <a:gd name="connsiteX67" fmla="*/ 216694 w 1358592"/>
                    <a:gd name="connsiteY67" fmla="*/ 143379 h 1003010"/>
                    <a:gd name="connsiteX68" fmla="*/ 226219 w 1358592"/>
                    <a:gd name="connsiteY68" fmla="*/ 138617 h 1003010"/>
                    <a:gd name="connsiteX69" fmla="*/ 233362 w 1358592"/>
                    <a:gd name="connsiteY69" fmla="*/ 136235 h 1003010"/>
                    <a:gd name="connsiteX70" fmla="*/ 240506 w 1358592"/>
                    <a:gd name="connsiteY70" fmla="*/ 131473 h 1003010"/>
                    <a:gd name="connsiteX71" fmla="*/ 259556 w 1358592"/>
                    <a:gd name="connsiteY71" fmla="*/ 129092 h 1003010"/>
                    <a:gd name="connsiteX72" fmla="*/ 271462 w 1358592"/>
                    <a:gd name="connsiteY72" fmla="*/ 114804 h 1003010"/>
                    <a:gd name="connsiteX73" fmla="*/ 278606 w 1358592"/>
                    <a:gd name="connsiteY73" fmla="*/ 112423 h 1003010"/>
                    <a:gd name="connsiteX74" fmla="*/ 311944 w 1358592"/>
                    <a:gd name="connsiteY74" fmla="*/ 117185 h 1003010"/>
                    <a:gd name="connsiteX75" fmla="*/ 326231 w 1358592"/>
                    <a:gd name="connsiteY75" fmla="*/ 126710 h 1003010"/>
                    <a:gd name="connsiteX76" fmla="*/ 347662 w 1358592"/>
                    <a:gd name="connsiteY76" fmla="*/ 133854 h 1003010"/>
                    <a:gd name="connsiteX77" fmla="*/ 357187 w 1358592"/>
                    <a:gd name="connsiteY77" fmla="*/ 150523 h 1003010"/>
                    <a:gd name="connsiteX78" fmla="*/ 361950 w 1358592"/>
                    <a:gd name="connsiteY78" fmla="*/ 169573 h 1003010"/>
                    <a:gd name="connsiteX79" fmla="*/ 352425 w 1358592"/>
                    <a:gd name="connsiteY79" fmla="*/ 167192 h 1003010"/>
                    <a:gd name="connsiteX80" fmla="*/ 347662 w 1358592"/>
                    <a:gd name="connsiteY80" fmla="*/ 160048 h 1003010"/>
                    <a:gd name="connsiteX81" fmla="*/ 316706 w 1358592"/>
                    <a:gd name="connsiteY81" fmla="*/ 157667 h 1003010"/>
                    <a:gd name="connsiteX82" fmla="*/ 309562 w 1358592"/>
                    <a:gd name="connsiteY82" fmla="*/ 164810 h 1003010"/>
                    <a:gd name="connsiteX83" fmla="*/ 316706 w 1358592"/>
                    <a:gd name="connsiteY83" fmla="*/ 186242 h 1003010"/>
                    <a:gd name="connsiteX84" fmla="*/ 330994 w 1358592"/>
                    <a:gd name="connsiteY84" fmla="*/ 195767 h 1003010"/>
                    <a:gd name="connsiteX85" fmla="*/ 338137 w 1358592"/>
                    <a:gd name="connsiteY85" fmla="*/ 200529 h 1003010"/>
                    <a:gd name="connsiteX86" fmla="*/ 340519 w 1358592"/>
                    <a:gd name="connsiteY86" fmla="*/ 207673 h 1003010"/>
                    <a:gd name="connsiteX87" fmla="*/ 354806 w 1358592"/>
                    <a:gd name="connsiteY87" fmla="*/ 221960 h 1003010"/>
                    <a:gd name="connsiteX88" fmla="*/ 359569 w 1358592"/>
                    <a:gd name="connsiteY88" fmla="*/ 231485 h 1003010"/>
                    <a:gd name="connsiteX89" fmla="*/ 366712 w 1358592"/>
                    <a:gd name="connsiteY89" fmla="*/ 233867 h 1003010"/>
                    <a:gd name="connsiteX90" fmla="*/ 369094 w 1358592"/>
                    <a:gd name="connsiteY90" fmla="*/ 241010 h 1003010"/>
                    <a:gd name="connsiteX91" fmla="*/ 385762 w 1358592"/>
                    <a:gd name="connsiteY91" fmla="*/ 248154 h 1003010"/>
                    <a:gd name="connsiteX92" fmla="*/ 392906 w 1358592"/>
                    <a:gd name="connsiteY92" fmla="*/ 252917 h 1003010"/>
                    <a:gd name="connsiteX93" fmla="*/ 397669 w 1358592"/>
                    <a:gd name="connsiteY93" fmla="*/ 260060 h 1003010"/>
                    <a:gd name="connsiteX94" fmla="*/ 404812 w 1358592"/>
                    <a:gd name="connsiteY94" fmla="*/ 267204 h 1003010"/>
                    <a:gd name="connsiteX95" fmla="*/ 414337 w 1358592"/>
                    <a:gd name="connsiteY95" fmla="*/ 264823 h 1003010"/>
                    <a:gd name="connsiteX96" fmla="*/ 416719 w 1358592"/>
                    <a:gd name="connsiteY96" fmla="*/ 257679 h 1003010"/>
                    <a:gd name="connsiteX97" fmla="*/ 428625 w 1358592"/>
                    <a:gd name="connsiteY97" fmla="*/ 245773 h 1003010"/>
                    <a:gd name="connsiteX98" fmla="*/ 469106 w 1358592"/>
                    <a:gd name="connsiteY98" fmla="*/ 241010 h 1003010"/>
                    <a:gd name="connsiteX99" fmla="*/ 516731 w 1358592"/>
                    <a:gd name="connsiteY99" fmla="*/ 231485 h 1003010"/>
                    <a:gd name="connsiteX100" fmla="*/ 514350 w 1358592"/>
                    <a:gd name="connsiteY100" fmla="*/ 224342 h 1003010"/>
                    <a:gd name="connsiteX101" fmla="*/ 507206 w 1358592"/>
                    <a:gd name="connsiteY101" fmla="*/ 219579 h 1003010"/>
                    <a:gd name="connsiteX102" fmla="*/ 504825 w 1358592"/>
                    <a:gd name="connsiteY102" fmla="*/ 212435 h 1003010"/>
                    <a:gd name="connsiteX103" fmla="*/ 509587 w 1358592"/>
                    <a:gd name="connsiteY103" fmla="*/ 205292 h 1003010"/>
                    <a:gd name="connsiteX104" fmla="*/ 523875 w 1358592"/>
                    <a:gd name="connsiteY104" fmla="*/ 195767 h 1003010"/>
                    <a:gd name="connsiteX105" fmla="*/ 531019 w 1358592"/>
                    <a:gd name="connsiteY105" fmla="*/ 191004 h 1003010"/>
                    <a:gd name="connsiteX106" fmla="*/ 573881 w 1358592"/>
                    <a:gd name="connsiteY106" fmla="*/ 195767 h 1003010"/>
                    <a:gd name="connsiteX107" fmla="*/ 607219 w 1358592"/>
                    <a:gd name="connsiteY107" fmla="*/ 198148 h 1003010"/>
                    <a:gd name="connsiteX108" fmla="*/ 669131 w 1358592"/>
                    <a:gd name="connsiteY108" fmla="*/ 200529 h 1003010"/>
                    <a:gd name="connsiteX109" fmla="*/ 685800 w 1358592"/>
                    <a:gd name="connsiteY109" fmla="*/ 198148 h 1003010"/>
                    <a:gd name="connsiteX110" fmla="*/ 692944 w 1358592"/>
                    <a:gd name="connsiteY110" fmla="*/ 195767 h 1003010"/>
                    <a:gd name="connsiteX111" fmla="*/ 702469 w 1358592"/>
                    <a:gd name="connsiteY111" fmla="*/ 193385 h 1003010"/>
                    <a:gd name="connsiteX112" fmla="*/ 714375 w 1358592"/>
                    <a:gd name="connsiteY112" fmla="*/ 181479 h 1003010"/>
                    <a:gd name="connsiteX113" fmla="*/ 716756 w 1358592"/>
                    <a:gd name="connsiteY113" fmla="*/ 171954 h 1003010"/>
                    <a:gd name="connsiteX114" fmla="*/ 723900 w 1358592"/>
                    <a:gd name="connsiteY114" fmla="*/ 169573 h 1003010"/>
                    <a:gd name="connsiteX115" fmla="*/ 750094 w 1358592"/>
                    <a:gd name="connsiteY115" fmla="*/ 162429 h 1003010"/>
                    <a:gd name="connsiteX116" fmla="*/ 788194 w 1358592"/>
                    <a:gd name="connsiteY116" fmla="*/ 164810 h 1003010"/>
                    <a:gd name="connsiteX117" fmla="*/ 800100 w 1358592"/>
                    <a:gd name="connsiteY117" fmla="*/ 183860 h 1003010"/>
                    <a:gd name="connsiteX118" fmla="*/ 807244 w 1358592"/>
                    <a:gd name="connsiteY118" fmla="*/ 186242 h 1003010"/>
                    <a:gd name="connsiteX119" fmla="*/ 845344 w 1358592"/>
                    <a:gd name="connsiteY119" fmla="*/ 181479 h 1003010"/>
                    <a:gd name="connsiteX120" fmla="*/ 873919 w 1358592"/>
                    <a:gd name="connsiteY120" fmla="*/ 174335 h 1003010"/>
                    <a:gd name="connsiteX121" fmla="*/ 871537 w 1358592"/>
                    <a:gd name="connsiteY121" fmla="*/ 164810 h 1003010"/>
                    <a:gd name="connsiteX122" fmla="*/ 864394 w 1358592"/>
                    <a:gd name="connsiteY122" fmla="*/ 157667 h 1003010"/>
                    <a:gd name="connsiteX123" fmla="*/ 859631 w 1358592"/>
                    <a:gd name="connsiteY123" fmla="*/ 150523 h 1003010"/>
                    <a:gd name="connsiteX124" fmla="*/ 864394 w 1358592"/>
                    <a:gd name="connsiteY124" fmla="*/ 129092 h 1003010"/>
                    <a:gd name="connsiteX125" fmla="*/ 869156 w 1358592"/>
                    <a:gd name="connsiteY125" fmla="*/ 121948 h 1003010"/>
                    <a:gd name="connsiteX126" fmla="*/ 883444 w 1358592"/>
                    <a:gd name="connsiteY126" fmla="*/ 112423 h 1003010"/>
                    <a:gd name="connsiteX127" fmla="*/ 897731 w 1358592"/>
                    <a:gd name="connsiteY127" fmla="*/ 114804 h 1003010"/>
                    <a:gd name="connsiteX128" fmla="*/ 912019 w 1358592"/>
                    <a:gd name="connsiteY128" fmla="*/ 117185 h 1003010"/>
                    <a:gd name="connsiteX129" fmla="*/ 914400 w 1358592"/>
                    <a:gd name="connsiteY129" fmla="*/ 110042 h 1003010"/>
                    <a:gd name="connsiteX130" fmla="*/ 921544 w 1358592"/>
                    <a:gd name="connsiteY130" fmla="*/ 95754 h 1003010"/>
                    <a:gd name="connsiteX131" fmla="*/ 923925 w 1358592"/>
                    <a:gd name="connsiteY131" fmla="*/ 86229 h 1003010"/>
                    <a:gd name="connsiteX132" fmla="*/ 952500 w 1358592"/>
                    <a:gd name="connsiteY132" fmla="*/ 83848 h 1003010"/>
                    <a:gd name="connsiteX133" fmla="*/ 957262 w 1358592"/>
                    <a:gd name="connsiteY133" fmla="*/ 76704 h 1003010"/>
                    <a:gd name="connsiteX134" fmla="*/ 978694 w 1358592"/>
                    <a:gd name="connsiteY134" fmla="*/ 57654 h 1003010"/>
                    <a:gd name="connsiteX135" fmla="*/ 992981 w 1358592"/>
                    <a:gd name="connsiteY135" fmla="*/ 60035 h 1003010"/>
                    <a:gd name="connsiteX136" fmla="*/ 1002506 w 1358592"/>
                    <a:gd name="connsiteY136" fmla="*/ 64798 h 1003010"/>
                    <a:gd name="connsiteX137" fmla="*/ 1009650 w 1358592"/>
                    <a:gd name="connsiteY137" fmla="*/ 69560 h 1003010"/>
                    <a:gd name="connsiteX138" fmla="*/ 1026319 w 1358592"/>
                    <a:gd name="connsiteY138" fmla="*/ 71942 h 1003010"/>
                    <a:gd name="connsiteX139" fmla="*/ 1028700 w 1358592"/>
                    <a:gd name="connsiteY139" fmla="*/ 86229 h 1003010"/>
                    <a:gd name="connsiteX140" fmla="*/ 1038225 w 1358592"/>
                    <a:gd name="connsiteY140" fmla="*/ 71942 h 1003010"/>
                    <a:gd name="connsiteX141" fmla="*/ 1040606 w 1358592"/>
                    <a:gd name="connsiteY141" fmla="*/ 64798 h 1003010"/>
                    <a:gd name="connsiteX142" fmla="*/ 1042987 w 1358592"/>
                    <a:gd name="connsiteY142" fmla="*/ 38604 h 1003010"/>
                    <a:gd name="connsiteX143" fmla="*/ 1050131 w 1358592"/>
                    <a:gd name="connsiteY143" fmla="*/ 31460 h 1003010"/>
                    <a:gd name="connsiteX144" fmla="*/ 1066800 w 1358592"/>
                    <a:gd name="connsiteY144" fmla="*/ 26698 h 1003010"/>
                    <a:gd name="connsiteX145" fmla="*/ 1085850 w 1358592"/>
                    <a:gd name="connsiteY145" fmla="*/ 29079 h 1003010"/>
                    <a:gd name="connsiteX146" fmla="*/ 1092994 w 1358592"/>
                    <a:gd name="connsiteY146" fmla="*/ 31460 h 1003010"/>
                    <a:gd name="connsiteX147" fmla="*/ 1095375 w 1358592"/>
                    <a:gd name="connsiteY147" fmla="*/ 38604 h 1003010"/>
                    <a:gd name="connsiteX148" fmla="*/ 1140619 w 1358592"/>
                    <a:gd name="connsiteY148" fmla="*/ 74323 h 1003010"/>
                    <a:gd name="connsiteX149" fmla="*/ 1147762 w 1358592"/>
                    <a:gd name="connsiteY149" fmla="*/ 76704 h 1003010"/>
                    <a:gd name="connsiteX150" fmla="*/ 1154906 w 1358592"/>
                    <a:gd name="connsiteY150" fmla="*/ 81467 h 1003010"/>
                    <a:gd name="connsiteX151" fmla="*/ 1162050 w 1358592"/>
                    <a:gd name="connsiteY151" fmla="*/ 88610 h 1003010"/>
                    <a:gd name="connsiteX152" fmla="*/ 1178719 w 1358592"/>
                    <a:gd name="connsiteY152" fmla="*/ 86229 h 1003010"/>
                    <a:gd name="connsiteX153" fmla="*/ 1185862 w 1358592"/>
                    <a:gd name="connsiteY153" fmla="*/ 83848 h 1003010"/>
                    <a:gd name="connsiteX154" fmla="*/ 1204912 w 1358592"/>
                    <a:gd name="connsiteY154" fmla="*/ 74323 h 1003010"/>
                    <a:gd name="connsiteX155" fmla="*/ 1207294 w 1358592"/>
                    <a:gd name="connsiteY155" fmla="*/ 67179 h 1003010"/>
                    <a:gd name="connsiteX156" fmla="*/ 1233487 w 1358592"/>
                    <a:gd name="connsiteY156" fmla="*/ 48129 h 1003010"/>
                    <a:gd name="connsiteX157" fmla="*/ 1243012 w 1358592"/>
                    <a:gd name="connsiteY157" fmla="*/ 26698 h 1003010"/>
                    <a:gd name="connsiteX158" fmla="*/ 1250156 w 1358592"/>
                    <a:gd name="connsiteY158" fmla="*/ 2885 h 1003010"/>
                    <a:gd name="connsiteX159" fmla="*/ 1257300 w 1358592"/>
                    <a:gd name="connsiteY159" fmla="*/ 504 h 1003010"/>
                    <a:gd name="connsiteX160" fmla="*/ 1281112 w 1358592"/>
                    <a:gd name="connsiteY160" fmla="*/ 5267 h 1003010"/>
                    <a:gd name="connsiteX161" fmla="*/ 1295400 w 1358592"/>
                    <a:gd name="connsiteY161" fmla="*/ 17173 h 1003010"/>
                    <a:gd name="connsiteX162" fmla="*/ 1307306 w 1358592"/>
                    <a:gd name="connsiteY162" fmla="*/ 19554 h 1003010"/>
                    <a:gd name="connsiteX163" fmla="*/ 1323975 w 1358592"/>
                    <a:gd name="connsiteY163" fmla="*/ 24317 h 1003010"/>
                    <a:gd name="connsiteX164" fmla="*/ 1331119 w 1358592"/>
                    <a:gd name="connsiteY164" fmla="*/ 38604 h 1003010"/>
                    <a:gd name="connsiteX165" fmla="*/ 1333500 w 1358592"/>
                    <a:gd name="connsiteY165" fmla="*/ 48129 h 1003010"/>
                    <a:gd name="connsiteX166" fmla="*/ 1340644 w 1358592"/>
                    <a:gd name="connsiteY166" fmla="*/ 50510 h 1003010"/>
                    <a:gd name="connsiteX167" fmla="*/ 1357312 w 1358592"/>
                    <a:gd name="connsiteY167" fmla="*/ 50510 h 1003010"/>
                    <a:gd name="connsiteX168" fmla="*/ 1354931 w 1358592"/>
                    <a:gd name="connsiteY168" fmla="*/ 62417 h 1003010"/>
                    <a:gd name="connsiteX169" fmla="*/ 1352550 w 1358592"/>
                    <a:gd name="connsiteY169" fmla="*/ 88610 h 1003010"/>
                    <a:gd name="connsiteX170" fmla="*/ 1347787 w 1358592"/>
                    <a:gd name="connsiteY170" fmla="*/ 95754 h 1003010"/>
                    <a:gd name="connsiteX171" fmla="*/ 1343025 w 1358592"/>
                    <a:gd name="connsiteY171" fmla="*/ 110042 h 1003010"/>
                    <a:gd name="connsiteX172" fmla="*/ 1340644 w 1358592"/>
                    <a:gd name="connsiteY172" fmla="*/ 140998 h 1003010"/>
                    <a:gd name="connsiteX173" fmla="*/ 1335881 w 1358592"/>
                    <a:gd name="connsiteY173" fmla="*/ 148142 h 1003010"/>
                    <a:gd name="connsiteX174" fmla="*/ 1333500 w 1358592"/>
                    <a:gd name="connsiteY174" fmla="*/ 155285 h 1003010"/>
                    <a:gd name="connsiteX175" fmla="*/ 1335881 w 1358592"/>
                    <a:gd name="connsiteY175" fmla="*/ 181479 h 1003010"/>
                    <a:gd name="connsiteX176" fmla="*/ 1350169 w 1358592"/>
                    <a:gd name="connsiteY176" fmla="*/ 191004 h 1003010"/>
                    <a:gd name="connsiteX177" fmla="*/ 1354931 w 1358592"/>
                    <a:gd name="connsiteY177" fmla="*/ 198148 h 1003010"/>
                    <a:gd name="connsiteX178" fmla="*/ 1350169 w 1358592"/>
                    <a:gd name="connsiteY178" fmla="*/ 224342 h 1003010"/>
                    <a:gd name="connsiteX179" fmla="*/ 1345406 w 1358592"/>
                    <a:gd name="connsiteY179" fmla="*/ 233867 h 1003010"/>
                    <a:gd name="connsiteX180" fmla="*/ 1333500 w 1358592"/>
                    <a:gd name="connsiteY180" fmla="*/ 257679 h 1003010"/>
                    <a:gd name="connsiteX181" fmla="*/ 1326356 w 1358592"/>
                    <a:gd name="connsiteY181" fmla="*/ 267204 h 1003010"/>
                    <a:gd name="connsiteX182" fmla="*/ 1309687 w 1358592"/>
                    <a:gd name="connsiteY182" fmla="*/ 274348 h 1003010"/>
                    <a:gd name="connsiteX183" fmla="*/ 1300162 w 1358592"/>
                    <a:gd name="connsiteY183" fmla="*/ 288635 h 1003010"/>
                    <a:gd name="connsiteX184" fmla="*/ 1288256 w 1358592"/>
                    <a:gd name="connsiteY184" fmla="*/ 302923 h 1003010"/>
                    <a:gd name="connsiteX185" fmla="*/ 1285875 w 1358592"/>
                    <a:gd name="connsiteY185" fmla="*/ 312448 h 1003010"/>
                    <a:gd name="connsiteX186" fmla="*/ 1262062 w 1358592"/>
                    <a:gd name="connsiteY186" fmla="*/ 305304 h 1003010"/>
                    <a:gd name="connsiteX187" fmla="*/ 1247775 w 1358592"/>
                    <a:gd name="connsiteY187" fmla="*/ 293398 h 1003010"/>
                    <a:gd name="connsiteX188" fmla="*/ 1233487 w 1358592"/>
                    <a:gd name="connsiteY188" fmla="*/ 298160 h 1003010"/>
                    <a:gd name="connsiteX189" fmla="*/ 1231106 w 1358592"/>
                    <a:gd name="connsiteY189" fmla="*/ 305304 h 1003010"/>
                    <a:gd name="connsiteX190" fmla="*/ 1200150 w 1358592"/>
                    <a:gd name="connsiteY190" fmla="*/ 321973 h 1003010"/>
                    <a:gd name="connsiteX191" fmla="*/ 1188244 w 1358592"/>
                    <a:gd name="connsiteY191" fmla="*/ 326735 h 1003010"/>
                    <a:gd name="connsiteX192" fmla="*/ 1173956 w 1358592"/>
                    <a:gd name="connsiteY192" fmla="*/ 331498 h 1003010"/>
                    <a:gd name="connsiteX193" fmla="*/ 1166812 w 1358592"/>
                    <a:gd name="connsiteY193" fmla="*/ 348167 h 1003010"/>
                    <a:gd name="connsiteX194" fmla="*/ 1162050 w 1358592"/>
                    <a:gd name="connsiteY194" fmla="*/ 362454 h 1003010"/>
                    <a:gd name="connsiteX195" fmla="*/ 1133475 w 1358592"/>
                    <a:gd name="connsiteY195" fmla="*/ 364835 h 1003010"/>
                    <a:gd name="connsiteX196" fmla="*/ 1104900 w 1358592"/>
                    <a:gd name="connsiteY196" fmla="*/ 374360 h 1003010"/>
                    <a:gd name="connsiteX197" fmla="*/ 1100137 w 1358592"/>
                    <a:gd name="connsiteY197" fmla="*/ 381504 h 1003010"/>
                    <a:gd name="connsiteX198" fmla="*/ 1097756 w 1358592"/>
                    <a:gd name="connsiteY198" fmla="*/ 388648 h 1003010"/>
                    <a:gd name="connsiteX199" fmla="*/ 1090612 w 1358592"/>
                    <a:gd name="connsiteY199" fmla="*/ 395792 h 1003010"/>
                    <a:gd name="connsiteX200" fmla="*/ 1088231 w 1358592"/>
                    <a:gd name="connsiteY200" fmla="*/ 402935 h 1003010"/>
                    <a:gd name="connsiteX201" fmla="*/ 1092994 w 1358592"/>
                    <a:gd name="connsiteY201" fmla="*/ 436273 h 1003010"/>
                    <a:gd name="connsiteX202" fmla="*/ 1088231 w 1358592"/>
                    <a:gd name="connsiteY202" fmla="*/ 467229 h 1003010"/>
                    <a:gd name="connsiteX203" fmla="*/ 1083469 w 1358592"/>
                    <a:gd name="connsiteY203" fmla="*/ 486279 h 1003010"/>
                    <a:gd name="connsiteX204" fmla="*/ 1081087 w 1358592"/>
                    <a:gd name="connsiteY204" fmla="*/ 493423 h 1003010"/>
                    <a:gd name="connsiteX205" fmla="*/ 1073944 w 1358592"/>
                    <a:gd name="connsiteY205" fmla="*/ 502948 h 1003010"/>
                    <a:gd name="connsiteX206" fmla="*/ 1066800 w 1358592"/>
                    <a:gd name="connsiteY206" fmla="*/ 533904 h 1003010"/>
                    <a:gd name="connsiteX207" fmla="*/ 1059656 w 1358592"/>
                    <a:gd name="connsiteY207" fmla="*/ 593435 h 1003010"/>
                    <a:gd name="connsiteX208" fmla="*/ 1054894 w 1358592"/>
                    <a:gd name="connsiteY208" fmla="*/ 600579 h 1003010"/>
                    <a:gd name="connsiteX209" fmla="*/ 1047750 w 1358592"/>
                    <a:gd name="connsiteY209" fmla="*/ 602960 h 1003010"/>
                    <a:gd name="connsiteX210" fmla="*/ 1042987 w 1358592"/>
                    <a:gd name="connsiteY210" fmla="*/ 617248 h 1003010"/>
                    <a:gd name="connsiteX211" fmla="*/ 1040606 w 1358592"/>
                    <a:gd name="connsiteY211" fmla="*/ 624392 h 1003010"/>
                    <a:gd name="connsiteX212" fmla="*/ 1035844 w 1358592"/>
                    <a:gd name="connsiteY212" fmla="*/ 631535 h 1003010"/>
                    <a:gd name="connsiteX213" fmla="*/ 1033462 w 1358592"/>
                    <a:gd name="connsiteY213" fmla="*/ 643442 h 1003010"/>
                    <a:gd name="connsiteX214" fmla="*/ 1023937 w 1358592"/>
                    <a:gd name="connsiteY214" fmla="*/ 660110 h 1003010"/>
                    <a:gd name="connsiteX215" fmla="*/ 1012031 w 1358592"/>
                    <a:gd name="connsiteY215" fmla="*/ 669635 h 1003010"/>
                    <a:gd name="connsiteX216" fmla="*/ 997744 w 1358592"/>
                    <a:gd name="connsiteY216" fmla="*/ 676779 h 1003010"/>
                    <a:gd name="connsiteX217" fmla="*/ 983456 w 1358592"/>
                    <a:gd name="connsiteY217" fmla="*/ 688685 h 1003010"/>
                    <a:gd name="connsiteX218" fmla="*/ 976312 w 1358592"/>
                    <a:gd name="connsiteY218" fmla="*/ 691067 h 1003010"/>
                    <a:gd name="connsiteX219" fmla="*/ 954881 w 1358592"/>
                    <a:gd name="connsiteY219" fmla="*/ 700592 h 1003010"/>
                    <a:gd name="connsiteX220" fmla="*/ 935831 w 1358592"/>
                    <a:gd name="connsiteY220" fmla="*/ 724404 h 1003010"/>
                    <a:gd name="connsiteX221" fmla="*/ 928687 w 1358592"/>
                    <a:gd name="connsiteY221" fmla="*/ 731548 h 1003010"/>
                    <a:gd name="connsiteX222" fmla="*/ 926306 w 1358592"/>
                    <a:gd name="connsiteY222" fmla="*/ 741073 h 1003010"/>
                    <a:gd name="connsiteX223" fmla="*/ 916781 w 1358592"/>
                    <a:gd name="connsiteY223" fmla="*/ 755360 h 1003010"/>
                    <a:gd name="connsiteX224" fmla="*/ 914400 w 1358592"/>
                    <a:gd name="connsiteY224" fmla="*/ 850610 h 1003010"/>
                    <a:gd name="connsiteX225" fmla="*/ 902494 w 1358592"/>
                    <a:gd name="connsiteY225" fmla="*/ 848229 h 1003010"/>
                    <a:gd name="connsiteX226" fmla="*/ 892969 w 1358592"/>
                    <a:gd name="connsiteY226" fmla="*/ 843467 h 1003010"/>
                    <a:gd name="connsiteX227" fmla="*/ 881062 w 1358592"/>
                    <a:gd name="connsiteY227" fmla="*/ 841085 h 1003010"/>
                    <a:gd name="connsiteX228" fmla="*/ 873919 w 1358592"/>
                    <a:gd name="connsiteY228" fmla="*/ 838704 h 1003010"/>
                    <a:gd name="connsiteX229" fmla="*/ 852487 w 1358592"/>
                    <a:gd name="connsiteY229" fmla="*/ 826798 h 1003010"/>
                    <a:gd name="connsiteX230" fmla="*/ 845344 w 1358592"/>
                    <a:gd name="connsiteY230" fmla="*/ 819654 h 1003010"/>
                    <a:gd name="connsiteX231" fmla="*/ 819150 w 1358592"/>
                    <a:gd name="connsiteY231" fmla="*/ 814892 h 1003010"/>
                    <a:gd name="connsiteX232" fmla="*/ 814387 w 1358592"/>
                    <a:gd name="connsiteY232" fmla="*/ 798223 h 1003010"/>
                    <a:gd name="connsiteX233" fmla="*/ 809625 w 1358592"/>
                    <a:gd name="connsiteY233" fmla="*/ 791079 h 1003010"/>
                    <a:gd name="connsiteX234" fmla="*/ 800100 w 1358592"/>
                    <a:gd name="connsiteY234" fmla="*/ 786317 h 1003010"/>
                    <a:gd name="connsiteX235" fmla="*/ 754856 w 1358592"/>
                    <a:gd name="connsiteY235" fmla="*/ 781554 h 1003010"/>
                    <a:gd name="connsiteX236" fmla="*/ 735806 w 1358592"/>
                    <a:gd name="connsiteY236" fmla="*/ 776792 h 1003010"/>
                    <a:gd name="connsiteX237" fmla="*/ 728662 w 1358592"/>
                    <a:gd name="connsiteY237" fmla="*/ 774410 h 1003010"/>
                    <a:gd name="connsiteX238" fmla="*/ 700087 w 1358592"/>
                    <a:gd name="connsiteY238" fmla="*/ 779173 h 1003010"/>
                    <a:gd name="connsiteX239" fmla="*/ 692944 w 1358592"/>
                    <a:gd name="connsiteY239" fmla="*/ 786317 h 1003010"/>
                    <a:gd name="connsiteX240" fmla="*/ 671512 w 1358592"/>
                    <a:gd name="connsiteY240" fmla="*/ 800604 h 1003010"/>
                    <a:gd name="connsiteX241" fmla="*/ 664369 w 1358592"/>
                    <a:gd name="connsiteY241" fmla="*/ 805367 h 1003010"/>
                    <a:gd name="connsiteX242" fmla="*/ 647700 w 1358592"/>
                    <a:gd name="connsiteY242" fmla="*/ 812510 h 1003010"/>
                    <a:gd name="connsiteX243" fmla="*/ 633412 w 1358592"/>
                    <a:gd name="connsiteY243" fmla="*/ 819654 h 1003010"/>
                    <a:gd name="connsiteX244" fmla="*/ 621506 w 1358592"/>
                    <a:gd name="connsiteY244" fmla="*/ 817273 h 1003010"/>
                    <a:gd name="connsiteX245" fmla="*/ 619125 w 1358592"/>
                    <a:gd name="connsiteY245" fmla="*/ 810129 h 1003010"/>
                    <a:gd name="connsiteX246" fmla="*/ 611981 w 1358592"/>
                    <a:gd name="connsiteY246" fmla="*/ 807748 h 1003010"/>
                    <a:gd name="connsiteX247" fmla="*/ 595312 w 1358592"/>
                    <a:gd name="connsiteY247" fmla="*/ 810129 h 1003010"/>
                    <a:gd name="connsiteX248" fmla="*/ 588169 w 1358592"/>
                    <a:gd name="connsiteY248" fmla="*/ 814892 h 1003010"/>
                    <a:gd name="connsiteX249" fmla="*/ 576262 w 1358592"/>
                    <a:gd name="connsiteY249" fmla="*/ 817273 h 1003010"/>
                    <a:gd name="connsiteX250" fmla="*/ 550069 w 1358592"/>
                    <a:gd name="connsiteY250" fmla="*/ 822035 h 1003010"/>
                    <a:gd name="connsiteX251" fmla="*/ 540544 w 1358592"/>
                    <a:gd name="connsiteY251" fmla="*/ 824417 h 1003010"/>
                    <a:gd name="connsiteX252" fmla="*/ 533400 w 1358592"/>
                    <a:gd name="connsiteY252" fmla="*/ 838704 h 1003010"/>
                    <a:gd name="connsiteX253" fmla="*/ 528637 w 1358592"/>
                    <a:gd name="connsiteY253" fmla="*/ 848229 h 1003010"/>
                    <a:gd name="connsiteX254" fmla="*/ 521494 w 1358592"/>
                    <a:gd name="connsiteY254" fmla="*/ 836323 h 1003010"/>
                    <a:gd name="connsiteX255" fmla="*/ 511969 w 1358592"/>
                    <a:gd name="connsiteY255" fmla="*/ 833942 h 1003010"/>
                    <a:gd name="connsiteX256" fmla="*/ 469106 w 1358592"/>
                    <a:gd name="connsiteY256" fmla="*/ 836323 h 1003010"/>
                    <a:gd name="connsiteX257" fmla="*/ 461962 w 1358592"/>
                    <a:gd name="connsiteY257" fmla="*/ 838704 h 1003010"/>
                    <a:gd name="connsiteX258" fmla="*/ 459581 w 1358592"/>
                    <a:gd name="connsiteY258" fmla="*/ 845848 h 1003010"/>
                    <a:gd name="connsiteX259" fmla="*/ 457200 w 1358592"/>
                    <a:gd name="connsiteY259" fmla="*/ 867279 h 1003010"/>
                    <a:gd name="connsiteX260" fmla="*/ 445294 w 1358592"/>
                    <a:gd name="connsiteY260" fmla="*/ 881567 h 1003010"/>
                    <a:gd name="connsiteX261" fmla="*/ 440531 w 1358592"/>
                    <a:gd name="connsiteY261" fmla="*/ 898235 h 1003010"/>
                    <a:gd name="connsiteX262" fmla="*/ 426244 w 1358592"/>
                    <a:gd name="connsiteY262" fmla="*/ 893473 h 1003010"/>
                    <a:gd name="connsiteX263" fmla="*/ 419100 w 1358592"/>
                    <a:gd name="connsiteY263" fmla="*/ 888710 h 1003010"/>
                    <a:gd name="connsiteX264" fmla="*/ 383381 w 1358592"/>
                    <a:gd name="connsiteY264" fmla="*/ 888710 h 1003010"/>
                    <a:gd name="connsiteX265" fmla="*/ 376237 w 1358592"/>
                    <a:gd name="connsiteY265" fmla="*/ 891092 h 1003010"/>
                    <a:gd name="connsiteX266" fmla="*/ 369094 w 1358592"/>
                    <a:gd name="connsiteY266" fmla="*/ 895854 h 1003010"/>
                    <a:gd name="connsiteX267" fmla="*/ 347662 w 1358592"/>
                    <a:gd name="connsiteY267" fmla="*/ 891092 h 1003010"/>
                    <a:gd name="connsiteX268" fmla="*/ 283369 w 1358592"/>
                    <a:gd name="connsiteY268" fmla="*/ 895854 h 1003010"/>
                    <a:gd name="connsiteX269" fmla="*/ 254794 w 1358592"/>
                    <a:gd name="connsiteY269" fmla="*/ 900617 h 1003010"/>
                    <a:gd name="connsiteX270" fmla="*/ 247650 w 1358592"/>
                    <a:gd name="connsiteY270" fmla="*/ 941098 h 1003010"/>
                    <a:gd name="connsiteX271" fmla="*/ 242887 w 1358592"/>
                    <a:gd name="connsiteY271" fmla="*/ 950623 h 1003010"/>
                    <a:gd name="connsiteX272" fmla="*/ 240506 w 1358592"/>
                    <a:gd name="connsiteY272" fmla="*/ 957767 h 1003010"/>
                    <a:gd name="connsiteX273" fmla="*/ 235744 w 1358592"/>
                    <a:gd name="connsiteY273" fmla="*/ 964910 h 1003010"/>
                    <a:gd name="connsiteX274" fmla="*/ 233362 w 1358592"/>
                    <a:gd name="connsiteY274" fmla="*/ 972054 h 1003010"/>
                    <a:gd name="connsiteX275" fmla="*/ 228600 w 1358592"/>
                    <a:gd name="connsiteY275" fmla="*/ 979198 h 1003010"/>
                    <a:gd name="connsiteX276" fmla="*/ 226219 w 1358592"/>
                    <a:gd name="connsiteY276" fmla="*/ 986342 h 1003010"/>
                    <a:gd name="connsiteX277" fmla="*/ 216694 w 1358592"/>
                    <a:gd name="connsiteY277" fmla="*/ 1000629 h 1003010"/>
                    <a:gd name="connsiteX278" fmla="*/ 209550 w 1358592"/>
                    <a:gd name="connsiteY278" fmla="*/ 1003010 h 1003010"/>
                    <a:gd name="connsiteX279" fmla="*/ 192881 w 1358592"/>
                    <a:gd name="connsiteY279" fmla="*/ 993485 h 1003010"/>
                    <a:gd name="connsiteX280" fmla="*/ 185737 w 1358592"/>
                    <a:gd name="connsiteY280" fmla="*/ 983960 h 1003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</a:cxnLst>
                  <a:rect l="l" t="t" r="r" b="b"/>
                  <a:pathLst>
                    <a:path w="1358592" h="1003010">
                      <a:moveTo>
                        <a:pt x="185737" y="983960"/>
                      </a:moveTo>
                      <a:cubicBezTo>
                        <a:pt x="183753" y="979991"/>
                        <a:pt x="182562" y="974435"/>
                        <a:pt x="180975" y="969673"/>
                      </a:cubicBezTo>
                      <a:cubicBezTo>
                        <a:pt x="180181" y="967292"/>
                        <a:pt x="179986" y="964617"/>
                        <a:pt x="178594" y="962529"/>
                      </a:cubicBezTo>
                      <a:lnTo>
                        <a:pt x="173831" y="955385"/>
                      </a:lnTo>
                      <a:cubicBezTo>
                        <a:pt x="171350" y="947941"/>
                        <a:pt x="168943" y="938632"/>
                        <a:pt x="161925" y="933954"/>
                      </a:cubicBezTo>
                      <a:lnTo>
                        <a:pt x="154781" y="929192"/>
                      </a:lnTo>
                      <a:cubicBezTo>
                        <a:pt x="153987" y="922048"/>
                        <a:pt x="153582" y="914850"/>
                        <a:pt x="152400" y="907760"/>
                      </a:cubicBezTo>
                      <a:cubicBezTo>
                        <a:pt x="151987" y="905284"/>
                        <a:pt x="150351" y="903105"/>
                        <a:pt x="150019" y="900617"/>
                      </a:cubicBezTo>
                      <a:cubicBezTo>
                        <a:pt x="148756" y="891143"/>
                        <a:pt x="150448" y="881177"/>
                        <a:pt x="147637" y="872042"/>
                      </a:cubicBezTo>
                      <a:cubicBezTo>
                        <a:pt x="146899" y="869643"/>
                        <a:pt x="142875" y="870454"/>
                        <a:pt x="140494" y="869660"/>
                      </a:cubicBezTo>
                      <a:cubicBezTo>
                        <a:pt x="135731" y="870454"/>
                        <a:pt x="131034" y="872042"/>
                        <a:pt x="126206" y="872042"/>
                      </a:cubicBezTo>
                      <a:cubicBezTo>
                        <a:pt x="121378" y="872042"/>
                        <a:pt x="116111" y="872055"/>
                        <a:pt x="111919" y="869660"/>
                      </a:cubicBezTo>
                      <a:cubicBezTo>
                        <a:pt x="109740" y="868415"/>
                        <a:pt x="110227" y="864930"/>
                        <a:pt x="109537" y="862517"/>
                      </a:cubicBezTo>
                      <a:cubicBezTo>
                        <a:pt x="108638" y="859370"/>
                        <a:pt x="107798" y="856201"/>
                        <a:pt x="107156" y="852992"/>
                      </a:cubicBezTo>
                      <a:cubicBezTo>
                        <a:pt x="105035" y="842387"/>
                        <a:pt x="104946" y="837005"/>
                        <a:pt x="102394" y="826798"/>
                      </a:cubicBezTo>
                      <a:cubicBezTo>
                        <a:pt x="101785" y="824363"/>
                        <a:pt x="101619" y="821582"/>
                        <a:pt x="100012" y="819654"/>
                      </a:cubicBezTo>
                      <a:cubicBezTo>
                        <a:pt x="79516" y="795059"/>
                        <a:pt x="102768" y="838072"/>
                        <a:pt x="76200" y="798223"/>
                      </a:cubicBezTo>
                      <a:cubicBezTo>
                        <a:pt x="64595" y="780817"/>
                        <a:pt x="78760" y="802703"/>
                        <a:pt x="66675" y="781554"/>
                      </a:cubicBezTo>
                      <a:cubicBezTo>
                        <a:pt x="65255" y="779069"/>
                        <a:pt x="63500" y="776791"/>
                        <a:pt x="61912" y="774410"/>
                      </a:cubicBezTo>
                      <a:cubicBezTo>
                        <a:pt x="57657" y="761646"/>
                        <a:pt x="62950" y="770632"/>
                        <a:pt x="47625" y="764885"/>
                      </a:cubicBezTo>
                      <a:cubicBezTo>
                        <a:pt x="44945" y="763880"/>
                        <a:pt x="43041" y="761403"/>
                        <a:pt x="40481" y="760123"/>
                      </a:cubicBezTo>
                      <a:cubicBezTo>
                        <a:pt x="34620" y="757193"/>
                        <a:pt x="24535" y="756274"/>
                        <a:pt x="19050" y="755360"/>
                      </a:cubicBezTo>
                      <a:cubicBezTo>
                        <a:pt x="6347" y="729957"/>
                        <a:pt x="23814" y="760125"/>
                        <a:pt x="4762" y="741073"/>
                      </a:cubicBezTo>
                      <a:cubicBezTo>
                        <a:pt x="2252" y="738563"/>
                        <a:pt x="1587" y="734723"/>
                        <a:pt x="0" y="731548"/>
                      </a:cubicBezTo>
                      <a:cubicBezTo>
                        <a:pt x="6681" y="724867"/>
                        <a:pt x="8772" y="724282"/>
                        <a:pt x="11906" y="714879"/>
                      </a:cubicBezTo>
                      <a:cubicBezTo>
                        <a:pt x="13186" y="711039"/>
                        <a:pt x="11049" y="705401"/>
                        <a:pt x="14287" y="702973"/>
                      </a:cubicBezTo>
                      <a:cubicBezTo>
                        <a:pt x="18777" y="699605"/>
                        <a:pt x="25400" y="701386"/>
                        <a:pt x="30956" y="700592"/>
                      </a:cubicBezTo>
                      <a:cubicBezTo>
                        <a:pt x="41110" y="693823"/>
                        <a:pt x="44520" y="690697"/>
                        <a:pt x="54769" y="686304"/>
                      </a:cubicBezTo>
                      <a:cubicBezTo>
                        <a:pt x="57076" y="685315"/>
                        <a:pt x="59531" y="684717"/>
                        <a:pt x="61912" y="683923"/>
                      </a:cubicBezTo>
                      <a:cubicBezTo>
                        <a:pt x="64293" y="682335"/>
                        <a:pt x="67468" y="681541"/>
                        <a:pt x="69056" y="679160"/>
                      </a:cubicBezTo>
                      <a:cubicBezTo>
                        <a:pt x="75966" y="668794"/>
                        <a:pt x="67758" y="664118"/>
                        <a:pt x="61912" y="655348"/>
                      </a:cubicBezTo>
                      <a:cubicBezTo>
                        <a:pt x="61911" y="655347"/>
                        <a:pt x="52389" y="641061"/>
                        <a:pt x="52387" y="641060"/>
                      </a:cubicBezTo>
                      <a:lnTo>
                        <a:pt x="38100" y="636298"/>
                      </a:lnTo>
                      <a:cubicBezTo>
                        <a:pt x="19142" y="623660"/>
                        <a:pt x="23002" y="632439"/>
                        <a:pt x="26194" y="610104"/>
                      </a:cubicBezTo>
                      <a:cubicBezTo>
                        <a:pt x="25400" y="602167"/>
                        <a:pt x="25123" y="594160"/>
                        <a:pt x="23812" y="586292"/>
                      </a:cubicBezTo>
                      <a:cubicBezTo>
                        <a:pt x="22736" y="579836"/>
                        <a:pt x="20637" y="573592"/>
                        <a:pt x="19050" y="567242"/>
                      </a:cubicBezTo>
                      <a:cubicBezTo>
                        <a:pt x="18256" y="564067"/>
                        <a:pt x="17207" y="560945"/>
                        <a:pt x="16669" y="557717"/>
                      </a:cubicBezTo>
                      <a:lnTo>
                        <a:pt x="14287" y="543429"/>
                      </a:lnTo>
                      <a:cubicBezTo>
                        <a:pt x="15081" y="537873"/>
                        <a:pt x="15568" y="532264"/>
                        <a:pt x="16669" y="526760"/>
                      </a:cubicBezTo>
                      <a:cubicBezTo>
                        <a:pt x="17161" y="524299"/>
                        <a:pt x="18361" y="522030"/>
                        <a:pt x="19050" y="519617"/>
                      </a:cubicBezTo>
                      <a:cubicBezTo>
                        <a:pt x="19949" y="516470"/>
                        <a:pt x="20637" y="513267"/>
                        <a:pt x="21431" y="510092"/>
                      </a:cubicBezTo>
                      <a:cubicBezTo>
                        <a:pt x="26034" y="468657"/>
                        <a:pt x="15161" y="503492"/>
                        <a:pt x="57150" y="483898"/>
                      </a:cubicBezTo>
                      <a:cubicBezTo>
                        <a:pt x="60818" y="482187"/>
                        <a:pt x="57523" y="475506"/>
                        <a:pt x="59531" y="471992"/>
                      </a:cubicBezTo>
                      <a:cubicBezTo>
                        <a:pt x="61704" y="468189"/>
                        <a:pt x="70151" y="466070"/>
                        <a:pt x="73819" y="464848"/>
                      </a:cubicBezTo>
                      <a:cubicBezTo>
                        <a:pt x="95048" y="471924"/>
                        <a:pt x="83206" y="470699"/>
                        <a:pt x="109537" y="464848"/>
                      </a:cubicBezTo>
                      <a:cubicBezTo>
                        <a:pt x="110331" y="462467"/>
                        <a:pt x="110351" y="459664"/>
                        <a:pt x="111919" y="457704"/>
                      </a:cubicBezTo>
                      <a:cubicBezTo>
                        <a:pt x="113707" y="455469"/>
                        <a:pt x="118572" y="455761"/>
                        <a:pt x="119062" y="452942"/>
                      </a:cubicBezTo>
                      <a:cubicBezTo>
                        <a:pt x="130612" y="386529"/>
                        <a:pt x="110638" y="419143"/>
                        <a:pt x="126206" y="395792"/>
                      </a:cubicBezTo>
                      <a:cubicBezTo>
                        <a:pt x="125412" y="389442"/>
                        <a:pt x="130033" y="378294"/>
                        <a:pt x="123825" y="376742"/>
                      </a:cubicBezTo>
                      <a:cubicBezTo>
                        <a:pt x="103019" y="371541"/>
                        <a:pt x="80977" y="379123"/>
                        <a:pt x="59531" y="379123"/>
                      </a:cubicBezTo>
                      <a:cubicBezTo>
                        <a:pt x="56258" y="379123"/>
                        <a:pt x="53181" y="377536"/>
                        <a:pt x="50006" y="376742"/>
                      </a:cubicBezTo>
                      <a:cubicBezTo>
                        <a:pt x="48419" y="374361"/>
                        <a:pt x="46524" y="372158"/>
                        <a:pt x="45244" y="369598"/>
                      </a:cubicBezTo>
                      <a:cubicBezTo>
                        <a:pt x="42065" y="363239"/>
                        <a:pt x="41030" y="351278"/>
                        <a:pt x="40481" y="345785"/>
                      </a:cubicBezTo>
                      <a:cubicBezTo>
                        <a:pt x="36533" y="306302"/>
                        <a:pt x="41026" y="326534"/>
                        <a:pt x="35719" y="305304"/>
                      </a:cubicBezTo>
                      <a:cubicBezTo>
                        <a:pt x="53173" y="287850"/>
                        <a:pt x="36274" y="301227"/>
                        <a:pt x="57150" y="293398"/>
                      </a:cubicBezTo>
                      <a:cubicBezTo>
                        <a:pt x="59830" y="292393"/>
                        <a:pt x="61734" y="289915"/>
                        <a:pt x="64294" y="288635"/>
                      </a:cubicBezTo>
                      <a:cubicBezTo>
                        <a:pt x="66539" y="287513"/>
                        <a:pt x="69152" y="287293"/>
                        <a:pt x="71437" y="286254"/>
                      </a:cubicBezTo>
                      <a:cubicBezTo>
                        <a:pt x="77900" y="283316"/>
                        <a:pt x="83752" y="278974"/>
                        <a:pt x="90487" y="276729"/>
                      </a:cubicBezTo>
                      <a:cubicBezTo>
                        <a:pt x="92868" y="275935"/>
                        <a:pt x="95324" y="275337"/>
                        <a:pt x="97631" y="274348"/>
                      </a:cubicBezTo>
                      <a:cubicBezTo>
                        <a:pt x="100894" y="272950"/>
                        <a:pt x="103832" y="270831"/>
                        <a:pt x="107156" y="269585"/>
                      </a:cubicBezTo>
                      <a:cubicBezTo>
                        <a:pt x="115837" y="266329"/>
                        <a:pt x="130596" y="265658"/>
                        <a:pt x="138112" y="264823"/>
                      </a:cubicBezTo>
                      <a:cubicBezTo>
                        <a:pt x="149664" y="260973"/>
                        <a:pt x="142663" y="265177"/>
                        <a:pt x="150019" y="252917"/>
                      </a:cubicBezTo>
                      <a:cubicBezTo>
                        <a:pt x="152964" y="248009"/>
                        <a:pt x="159544" y="238629"/>
                        <a:pt x="159544" y="238629"/>
                      </a:cubicBezTo>
                      <a:cubicBezTo>
                        <a:pt x="167251" y="215506"/>
                        <a:pt x="153743" y="258001"/>
                        <a:pt x="164306" y="198148"/>
                      </a:cubicBezTo>
                      <a:cubicBezTo>
                        <a:pt x="165364" y="192151"/>
                        <a:pt x="171979" y="189064"/>
                        <a:pt x="176212" y="186242"/>
                      </a:cubicBezTo>
                      <a:cubicBezTo>
                        <a:pt x="181945" y="169048"/>
                        <a:pt x="175714" y="189484"/>
                        <a:pt x="180975" y="155285"/>
                      </a:cubicBezTo>
                      <a:cubicBezTo>
                        <a:pt x="181357" y="152804"/>
                        <a:pt x="180975" y="148936"/>
                        <a:pt x="183356" y="148142"/>
                      </a:cubicBezTo>
                      <a:cubicBezTo>
                        <a:pt x="194005" y="144592"/>
                        <a:pt x="216694" y="143379"/>
                        <a:pt x="216694" y="143379"/>
                      </a:cubicBezTo>
                      <a:cubicBezTo>
                        <a:pt x="219869" y="141792"/>
                        <a:pt x="222956" y="140015"/>
                        <a:pt x="226219" y="138617"/>
                      </a:cubicBezTo>
                      <a:cubicBezTo>
                        <a:pt x="228526" y="137628"/>
                        <a:pt x="231117" y="137358"/>
                        <a:pt x="233362" y="136235"/>
                      </a:cubicBezTo>
                      <a:cubicBezTo>
                        <a:pt x="235922" y="134955"/>
                        <a:pt x="237745" y="132226"/>
                        <a:pt x="240506" y="131473"/>
                      </a:cubicBezTo>
                      <a:cubicBezTo>
                        <a:pt x="246680" y="129789"/>
                        <a:pt x="253206" y="129886"/>
                        <a:pt x="259556" y="129092"/>
                      </a:cubicBezTo>
                      <a:cubicBezTo>
                        <a:pt x="284273" y="112613"/>
                        <a:pt x="247288" y="138978"/>
                        <a:pt x="271462" y="114804"/>
                      </a:cubicBezTo>
                      <a:cubicBezTo>
                        <a:pt x="273237" y="113029"/>
                        <a:pt x="276225" y="113217"/>
                        <a:pt x="278606" y="112423"/>
                      </a:cubicBezTo>
                      <a:cubicBezTo>
                        <a:pt x="279373" y="112500"/>
                        <a:pt x="305471" y="113948"/>
                        <a:pt x="311944" y="117185"/>
                      </a:cubicBezTo>
                      <a:cubicBezTo>
                        <a:pt x="317063" y="119745"/>
                        <a:pt x="320801" y="124900"/>
                        <a:pt x="326231" y="126710"/>
                      </a:cubicBezTo>
                      <a:lnTo>
                        <a:pt x="347662" y="133854"/>
                      </a:lnTo>
                      <a:cubicBezTo>
                        <a:pt x="351147" y="139082"/>
                        <a:pt x="355172" y="144478"/>
                        <a:pt x="357187" y="150523"/>
                      </a:cubicBezTo>
                      <a:cubicBezTo>
                        <a:pt x="359257" y="156733"/>
                        <a:pt x="368300" y="171160"/>
                        <a:pt x="361950" y="169573"/>
                      </a:cubicBezTo>
                      <a:lnTo>
                        <a:pt x="352425" y="167192"/>
                      </a:lnTo>
                      <a:cubicBezTo>
                        <a:pt x="350837" y="164811"/>
                        <a:pt x="349861" y="161880"/>
                        <a:pt x="347662" y="160048"/>
                      </a:cubicBezTo>
                      <a:cubicBezTo>
                        <a:pt x="337338" y="151445"/>
                        <a:pt x="330266" y="156160"/>
                        <a:pt x="316706" y="157667"/>
                      </a:cubicBezTo>
                      <a:cubicBezTo>
                        <a:pt x="314325" y="160048"/>
                        <a:pt x="310292" y="161523"/>
                        <a:pt x="309562" y="164810"/>
                      </a:cubicBezTo>
                      <a:cubicBezTo>
                        <a:pt x="308303" y="170476"/>
                        <a:pt x="311703" y="181864"/>
                        <a:pt x="316706" y="186242"/>
                      </a:cubicBezTo>
                      <a:cubicBezTo>
                        <a:pt x="321014" y="190011"/>
                        <a:pt x="326231" y="192592"/>
                        <a:pt x="330994" y="195767"/>
                      </a:cubicBezTo>
                      <a:lnTo>
                        <a:pt x="338137" y="200529"/>
                      </a:lnTo>
                      <a:cubicBezTo>
                        <a:pt x="338931" y="202910"/>
                        <a:pt x="338978" y="205692"/>
                        <a:pt x="340519" y="207673"/>
                      </a:cubicBezTo>
                      <a:cubicBezTo>
                        <a:pt x="344654" y="212989"/>
                        <a:pt x="354806" y="221960"/>
                        <a:pt x="354806" y="221960"/>
                      </a:cubicBezTo>
                      <a:cubicBezTo>
                        <a:pt x="356394" y="225135"/>
                        <a:pt x="357059" y="228975"/>
                        <a:pt x="359569" y="231485"/>
                      </a:cubicBezTo>
                      <a:cubicBezTo>
                        <a:pt x="361344" y="233260"/>
                        <a:pt x="364937" y="232092"/>
                        <a:pt x="366712" y="233867"/>
                      </a:cubicBezTo>
                      <a:cubicBezTo>
                        <a:pt x="368487" y="235642"/>
                        <a:pt x="367319" y="239235"/>
                        <a:pt x="369094" y="241010"/>
                      </a:cubicBezTo>
                      <a:cubicBezTo>
                        <a:pt x="372038" y="243953"/>
                        <a:pt x="381491" y="246730"/>
                        <a:pt x="385762" y="248154"/>
                      </a:cubicBezTo>
                      <a:cubicBezTo>
                        <a:pt x="388143" y="249742"/>
                        <a:pt x="390882" y="250893"/>
                        <a:pt x="392906" y="252917"/>
                      </a:cubicBezTo>
                      <a:cubicBezTo>
                        <a:pt x="394930" y="254941"/>
                        <a:pt x="395837" y="257862"/>
                        <a:pt x="397669" y="260060"/>
                      </a:cubicBezTo>
                      <a:cubicBezTo>
                        <a:pt x="399825" y="262647"/>
                        <a:pt x="402431" y="264823"/>
                        <a:pt x="404812" y="267204"/>
                      </a:cubicBezTo>
                      <a:cubicBezTo>
                        <a:pt x="407987" y="266410"/>
                        <a:pt x="411781" y="266867"/>
                        <a:pt x="414337" y="264823"/>
                      </a:cubicBezTo>
                      <a:cubicBezTo>
                        <a:pt x="416297" y="263255"/>
                        <a:pt x="415596" y="259924"/>
                        <a:pt x="416719" y="257679"/>
                      </a:cubicBezTo>
                      <a:cubicBezTo>
                        <a:pt x="419895" y="251328"/>
                        <a:pt x="422273" y="248948"/>
                        <a:pt x="428625" y="245773"/>
                      </a:cubicBezTo>
                      <a:cubicBezTo>
                        <a:pt x="439449" y="240362"/>
                        <a:pt x="463841" y="241386"/>
                        <a:pt x="469106" y="241010"/>
                      </a:cubicBezTo>
                      <a:cubicBezTo>
                        <a:pt x="476747" y="218086"/>
                        <a:pt x="466066" y="242744"/>
                        <a:pt x="516731" y="231485"/>
                      </a:cubicBezTo>
                      <a:cubicBezTo>
                        <a:pt x="519181" y="230941"/>
                        <a:pt x="515918" y="226302"/>
                        <a:pt x="514350" y="224342"/>
                      </a:cubicBezTo>
                      <a:cubicBezTo>
                        <a:pt x="512562" y="222107"/>
                        <a:pt x="509587" y="221167"/>
                        <a:pt x="507206" y="219579"/>
                      </a:cubicBezTo>
                      <a:cubicBezTo>
                        <a:pt x="506412" y="217198"/>
                        <a:pt x="504412" y="214911"/>
                        <a:pt x="504825" y="212435"/>
                      </a:cubicBezTo>
                      <a:cubicBezTo>
                        <a:pt x="505295" y="209612"/>
                        <a:pt x="507755" y="207490"/>
                        <a:pt x="509587" y="205292"/>
                      </a:cubicBezTo>
                      <a:cubicBezTo>
                        <a:pt x="516448" y="197059"/>
                        <a:pt x="515070" y="198702"/>
                        <a:pt x="523875" y="195767"/>
                      </a:cubicBezTo>
                      <a:cubicBezTo>
                        <a:pt x="526256" y="194179"/>
                        <a:pt x="528157" y="191004"/>
                        <a:pt x="531019" y="191004"/>
                      </a:cubicBezTo>
                      <a:cubicBezTo>
                        <a:pt x="545394" y="191004"/>
                        <a:pt x="559542" y="194743"/>
                        <a:pt x="573881" y="195767"/>
                      </a:cubicBezTo>
                      <a:cubicBezTo>
                        <a:pt x="584994" y="196561"/>
                        <a:pt x="596092" y="197592"/>
                        <a:pt x="607219" y="198148"/>
                      </a:cubicBezTo>
                      <a:cubicBezTo>
                        <a:pt x="627846" y="199179"/>
                        <a:pt x="648494" y="199735"/>
                        <a:pt x="669131" y="200529"/>
                      </a:cubicBezTo>
                      <a:cubicBezTo>
                        <a:pt x="674687" y="199735"/>
                        <a:pt x="680296" y="199249"/>
                        <a:pt x="685800" y="198148"/>
                      </a:cubicBezTo>
                      <a:cubicBezTo>
                        <a:pt x="688261" y="197656"/>
                        <a:pt x="690530" y="196457"/>
                        <a:pt x="692944" y="195767"/>
                      </a:cubicBezTo>
                      <a:cubicBezTo>
                        <a:pt x="696091" y="194868"/>
                        <a:pt x="699294" y="194179"/>
                        <a:pt x="702469" y="193385"/>
                      </a:cubicBezTo>
                      <a:cubicBezTo>
                        <a:pt x="708818" y="189152"/>
                        <a:pt x="711200" y="188887"/>
                        <a:pt x="714375" y="181479"/>
                      </a:cubicBezTo>
                      <a:cubicBezTo>
                        <a:pt x="715664" y="178471"/>
                        <a:pt x="714712" y="174510"/>
                        <a:pt x="716756" y="171954"/>
                      </a:cubicBezTo>
                      <a:cubicBezTo>
                        <a:pt x="718324" y="169994"/>
                        <a:pt x="721478" y="170233"/>
                        <a:pt x="723900" y="169573"/>
                      </a:cubicBezTo>
                      <a:cubicBezTo>
                        <a:pt x="753442" y="161516"/>
                        <a:pt x="733650" y="167909"/>
                        <a:pt x="750094" y="162429"/>
                      </a:cubicBezTo>
                      <a:cubicBezTo>
                        <a:pt x="762794" y="163223"/>
                        <a:pt x="775625" y="162825"/>
                        <a:pt x="788194" y="164810"/>
                      </a:cubicBezTo>
                      <a:cubicBezTo>
                        <a:pt x="815776" y="169165"/>
                        <a:pt x="765906" y="172459"/>
                        <a:pt x="800100" y="183860"/>
                      </a:cubicBezTo>
                      <a:lnTo>
                        <a:pt x="807244" y="186242"/>
                      </a:lnTo>
                      <a:cubicBezTo>
                        <a:pt x="865261" y="181778"/>
                        <a:pt x="822425" y="187591"/>
                        <a:pt x="845344" y="181479"/>
                      </a:cubicBezTo>
                      <a:cubicBezTo>
                        <a:pt x="854831" y="178949"/>
                        <a:pt x="873919" y="174335"/>
                        <a:pt x="873919" y="174335"/>
                      </a:cubicBezTo>
                      <a:cubicBezTo>
                        <a:pt x="873125" y="171160"/>
                        <a:pt x="873161" y="167652"/>
                        <a:pt x="871537" y="164810"/>
                      </a:cubicBezTo>
                      <a:cubicBezTo>
                        <a:pt x="869866" y="161886"/>
                        <a:pt x="866550" y="160254"/>
                        <a:pt x="864394" y="157667"/>
                      </a:cubicBezTo>
                      <a:cubicBezTo>
                        <a:pt x="862562" y="155468"/>
                        <a:pt x="861219" y="152904"/>
                        <a:pt x="859631" y="150523"/>
                      </a:cubicBezTo>
                      <a:cubicBezTo>
                        <a:pt x="860547" y="145026"/>
                        <a:pt x="861461" y="134958"/>
                        <a:pt x="864394" y="129092"/>
                      </a:cubicBezTo>
                      <a:cubicBezTo>
                        <a:pt x="865674" y="126532"/>
                        <a:pt x="867002" y="123833"/>
                        <a:pt x="869156" y="121948"/>
                      </a:cubicBezTo>
                      <a:cubicBezTo>
                        <a:pt x="873464" y="118179"/>
                        <a:pt x="883444" y="112423"/>
                        <a:pt x="883444" y="112423"/>
                      </a:cubicBezTo>
                      <a:cubicBezTo>
                        <a:pt x="888206" y="113217"/>
                        <a:pt x="893151" y="113277"/>
                        <a:pt x="897731" y="114804"/>
                      </a:cubicBezTo>
                      <a:cubicBezTo>
                        <a:pt x="911580" y="119420"/>
                        <a:pt x="898111" y="121822"/>
                        <a:pt x="912019" y="117185"/>
                      </a:cubicBezTo>
                      <a:cubicBezTo>
                        <a:pt x="912813" y="114804"/>
                        <a:pt x="913278" y="112287"/>
                        <a:pt x="914400" y="110042"/>
                      </a:cubicBezTo>
                      <a:cubicBezTo>
                        <a:pt x="921355" y="96131"/>
                        <a:pt x="917554" y="109717"/>
                        <a:pt x="921544" y="95754"/>
                      </a:cubicBezTo>
                      <a:cubicBezTo>
                        <a:pt x="922443" y="92607"/>
                        <a:pt x="920870" y="87404"/>
                        <a:pt x="923925" y="86229"/>
                      </a:cubicBezTo>
                      <a:cubicBezTo>
                        <a:pt x="932846" y="82798"/>
                        <a:pt x="942975" y="84642"/>
                        <a:pt x="952500" y="83848"/>
                      </a:cubicBezTo>
                      <a:cubicBezTo>
                        <a:pt x="954087" y="81467"/>
                        <a:pt x="955361" y="78843"/>
                        <a:pt x="957262" y="76704"/>
                      </a:cubicBezTo>
                      <a:cubicBezTo>
                        <a:pt x="969123" y="63361"/>
                        <a:pt x="967838" y="64892"/>
                        <a:pt x="978694" y="57654"/>
                      </a:cubicBezTo>
                      <a:cubicBezTo>
                        <a:pt x="983456" y="58448"/>
                        <a:pt x="988357" y="58648"/>
                        <a:pt x="992981" y="60035"/>
                      </a:cubicBezTo>
                      <a:cubicBezTo>
                        <a:pt x="996381" y="61055"/>
                        <a:pt x="999424" y="63037"/>
                        <a:pt x="1002506" y="64798"/>
                      </a:cubicBezTo>
                      <a:cubicBezTo>
                        <a:pt x="1004991" y="66218"/>
                        <a:pt x="1006909" y="68738"/>
                        <a:pt x="1009650" y="69560"/>
                      </a:cubicBezTo>
                      <a:cubicBezTo>
                        <a:pt x="1015026" y="71173"/>
                        <a:pt x="1020763" y="71148"/>
                        <a:pt x="1026319" y="71942"/>
                      </a:cubicBezTo>
                      <a:cubicBezTo>
                        <a:pt x="1027113" y="76704"/>
                        <a:pt x="1023872" y="86229"/>
                        <a:pt x="1028700" y="86229"/>
                      </a:cubicBezTo>
                      <a:cubicBezTo>
                        <a:pt x="1034424" y="86229"/>
                        <a:pt x="1038225" y="71942"/>
                        <a:pt x="1038225" y="71942"/>
                      </a:cubicBezTo>
                      <a:cubicBezTo>
                        <a:pt x="1039019" y="69561"/>
                        <a:pt x="1040251" y="67283"/>
                        <a:pt x="1040606" y="64798"/>
                      </a:cubicBezTo>
                      <a:cubicBezTo>
                        <a:pt x="1041846" y="56119"/>
                        <a:pt x="1040578" y="47034"/>
                        <a:pt x="1042987" y="38604"/>
                      </a:cubicBezTo>
                      <a:cubicBezTo>
                        <a:pt x="1043912" y="35366"/>
                        <a:pt x="1047329" y="33328"/>
                        <a:pt x="1050131" y="31460"/>
                      </a:cubicBezTo>
                      <a:cubicBezTo>
                        <a:pt x="1052180" y="30094"/>
                        <a:pt x="1065530" y="27015"/>
                        <a:pt x="1066800" y="26698"/>
                      </a:cubicBezTo>
                      <a:cubicBezTo>
                        <a:pt x="1073150" y="27492"/>
                        <a:pt x="1079554" y="27934"/>
                        <a:pt x="1085850" y="29079"/>
                      </a:cubicBezTo>
                      <a:cubicBezTo>
                        <a:pt x="1088320" y="29528"/>
                        <a:pt x="1091219" y="29685"/>
                        <a:pt x="1092994" y="31460"/>
                      </a:cubicBezTo>
                      <a:cubicBezTo>
                        <a:pt x="1094769" y="33235"/>
                        <a:pt x="1094581" y="36223"/>
                        <a:pt x="1095375" y="38604"/>
                      </a:cubicBezTo>
                      <a:cubicBezTo>
                        <a:pt x="1102305" y="87116"/>
                        <a:pt x="1088623" y="69124"/>
                        <a:pt x="1140619" y="74323"/>
                      </a:cubicBezTo>
                      <a:cubicBezTo>
                        <a:pt x="1143116" y="74573"/>
                        <a:pt x="1145381" y="75910"/>
                        <a:pt x="1147762" y="76704"/>
                      </a:cubicBezTo>
                      <a:cubicBezTo>
                        <a:pt x="1150143" y="78292"/>
                        <a:pt x="1152707" y="79635"/>
                        <a:pt x="1154906" y="81467"/>
                      </a:cubicBezTo>
                      <a:cubicBezTo>
                        <a:pt x="1157493" y="83623"/>
                        <a:pt x="1158748" y="87950"/>
                        <a:pt x="1162050" y="88610"/>
                      </a:cubicBezTo>
                      <a:cubicBezTo>
                        <a:pt x="1167554" y="89711"/>
                        <a:pt x="1173163" y="87023"/>
                        <a:pt x="1178719" y="86229"/>
                      </a:cubicBezTo>
                      <a:cubicBezTo>
                        <a:pt x="1181100" y="85435"/>
                        <a:pt x="1183577" y="84887"/>
                        <a:pt x="1185862" y="83848"/>
                      </a:cubicBezTo>
                      <a:cubicBezTo>
                        <a:pt x="1192325" y="80910"/>
                        <a:pt x="1204912" y="74323"/>
                        <a:pt x="1204912" y="74323"/>
                      </a:cubicBezTo>
                      <a:cubicBezTo>
                        <a:pt x="1205706" y="71942"/>
                        <a:pt x="1206802" y="69640"/>
                        <a:pt x="1207294" y="67179"/>
                      </a:cubicBezTo>
                      <a:cubicBezTo>
                        <a:pt x="1212236" y="42470"/>
                        <a:pt x="1202053" y="51272"/>
                        <a:pt x="1233487" y="48129"/>
                      </a:cubicBezTo>
                      <a:cubicBezTo>
                        <a:pt x="1239155" y="31127"/>
                        <a:pt x="1235466" y="38019"/>
                        <a:pt x="1243012" y="26698"/>
                      </a:cubicBezTo>
                      <a:cubicBezTo>
                        <a:pt x="1244054" y="19406"/>
                        <a:pt x="1243171" y="8473"/>
                        <a:pt x="1250156" y="2885"/>
                      </a:cubicBezTo>
                      <a:cubicBezTo>
                        <a:pt x="1252116" y="1317"/>
                        <a:pt x="1254919" y="1298"/>
                        <a:pt x="1257300" y="504"/>
                      </a:cubicBezTo>
                      <a:cubicBezTo>
                        <a:pt x="1260530" y="1042"/>
                        <a:pt x="1276586" y="3327"/>
                        <a:pt x="1281112" y="5267"/>
                      </a:cubicBezTo>
                      <a:cubicBezTo>
                        <a:pt x="1312456" y="18700"/>
                        <a:pt x="1261053" y="0"/>
                        <a:pt x="1295400" y="17173"/>
                      </a:cubicBezTo>
                      <a:cubicBezTo>
                        <a:pt x="1299020" y="18983"/>
                        <a:pt x="1303380" y="18572"/>
                        <a:pt x="1307306" y="19554"/>
                      </a:cubicBezTo>
                      <a:cubicBezTo>
                        <a:pt x="1312912" y="20956"/>
                        <a:pt x="1318419" y="22729"/>
                        <a:pt x="1323975" y="24317"/>
                      </a:cubicBezTo>
                      <a:cubicBezTo>
                        <a:pt x="1329191" y="32142"/>
                        <a:pt x="1328655" y="29979"/>
                        <a:pt x="1331119" y="38604"/>
                      </a:cubicBezTo>
                      <a:cubicBezTo>
                        <a:pt x="1332018" y="41751"/>
                        <a:pt x="1331456" y="45573"/>
                        <a:pt x="1333500" y="48129"/>
                      </a:cubicBezTo>
                      <a:cubicBezTo>
                        <a:pt x="1335068" y="50089"/>
                        <a:pt x="1338263" y="49716"/>
                        <a:pt x="1340644" y="50510"/>
                      </a:cubicBezTo>
                      <a:cubicBezTo>
                        <a:pt x="1341639" y="50261"/>
                        <a:pt x="1355473" y="44992"/>
                        <a:pt x="1357312" y="50510"/>
                      </a:cubicBezTo>
                      <a:cubicBezTo>
                        <a:pt x="1358592" y="54350"/>
                        <a:pt x="1355725" y="58448"/>
                        <a:pt x="1354931" y="62417"/>
                      </a:cubicBezTo>
                      <a:cubicBezTo>
                        <a:pt x="1354137" y="71148"/>
                        <a:pt x="1354387" y="80038"/>
                        <a:pt x="1352550" y="88610"/>
                      </a:cubicBezTo>
                      <a:cubicBezTo>
                        <a:pt x="1351950" y="91409"/>
                        <a:pt x="1348949" y="93139"/>
                        <a:pt x="1347787" y="95754"/>
                      </a:cubicBezTo>
                      <a:cubicBezTo>
                        <a:pt x="1345748" y="100342"/>
                        <a:pt x="1343025" y="110042"/>
                        <a:pt x="1343025" y="110042"/>
                      </a:cubicBezTo>
                      <a:cubicBezTo>
                        <a:pt x="1342231" y="120361"/>
                        <a:pt x="1342551" y="130826"/>
                        <a:pt x="1340644" y="140998"/>
                      </a:cubicBezTo>
                      <a:cubicBezTo>
                        <a:pt x="1340117" y="143811"/>
                        <a:pt x="1337161" y="145582"/>
                        <a:pt x="1335881" y="148142"/>
                      </a:cubicBezTo>
                      <a:cubicBezTo>
                        <a:pt x="1334759" y="150387"/>
                        <a:pt x="1334294" y="152904"/>
                        <a:pt x="1333500" y="155285"/>
                      </a:cubicBezTo>
                      <a:cubicBezTo>
                        <a:pt x="1334294" y="164016"/>
                        <a:pt x="1332173" y="173534"/>
                        <a:pt x="1335881" y="181479"/>
                      </a:cubicBezTo>
                      <a:cubicBezTo>
                        <a:pt x="1338302" y="186666"/>
                        <a:pt x="1350169" y="191004"/>
                        <a:pt x="1350169" y="191004"/>
                      </a:cubicBezTo>
                      <a:cubicBezTo>
                        <a:pt x="1351756" y="193385"/>
                        <a:pt x="1354672" y="195298"/>
                        <a:pt x="1354931" y="198148"/>
                      </a:cubicBezTo>
                      <a:cubicBezTo>
                        <a:pt x="1355514" y="204556"/>
                        <a:pt x="1353289" y="217062"/>
                        <a:pt x="1350169" y="224342"/>
                      </a:cubicBezTo>
                      <a:cubicBezTo>
                        <a:pt x="1348771" y="227605"/>
                        <a:pt x="1346994" y="230692"/>
                        <a:pt x="1345406" y="233867"/>
                      </a:cubicBezTo>
                      <a:cubicBezTo>
                        <a:pt x="1342042" y="247324"/>
                        <a:pt x="1344132" y="243504"/>
                        <a:pt x="1333500" y="257679"/>
                      </a:cubicBezTo>
                      <a:cubicBezTo>
                        <a:pt x="1331119" y="260854"/>
                        <a:pt x="1329369" y="264621"/>
                        <a:pt x="1326356" y="267204"/>
                      </a:cubicBezTo>
                      <a:cubicBezTo>
                        <a:pt x="1322609" y="270416"/>
                        <a:pt x="1314525" y="272735"/>
                        <a:pt x="1309687" y="274348"/>
                      </a:cubicBezTo>
                      <a:cubicBezTo>
                        <a:pt x="1305502" y="286904"/>
                        <a:pt x="1310072" y="276743"/>
                        <a:pt x="1300162" y="288635"/>
                      </a:cubicBezTo>
                      <a:cubicBezTo>
                        <a:pt x="1283579" y="308534"/>
                        <a:pt x="1309136" y="282043"/>
                        <a:pt x="1288256" y="302923"/>
                      </a:cubicBezTo>
                      <a:cubicBezTo>
                        <a:pt x="1287462" y="306098"/>
                        <a:pt x="1288883" y="311159"/>
                        <a:pt x="1285875" y="312448"/>
                      </a:cubicBezTo>
                      <a:cubicBezTo>
                        <a:pt x="1279488" y="315185"/>
                        <a:pt x="1267522" y="308034"/>
                        <a:pt x="1262062" y="305304"/>
                      </a:cubicBezTo>
                      <a:cubicBezTo>
                        <a:pt x="1258719" y="300846"/>
                        <a:pt x="1255328" y="292559"/>
                        <a:pt x="1247775" y="293398"/>
                      </a:cubicBezTo>
                      <a:cubicBezTo>
                        <a:pt x="1242785" y="293952"/>
                        <a:pt x="1233487" y="298160"/>
                        <a:pt x="1233487" y="298160"/>
                      </a:cubicBezTo>
                      <a:cubicBezTo>
                        <a:pt x="1232693" y="300541"/>
                        <a:pt x="1232325" y="303110"/>
                        <a:pt x="1231106" y="305304"/>
                      </a:cubicBezTo>
                      <a:cubicBezTo>
                        <a:pt x="1219994" y="325306"/>
                        <a:pt x="1224256" y="319295"/>
                        <a:pt x="1200150" y="321973"/>
                      </a:cubicBezTo>
                      <a:cubicBezTo>
                        <a:pt x="1196181" y="323560"/>
                        <a:pt x="1192261" y="325274"/>
                        <a:pt x="1188244" y="326735"/>
                      </a:cubicBezTo>
                      <a:cubicBezTo>
                        <a:pt x="1183526" y="328451"/>
                        <a:pt x="1173956" y="331498"/>
                        <a:pt x="1173956" y="331498"/>
                      </a:cubicBezTo>
                      <a:cubicBezTo>
                        <a:pt x="1166402" y="342831"/>
                        <a:pt x="1171005" y="334190"/>
                        <a:pt x="1166812" y="348167"/>
                      </a:cubicBezTo>
                      <a:cubicBezTo>
                        <a:pt x="1165369" y="352975"/>
                        <a:pt x="1167053" y="362037"/>
                        <a:pt x="1162050" y="362454"/>
                      </a:cubicBezTo>
                      <a:lnTo>
                        <a:pt x="1133475" y="364835"/>
                      </a:lnTo>
                      <a:cubicBezTo>
                        <a:pt x="1110981" y="370459"/>
                        <a:pt x="1120280" y="366671"/>
                        <a:pt x="1104900" y="374360"/>
                      </a:cubicBezTo>
                      <a:cubicBezTo>
                        <a:pt x="1103312" y="376741"/>
                        <a:pt x="1101417" y="378944"/>
                        <a:pt x="1100137" y="381504"/>
                      </a:cubicBezTo>
                      <a:cubicBezTo>
                        <a:pt x="1099014" y="383749"/>
                        <a:pt x="1099148" y="386559"/>
                        <a:pt x="1097756" y="388648"/>
                      </a:cubicBezTo>
                      <a:cubicBezTo>
                        <a:pt x="1095888" y="391450"/>
                        <a:pt x="1092993" y="393411"/>
                        <a:pt x="1090612" y="395792"/>
                      </a:cubicBezTo>
                      <a:cubicBezTo>
                        <a:pt x="1089818" y="398173"/>
                        <a:pt x="1088231" y="400425"/>
                        <a:pt x="1088231" y="402935"/>
                      </a:cubicBezTo>
                      <a:cubicBezTo>
                        <a:pt x="1088231" y="414255"/>
                        <a:pt x="1090794" y="425278"/>
                        <a:pt x="1092994" y="436273"/>
                      </a:cubicBezTo>
                      <a:cubicBezTo>
                        <a:pt x="1088721" y="478989"/>
                        <a:pt x="1093651" y="447355"/>
                        <a:pt x="1088231" y="467229"/>
                      </a:cubicBezTo>
                      <a:cubicBezTo>
                        <a:pt x="1086509" y="473544"/>
                        <a:pt x="1085539" y="480070"/>
                        <a:pt x="1083469" y="486279"/>
                      </a:cubicBezTo>
                      <a:cubicBezTo>
                        <a:pt x="1082675" y="488660"/>
                        <a:pt x="1082332" y="491244"/>
                        <a:pt x="1081087" y="493423"/>
                      </a:cubicBezTo>
                      <a:cubicBezTo>
                        <a:pt x="1079118" y="496869"/>
                        <a:pt x="1076325" y="499773"/>
                        <a:pt x="1073944" y="502948"/>
                      </a:cubicBezTo>
                      <a:cubicBezTo>
                        <a:pt x="1067406" y="522560"/>
                        <a:pt x="1069891" y="512265"/>
                        <a:pt x="1066800" y="533904"/>
                      </a:cubicBezTo>
                      <a:cubicBezTo>
                        <a:pt x="1066614" y="537444"/>
                        <a:pt x="1068378" y="580350"/>
                        <a:pt x="1059656" y="593435"/>
                      </a:cubicBezTo>
                      <a:cubicBezTo>
                        <a:pt x="1058069" y="595816"/>
                        <a:pt x="1057129" y="598791"/>
                        <a:pt x="1054894" y="600579"/>
                      </a:cubicBezTo>
                      <a:cubicBezTo>
                        <a:pt x="1052934" y="602147"/>
                        <a:pt x="1050131" y="602166"/>
                        <a:pt x="1047750" y="602960"/>
                      </a:cubicBezTo>
                      <a:lnTo>
                        <a:pt x="1042987" y="617248"/>
                      </a:lnTo>
                      <a:cubicBezTo>
                        <a:pt x="1042193" y="619629"/>
                        <a:pt x="1041998" y="622303"/>
                        <a:pt x="1040606" y="624392"/>
                      </a:cubicBezTo>
                      <a:lnTo>
                        <a:pt x="1035844" y="631535"/>
                      </a:lnTo>
                      <a:cubicBezTo>
                        <a:pt x="1035050" y="635504"/>
                        <a:pt x="1034742" y="639602"/>
                        <a:pt x="1033462" y="643442"/>
                      </a:cubicBezTo>
                      <a:cubicBezTo>
                        <a:pt x="1032527" y="646247"/>
                        <a:pt x="1026552" y="657495"/>
                        <a:pt x="1023937" y="660110"/>
                      </a:cubicBezTo>
                      <a:cubicBezTo>
                        <a:pt x="1020343" y="663704"/>
                        <a:pt x="1016319" y="666906"/>
                        <a:pt x="1012031" y="669635"/>
                      </a:cubicBezTo>
                      <a:cubicBezTo>
                        <a:pt x="1007539" y="672494"/>
                        <a:pt x="1002174" y="673825"/>
                        <a:pt x="997744" y="676779"/>
                      </a:cubicBezTo>
                      <a:cubicBezTo>
                        <a:pt x="981942" y="687314"/>
                        <a:pt x="999040" y="680893"/>
                        <a:pt x="983456" y="688685"/>
                      </a:cubicBezTo>
                      <a:cubicBezTo>
                        <a:pt x="981211" y="689808"/>
                        <a:pt x="978606" y="690047"/>
                        <a:pt x="976312" y="691067"/>
                      </a:cubicBezTo>
                      <a:cubicBezTo>
                        <a:pt x="951513" y="702089"/>
                        <a:pt x="970973" y="695226"/>
                        <a:pt x="954881" y="700592"/>
                      </a:cubicBezTo>
                      <a:cubicBezTo>
                        <a:pt x="947107" y="716142"/>
                        <a:pt x="952629" y="707606"/>
                        <a:pt x="935831" y="724404"/>
                      </a:cubicBezTo>
                      <a:lnTo>
                        <a:pt x="928687" y="731548"/>
                      </a:lnTo>
                      <a:cubicBezTo>
                        <a:pt x="927893" y="734723"/>
                        <a:pt x="927770" y="738146"/>
                        <a:pt x="926306" y="741073"/>
                      </a:cubicBezTo>
                      <a:cubicBezTo>
                        <a:pt x="923746" y="746192"/>
                        <a:pt x="916781" y="755360"/>
                        <a:pt x="916781" y="755360"/>
                      </a:cubicBezTo>
                      <a:cubicBezTo>
                        <a:pt x="915987" y="787110"/>
                        <a:pt x="919229" y="819219"/>
                        <a:pt x="914400" y="850610"/>
                      </a:cubicBezTo>
                      <a:cubicBezTo>
                        <a:pt x="913785" y="854610"/>
                        <a:pt x="906334" y="849509"/>
                        <a:pt x="902494" y="848229"/>
                      </a:cubicBezTo>
                      <a:cubicBezTo>
                        <a:pt x="899126" y="847107"/>
                        <a:pt x="896337" y="844590"/>
                        <a:pt x="892969" y="843467"/>
                      </a:cubicBezTo>
                      <a:cubicBezTo>
                        <a:pt x="889129" y="842187"/>
                        <a:pt x="884989" y="842067"/>
                        <a:pt x="881062" y="841085"/>
                      </a:cubicBezTo>
                      <a:cubicBezTo>
                        <a:pt x="878627" y="840476"/>
                        <a:pt x="876300" y="839498"/>
                        <a:pt x="873919" y="838704"/>
                      </a:cubicBezTo>
                      <a:cubicBezTo>
                        <a:pt x="834919" y="809453"/>
                        <a:pt x="896143" y="854082"/>
                        <a:pt x="852487" y="826798"/>
                      </a:cubicBezTo>
                      <a:cubicBezTo>
                        <a:pt x="849631" y="825013"/>
                        <a:pt x="848515" y="820787"/>
                        <a:pt x="845344" y="819654"/>
                      </a:cubicBezTo>
                      <a:cubicBezTo>
                        <a:pt x="836987" y="816669"/>
                        <a:pt x="827881" y="816479"/>
                        <a:pt x="819150" y="814892"/>
                      </a:cubicBezTo>
                      <a:cubicBezTo>
                        <a:pt x="818385" y="811834"/>
                        <a:pt x="816097" y="801644"/>
                        <a:pt x="814387" y="798223"/>
                      </a:cubicBezTo>
                      <a:cubicBezTo>
                        <a:pt x="813107" y="795663"/>
                        <a:pt x="811824" y="792911"/>
                        <a:pt x="809625" y="791079"/>
                      </a:cubicBezTo>
                      <a:cubicBezTo>
                        <a:pt x="806898" y="788807"/>
                        <a:pt x="803363" y="787715"/>
                        <a:pt x="800100" y="786317"/>
                      </a:cubicBezTo>
                      <a:cubicBezTo>
                        <a:pt x="785879" y="780222"/>
                        <a:pt x="770143" y="782509"/>
                        <a:pt x="754856" y="781554"/>
                      </a:cubicBezTo>
                      <a:cubicBezTo>
                        <a:pt x="738517" y="776108"/>
                        <a:pt x="758809" y="782543"/>
                        <a:pt x="735806" y="776792"/>
                      </a:cubicBezTo>
                      <a:cubicBezTo>
                        <a:pt x="733371" y="776183"/>
                        <a:pt x="731043" y="775204"/>
                        <a:pt x="728662" y="774410"/>
                      </a:cubicBezTo>
                      <a:cubicBezTo>
                        <a:pt x="728520" y="774428"/>
                        <a:pt x="704490" y="776657"/>
                        <a:pt x="700087" y="779173"/>
                      </a:cubicBezTo>
                      <a:cubicBezTo>
                        <a:pt x="697163" y="780844"/>
                        <a:pt x="695602" y="784250"/>
                        <a:pt x="692944" y="786317"/>
                      </a:cubicBezTo>
                      <a:cubicBezTo>
                        <a:pt x="692926" y="786331"/>
                        <a:pt x="675093" y="798216"/>
                        <a:pt x="671512" y="800604"/>
                      </a:cubicBezTo>
                      <a:cubicBezTo>
                        <a:pt x="669131" y="802191"/>
                        <a:pt x="667084" y="804462"/>
                        <a:pt x="664369" y="805367"/>
                      </a:cubicBezTo>
                      <a:cubicBezTo>
                        <a:pt x="647624" y="810948"/>
                        <a:pt x="668285" y="803688"/>
                        <a:pt x="647700" y="812510"/>
                      </a:cubicBezTo>
                      <a:cubicBezTo>
                        <a:pt x="633899" y="818425"/>
                        <a:pt x="647139" y="810504"/>
                        <a:pt x="633412" y="819654"/>
                      </a:cubicBezTo>
                      <a:cubicBezTo>
                        <a:pt x="629443" y="818860"/>
                        <a:pt x="624873" y="819518"/>
                        <a:pt x="621506" y="817273"/>
                      </a:cubicBezTo>
                      <a:cubicBezTo>
                        <a:pt x="619417" y="815881"/>
                        <a:pt x="620900" y="811904"/>
                        <a:pt x="619125" y="810129"/>
                      </a:cubicBezTo>
                      <a:cubicBezTo>
                        <a:pt x="617350" y="808354"/>
                        <a:pt x="614362" y="808542"/>
                        <a:pt x="611981" y="807748"/>
                      </a:cubicBezTo>
                      <a:cubicBezTo>
                        <a:pt x="606425" y="808542"/>
                        <a:pt x="600688" y="808516"/>
                        <a:pt x="595312" y="810129"/>
                      </a:cubicBezTo>
                      <a:cubicBezTo>
                        <a:pt x="592571" y="810951"/>
                        <a:pt x="590849" y="813887"/>
                        <a:pt x="588169" y="814892"/>
                      </a:cubicBezTo>
                      <a:cubicBezTo>
                        <a:pt x="584379" y="816313"/>
                        <a:pt x="580189" y="816291"/>
                        <a:pt x="576262" y="817273"/>
                      </a:cubicBezTo>
                      <a:cubicBezTo>
                        <a:pt x="554235" y="822779"/>
                        <a:pt x="594081" y="816534"/>
                        <a:pt x="550069" y="822035"/>
                      </a:cubicBezTo>
                      <a:cubicBezTo>
                        <a:pt x="546894" y="822829"/>
                        <a:pt x="543267" y="822602"/>
                        <a:pt x="540544" y="824417"/>
                      </a:cubicBezTo>
                      <a:cubicBezTo>
                        <a:pt x="535966" y="827469"/>
                        <a:pt x="535302" y="834265"/>
                        <a:pt x="533400" y="838704"/>
                      </a:cubicBezTo>
                      <a:cubicBezTo>
                        <a:pt x="532002" y="841967"/>
                        <a:pt x="530225" y="845054"/>
                        <a:pt x="528637" y="848229"/>
                      </a:cubicBezTo>
                      <a:cubicBezTo>
                        <a:pt x="526256" y="844260"/>
                        <a:pt x="525008" y="839335"/>
                        <a:pt x="521494" y="836323"/>
                      </a:cubicBezTo>
                      <a:cubicBezTo>
                        <a:pt x="519009" y="834193"/>
                        <a:pt x="515242" y="833942"/>
                        <a:pt x="511969" y="833942"/>
                      </a:cubicBezTo>
                      <a:cubicBezTo>
                        <a:pt x="497659" y="833942"/>
                        <a:pt x="483394" y="835529"/>
                        <a:pt x="469106" y="836323"/>
                      </a:cubicBezTo>
                      <a:cubicBezTo>
                        <a:pt x="466725" y="837117"/>
                        <a:pt x="463737" y="836929"/>
                        <a:pt x="461962" y="838704"/>
                      </a:cubicBezTo>
                      <a:cubicBezTo>
                        <a:pt x="460187" y="840479"/>
                        <a:pt x="459994" y="843372"/>
                        <a:pt x="459581" y="845848"/>
                      </a:cubicBezTo>
                      <a:cubicBezTo>
                        <a:pt x="458399" y="852938"/>
                        <a:pt x="458943" y="860306"/>
                        <a:pt x="457200" y="867279"/>
                      </a:cubicBezTo>
                      <a:cubicBezTo>
                        <a:pt x="456095" y="871698"/>
                        <a:pt x="447958" y="878902"/>
                        <a:pt x="445294" y="881567"/>
                      </a:cubicBezTo>
                      <a:cubicBezTo>
                        <a:pt x="443706" y="887123"/>
                        <a:pt x="445431" y="895173"/>
                        <a:pt x="440531" y="898235"/>
                      </a:cubicBezTo>
                      <a:cubicBezTo>
                        <a:pt x="436274" y="900896"/>
                        <a:pt x="426244" y="893473"/>
                        <a:pt x="426244" y="893473"/>
                      </a:cubicBezTo>
                      <a:cubicBezTo>
                        <a:pt x="423863" y="891885"/>
                        <a:pt x="421660" y="889990"/>
                        <a:pt x="419100" y="888710"/>
                      </a:cubicBezTo>
                      <a:cubicBezTo>
                        <a:pt x="407522" y="882921"/>
                        <a:pt x="396815" y="887591"/>
                        <a:pt x="383381" y="888710"/>
                      </a:cubicBezTo>
                      <a:cubicBezTo>
                        <a:pt x="381000" y="889504"/>
                        <a:pt x="378482" y="889969"/>
                        <a:pt x="376237" y="891092"/>
                      </a:cubicBezTo>
                      <a:cubicBezTo>
                        <a:pt x="373678" y="892372"/>
                        <a:pt x="371934" y="895499"/>
                        <a:pt x="369094" y="895854"/>
                      </a:cubicBezTo>
                      <a:cubicBezTo>
                        <a:pt x="367078" y="896106"/>
                        <a:pt x="350522" y="891807"/>
                        <a:pt x="347662" y="891092"/>
                      </a:cubicBezTo>
                      <a:cubicBezTo>
                        <a:pt x="268726" y="894680"/>
                        <a:pt x="317627" y="889808"/>
                        <a:pt x="283369" y="895854"/>
                      </a:cubicBezTo>
                      <a:lnTo>
                        <a:pt x="254794" y="900617"/>
                      </a:lnTo>
                      <a:cubicBezTo>
                        <a:pt x="242670" y="918800"/>
                        <a:pt x="254831" y="898013"/>
                        <a:pt x="247650" y="941098"/>
                      </a:cubicBezTo>
                      <a:cubicBezTo>
                        <a:pt x="247066" y="944600"/>
                        <a:pt x="244285" y="947360"/>
                        <a:pt x="242887" y="950623"/>
                      </a:cubicBezTo>
                      <a:cubicBezTo>
                        <a:pt x="241898" y="952930"/>
                        <a:pt x="241628" y="955522"/>
                        <a:pt x="240506" y="957767"/>
                      </a:cubicBezTo>
                      <a:cubicBezTo>
                        <a:pt x="239226" y="960327"/>
                        <a:pt x="237024" y="962351"/>
                        <a:pt x="235744" y="964910"/>
                      </a:cubicBezTo>
                      <a:cubicBezTo>
                        <a:pt x="234621" y="967155"/>
                        <a:pt x="234485" y="969809"/>
                        <a:pt x="233362" y="972054"/>
                      </a:cubicBezTo>
                      <a:cubicBezTo>
                        <a:pt x="232082" y="974614"/>
                        <a:pt x="229880" y="976638"/>
                        <a:pt x="228600" y="979198"/>
                      </a:cubicBezTo>
                      <a:cubicBezTo>
                        <a:pt x="227478" y="981443"/>
                        <a:pt x="227438" y="984148"/>
                        <a:pt x="226219" y="986342"/>
                      </a:cubicBezTo>
                      <a:cubicBezTo>
                        <a:pt x="223439" y="991345"/>
                        <a:pt x="222124" y="998819"/>
                        <a:pt x="216694" y="1000629"/>
                      </a:cubicBezTo>
                      <a:lnTo>
                        <a:pt x="209550" y="1003010"/>
                      </a:lnTo>
                      <a:cubicBezTo>
                        <a:pt x="198693" y="1000296"/>
                        <a:pt x="200348" y="1002445"/>
                        <a:pt x="192881" y="993485"/>
                      </a:cubicBezTo>
                      <a:cubicBezTo>
                        <a:pt x="191049" y="991287"/>
                        <a:pt x="187721" y="987929"/>
                        <a:pt x="185737" y="983960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121910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333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Полилиния 83">
                  <a:extLst>
                    <a:ext uri="{FF2B5EF4-FFF2-40B4-BE49-F238E27FC236}">
                      <a16:creationId xmlns:a16="http://schemas.microsoft.com/office/drawing/2014/main" id="{1A462428-9343-DC54-6251-9EC3E3233BA7}"/>
                    </a:ext>
                  </a:extLst>
                </p:cNvPr>
                <p:cNvSpPr/>
                <p:nvPr/>
              </p:nvSpPr>
              <p:spPr>
                <a:xfrm>
                  <a:off x="6315773" y="2942878"/>
                  <a:ext cx="1449300" cy="949535"/>
                </a:xfrm>
                <a:custGeom>
                  <a:avLst/>
                  <a:gdLst>
                    <a:gd name="connsiteX0" fmla="*/ 29295 w 1147999"/>
                    <a:gd name="connsiteY0" fmla="*/ 451378 h 941916"/>
                    <a:gd name="connsiteX1" fmla="*/ 31676 w 1147999"/>
                    <a:gd name="connsiteY1" fmla="*/ 441853 h 941916"/>
                    <a:gd name="connsiteX2" fmla="*/ 36439 w 1147999"/>
                    <a:gd name="connsiteY2" fmla="*/ 434709 h 941916"/>
                    <a:gd name="connsiteX3" fmla="*/ 38820 w 1147999"/>
                    <a:gd name="connsiteY3" fmla="*/ 427566 h 941916"/>
                    <a:gd name="connsiteX4" fmla="*/ 36439 w 1147999"/>
                    <a:gd name="connsiteY4" fmla="*/ 406134 h 941916"/>
                    <a:gd name="connsiteX5" fmla="*/ 34057 w 1147999"/>
                    <a:gd name="connsiteY5" fmla="*/ 389466 h 941916"/>
                    <a:gd name="connsiteX6" fmla="*/ 36439 w 1147999"/>
                    <a:gd name="connsiteY6" fmla="*/ 382322 h 941916"/>
                    <a:gd name="connsiteX7" fmla="*/ 38820 w 1147999"/>
                    <a:gd name="connsiteY7" fmla="*/ 372797 h 941916"/>
                    <a:gd name="connsiteX8" fmla="*/ 45964 w 1147999"/>
                    <a:gd name="connsiteY8" fmla="*/ 365653 h 941916"/>
                    <a:gd name="connsiteX9" fmla="*/ 55489 w 1147999"/>
                    <a:gd name="connsiteY9" fmla="*/ 344222 h 941916"/>
                    <a:gd name="connsiteX10" fmla="*/ 57870 w 1147999"/>
                    <a:gd name="connsiteY10" fmla="*/ 337078 h 941916"/>
                    <a:gd name="connsiteX11" fmla="*/ 65014 w 1147999"/>
                    <a:gd name="connsiteY11" fmla="*/ 334697 h 941916"/>
                    <a:gd name="connsiteX12" fmla="*/ 72157 w 1147999"/>
                    <a:gd name="connsiteY12" fmla="*/ 329934 h 941916"/>
                    <a:gd name="connsiteX13" fmla="*/ 81682 w 1147999"/>
                    <a:gd name="connsiteY13" fmla="*/ 325172 h 941916"/>
                    <a:gd name="connsiteX14" fmla="*/ 86445 w 1147999"/>
                    <a:gd name="connsiteY14" fmla="*/ 318028 h 941916"/>
                    <a:gd name="connsiteX15" fmla="*/ 100732 w 1147999"/>
                    <a:gd name="connsiteY15" fmla="*/ 308503 h 941916"/>
                    <a:gd name="connsiteX16" fmla="*/ 105495 w 1147999"/>
                    <a:gd name="connsiteY16" fmla="*/ 301359 h 941916"/>
                    <a:gd name="connsiteX17" fmla="*/ 112639 w 1147999"/>
                    <a:gd name="connsiteY17" fmla="*/ 298978 h 941916"/>
                    <a:gd name="connsiteX18" fmla="*/ 129307 w 1147999"/>
                    <a:gd name="connsiteY18" fmla="*/ 296597 h 941916"/>
                    <a:gd name="connsiteX19" fmla="*/ 143595 w 1147999"/>
                    <a:gd name="connsiteY19" fmla="*/ 289453 h 941916"/>
                    <a:gd name="connsiteX20" fmla="*/ 155501 w 1147999"/>
                    <a:gd name="connsiteY20" fmla="*/ 277547 h 941916"/>
                    <a:gd name="connsiteX21" fmla="*/ 169789 w 1147999"/>
                    <a:gd name="connsiteY21" fmla="*/ 260878 h 941916"/>
                    <a:gd name="connsiteX22" fmla="*/ 176932 w 1147999"/>
                    <a:gd name="connsiteY22" fmla="*/ 256116 h 941916"/>
                    <a:gd name="connsiteX23" fmla="*/ 181695 w 1147999"/>
                    <a:gd name="connsiteY23" fmla="*/ 248972 h 941916"/>
                    <a:gd name="connsiteX24" fmla="*/ 188839 w 1147999"/>
                    <a:gd name="connsiteY24" fmla="*/ 246591 h 941916"/>
                    <a:gd name="connsiteX25" fmla="*/ 195982 w 1147999"/>
                    <a:gd name="connsiteY25" fmla="*/ 241828 h 941916"/>
                    <a:gd name="connsiteX26" fmla="*/ 200745 w 1147999"/>
                    <a:gd name="connsiteY26" fmla="*/ 227541 h 941916"/>
                    <a:gd name="connsiteX27" fmla="*/ 205507 w 1147999"/>
                    <a:gd name="connsiteY27" fmla="*/ 220397 h 941916"/>
                    <a:gd name="connsiteX28" fmla="*/ 207889 w 1147999"/>
                    <a:gd name="connsiteY28" fmla="*/ 213253 h 941916"/>
                    <a:gd name="connsiteX29" fmla="*/ 212651 w 1147999"/>
                    <a:gd name="connsiteY29" fmla="*/ 206109 h 941916"/>
                    <a:gd name="connsiteX30" fmla="*/ 215032 w 1147999"/>
                    <a:gd name="connsiteY30" fmla="*/ 198966 h 941916"/>
                    <a:gd name="connsiteX31" fmla="*/ 222176 w 1147999"/>
                    <a:gd name="connsiteY31" fmla="*/ 191822 h 941916"/>
                    <a:gd name="connsiteX32" fmla="*/ 224557 w 1147999"/>
                    <a:gd name="connsiteY32" fmla="*/ 182297 h 941916"/>
                    <a:gd name="connsiteX33" fmla="*/ 229320 w 1147999"/>
                    <a:gd name="connsiteY33" fmla="*/ 175153 h 941916"/>
                    <a:gd name="connsiteX34" fmla="*/ 231701 w 1147999"/>
                    <a:gd name="connsiteY34" fmla="*/ 168009 h 941916"/>
                    <a:gd name="connsiteX35" fmla="*/ 234082 w 1147999"/>
                    <a:gd name="connsiteY35" fmla="*/ 146578 h 941916"/>
                    <a:gd name="connsiteX36" fmla="*/ 241226 w 1147999"/>
                    <a:gd name="connsiteY36" fmla="*/ 129909 h 941916"/>
                    <a:gd name="connsiteX37" fmla="*/ 255514 w 1147999"/>
                    <a:gd name="connsiteY37" fmla="*/ 118003 h 941916"/>
                    <a:gd name="connsiteX38" fmla="*/ 322189 w 1147999"/>
                    <a:gd name="connsiteY38" fmla="*/ 120384 h 941916"/>
                    <a:gd name="connsiteX39" fmla="*/ 329332 w 1147999"/>
                    <a:gd name="connsiteY39" fmla="*/ 122766 h 941916"/>
                    <a:gd name="connsiteX40" fmla="*/ 360289 w 1147999"/>
                    <a:gd name="connsiteY40" fmla="*/ 120384 h 941916"/>
                    <a:gd name="connsiteX41" fmla="*/ 367432 w 1147999"/>
                    <a:gd name="connsiteY41" fmla="*/ 118003 h 941916"/>
                    <a:gd name="connsiteX42" fmla="*/ 396007 w 1147999"/>
                    <a:gd name="connsiteY42" fmla="*/ 120384 h 941916"/>
                    <a:gd name="connsiteX43" fmla="*/ 412676 w 1147999"/>
                    <a:gd name="connsiteY43" fmla="*/ 127528 h 941916"/>
                    <a:gd name="connsiteX44" fmla="*/ 419820 w 1147999"/>
                    <a:gd name="connsiteY44" fmla="*/ 129909 h 941916"/>
                    <a:gd name="connsiteX45" fmla="*/ 431726 w 1147999"/>
                    <a:gd name="connsiteY45" fmla="*/ 127528 h 941916"/>
                    <a:gd name="connsiteX46" fmla="*/ 434107 w 1147999"/>
                    <a:gd name="connsiteY46" fmla="*/ 110859 h 941916"/>
                    <a:gd name="connsiteX47" fmla="*/ 438870 w 1147999"/>
                    <a:gd name="connsiteY47" fmla="*/ 94191 h 941916"/>
                    <a:gd name="connsiteX48" fmla="*/ 446014 w 1147999"/>
                    <a:gd name="connsiteY48" fmla="*/ 87047 h 941916"/>
                    <a:gd name="connsiteX49" fmla="*/ 448395 w 1147999"/>
                    <a:gd name="connsiteY49" fmla="*/ 79903 h 941916"/>
                    <a:gd name="connsiteX50" fmla="*/ 450776 w 1147999"/>
                    <a:gd name="connsiteY50" fmla="*/ 70378 h 941916"/>
                    <a:gd name="connsiteX51" fmla="*/ 460301 w 1147999"/>
                    <a:gd name="connsiteY51" fmla="*/ 67997 h 941916"/>
                    <a:gd name="connsiteX52" fmla="*/ 476970 w 1147999"/>
                    <a:gd name="connsiteY52" fmla="*/ 63234 h 941916"/>
                    <a:gd name="connsiteX53" fmla="*/ 491257 w 1147999"/>
                    <a:gd name="connsiteY53" fmla="*/ 65616 h 941916"/>
                    <a:gd name="connsiteX54" fmla="*/ 498401 w 1147999"/>
                    <a:gd name="connsiteY54" fmla="*/ 70378 h 941916"/>
                    <a:gd name="connsiteX55" fmla="*/ 505545 w 1147999"/>
                    <a:gd name="connsiteY55" fmla="*/ 72759 h 941916"/>
                    <a:gd name="connsiteX56" fmla="*/ 512689 w 1147999"/>
                    <a:gd name="connsiteY56" fmla="*/ 67997 h 941916"/>
                    <a:gd name="connsiteX57" fmla="*/ 524595 w 1147999"/>
                    <a:gd name="connsiteY57" fmla="*/ 53709 h 941916"/>
                    <a:gd name="connsiteX58" fmla="*/ 538882 w 1147999"/>
                    <a:gd name="connsiteY58" fmla="*/ 48947 h 941916"/>
                    <a:gd name="connsiteX59" fmla="*/ 555551 w 1147999"/>
                    <a:gd name="connsiteY59" fmla="*/ 44184 h 941916"/>
                    <a:gd name="connsiteX60" fmla="*/ 588889 w 1147999"/>
                    <a:gd name="connsiteY60" fmla="*/ 39422 h 941916"/>
                    <a:gd name="connsiteX61" fmla="*/ 596032 w 1147999"/>
                    <a:gd name="connsiteY61" fmla="*/ 37041 h 941916"/>
                    <a:gd name="connsiteX62" fmla="*/ 603176 w 1147999"/>
                    <a:gd name="connsiteY62" fmla="*/ 44184 h 941916"/>
                    <a:gd name="connsiteX63" fmla="*/ 610320 w 1147999"/>
                    <a:gd name="connsiteY63" fmla="*/ 48947 h 941916"/>
                    <a:gd name="connsiteX64" fmla="*/ 629370 w 1147999"/>
                    <a:gd name="connsiteY64" fmla="*/ 46566 h 941916"/>
                    <a:gd name="connsiteX65" fmla="*/ 643657 w 1147999"/>
                    <a:gd name="connsiteY65" fmla="*/ 41803 h 941916"/>
                    <a:gd name="connsiteX66" fmla="*/ 655564 w 1147999"/>
                    <a:gd name="connsiteY66" fmla="*/ 32278 h 941916"/>
                    <a:gd name="connsiteX67" fmla="*/ 662707 w 1147999"/>
                    <a:gd name="connsiteY67" fmla="*/ 25134 h 941916"/>
                    <a:gd name="connsiteX68" fmla="*/ 679376 w 1147999"/>
                    <a:gd name="connsiteY68" fmla="*/ 17991 h 941916"/>
                    <a:gd name="connsiteX69" fmla="*/ 686520 w 1147999"/>
                    <a:gd name="connsiteY69" fmla="*/ 13228 h 941916"/>
                    <a:gd name="connsiteX70" fmla="*/ 703189 w 1147999"/>
                    <a:gd name="connsiteY70" fmla="*/ 8466 h 941916"/>
                    <a:gd name="connsiteX71" fmla="*/ 707951 w 1147999"/>
                    <a:gd name="connsiteY71" fmla="*/ 1322 h 941916"/>
                    <a:gd name="connsiteX72" fmla="*/ 727001 w 1147999"/>
                    <a:gd name="connsiteY72" fmla="*/ 6084 h 941916"/>
                    <a:gd name="connsiteX73" fmla="*/ 760339 w 1147999"/>
                    <a:gd name="connsiteY73" fmla="*/ 13228 h 941916"/>
                    <a:gd name="connsiteX74" fmla="*/ 767482 w 1147999"/>
                    <a:gd name="connsiteY74" fmla="*/ 20372 h 941916"/>
                    <a:gd name="connsiteX75" fmla="*/ 796057 w 1147999"/>
                    <a:gd name="connsiteY75" fmla="*/ 22753 h 941916"/>
                    <a:gd name="connsiteX76" fmla="*/ 798439 w 1147999"/>
                    <a:gd name="connsiteY76" fmla="*/ 37041 h 941916"/>
                    <a:gd name="connsiteX77" fmla="*/ 803201 w 1147999"/>
                    <a:gd name="connsiteY77" fmla="*/ 44184 h 941916"/>
                    <a:gd name="connsiteX78" fmla="*/ 831776 w 1147999"/>
                    <a:gd name="connsiteY78" fmla="*/ 58472 h 941916"/>
                    <a:gd name="connsiteX79" fmla="*/ 838920 w 1147999"/>
                    <a:gd name="connsiteY79" fmla="*/ 60853 h 941916"/>
                    <a:gd name="connsiteX80" fmla="*/ 857970 w 1147999"/>
                    <a:gd name="connsiteY80" fmla="*/ 67997 h 941916"/>
                    <a:gd name="connsiteX81" fmla="*/ 872257 w 1147999"/>
                    <a:gd name="connsiteY81" fmla="*/ 75141 h 941916"/>
                    <a:gd name="connsiteX82" fmla="*/ 891307 w 1147999"/>
                    <a:gd name="connsiteY82" fmla="*/ 79903 h 941916"/>
                    <a:gd name="connsiteX83" fmla="*/ 898451 w 1147999"/>
                    <a:gd name="connsiteY83" fmla="*/ 87047 h 941916"/>
                    <a:gd name="connsiteX84" fmla="*/ 900832 w 1147999"/>
                    <a:gd name="connsiteY84" fmla="*/ 79903 h 941916"/>
                    <a:gd name="connsiteX85" fmla="*/ 903214 w 1147999"/>
                    <a:gd name="connsiteY85" fmla="*/ 41803 h 941916"/>
                    <a:gd name="connsiteX86" fmla="*/ 941314 w 1147999"/>
                    <a:gd name="connsiteY86" fmla="*/ 44184 h 941916"/>
                    <a:gd name="connsiteX87" fmla="*/ 950839 w 1147999"/>
                    <a:gd name="connsiteY87" fmla="*/ 56091 h 941916"/>
                    <a:gd name="connsiteX88" fmla="*/ 984176 w 1147999"/>
                    <a:gd name="connsiteY88" fmla="*/ 63234 h 941916"/>
                    <a:gd name="connsiteX89" fmla="*/ 1000845 w 1147999"/>
                    <a:gd name="connsiteY89" fmla="*/ 70378 h 941916"/>
                    <a:gd name="connsiteX90" fmla="*/ 1007989 w 1147999"/>
                    <a:gd name="connsiteY90" fmla="*/ 72759 h 941916"/>
                    <a:gd name="connsiteX91" fmla="*/ 1022276 w 1147999"/>
                    <a:gd name="connsiteY91" fmla="*/ 84666 h 941916"/>
                    <a:gd name="connsiteX92" fmla="*/ 1036564 w 1147999"/>
                    <a:gd name="connsiteY92" fmla="*/ 87047 h 941916"/>
                    <a:gd name="connsiteX93" fmla="*/ 1043707 w 1147999"/>
                    <a:gd name="connsiteY93" fmla="*/ 94191 h 941916"/>
                    <a:gd name="connsiteX94" fmla="*/ 1062757 w 1147999"/>
                    <a:gd name="connsiteY94" fmla="*/ 127528 h 941916"/>
                    <a:gd name="connsiteX95" fmla="*/ 1069901 w 1147999"/>
                    <a:gd name="connsiteY95" fmla="*/ 144197 h 941916"/>
                    <a:gd name="connsiteX96" fmla="*/ 1072282 w 1147999"/>
                    <a:gd name="connsiteY96" fmla="*/ 156103 h 941916"/>
                    <a:gd name="connsiteX97" fmla="*/ 1131814 w 1147999"/>
                    <a:gd name="connsiteY97" fmla="*/ 165628 h 941916"/>
                    <a:gd name="connsiteX98" fmla="*/ 1136576 w 1147999"/>
                    <a:gd name="connsiteY98" fmla="*/ 208491 h 941916"/>
                    <a:gd name="connsiteX99" fmla="*/ 1141339 w 1147999"/>
                    <a:gd name="connsiteY99" fmla="*/ 215634 h 941916"/>
                    <a:gd name="connsiteX100" fmla="*/ 1141339 w 1147999"/>
                    <a:gd name="connsiteY100" fmla="*/ 265641 h 941916"/>
                    <a:gd name="connsiteX101" fmla="*/ 1138957 w 1147999"/>
                    <a:gd name="connsiteY101" fmla="*/ 272784 h 941916"/>
                    <a:gd name="connsiteX102" fmla="*/ 1122289 w 1147999"/>
                    <a:gd name="connsiteY102" fmla="*/ 282309 h 941916"/>
                    <a:gd name="connsiteX103" fmla="*/ 1117526 w 1147999"/>
                    <a:gd name="connsiteY103" fmla="*/ 303741 h 941916"/>
                    <a:gd name="connsiteX104" fmla="*/ 1112764 w 1147999"/>
                    <a:gd name="connsiteY104" fmla="*/ 313266 h 941916"/>
                    <a:gd name="connsiteX105" fmla="*/ 1067520 w 1147999"/>
                    <a:gd name="connsiteY105" fmla="*/ 315647 h 941916"/>
                    <a:gd name="connsiteX106" fmla="*/ 1055614 w 1147999"/>
                    <a:gd name="connsiteY106" fmla="*/ 318028 h 941916"/>
                    <a:gd name="connsiteX107" fmla="*/ 1048470 w 1147999"/>
                    <a:gd name="connsiteY107" fmla="*/ 320409 h 941916"/>
                    <a:gd name="connsiteX108" fmla="*/ 1043707 w 1147999"/>
                    <a:gd name="connsiteY108" fmla="*/ 329934 h 941916"/>
                    <a:gd name="connsiteX109" fmla="*/ 1034182 w 1147999"/>
                    <a:gd name="connsiteY109" fmla="*/ 346603 h 941916"/>
                    <a:gd name="connsiteX110" fmla="*/ 1036564 w 1147999"/>
                    <a:gd name="connsiteY110" fmla="*/ 365653 h 941916"/>
                    <a:gd name="connsiteX111" fmla="*/ 1031801 w 1147999"/>
                    <a:gd name="connsiteY111" fmla="*/ 398991 h 941916"/>
                    <a:gd name="connsiteX112" fmla="*/ 1034182 w 1147999"/>
                    <a:gd name="connsiteY112" fmla="*/ 429947 h 941916"/>
                    <a:gd name="connsiteX113" fmla="*/ 1038945 w 1147999"/>
                    <a:gd name="connsiteY113" fmla="*/ 437091 h 941916"/>
                    <a:gd name="connsiteX114" fmla="*/ 1048470 w 1147999"/>
                    <a:gd name="connsiteY114" fmla="*/ 460903 h 941916"/>
                    <a:gd name="connsiteX115" fmla="*/ 1055614 w 1147999"/>
                    <a:gd name="connsiteY115" fmla="*/ 463284 h 941916"/>
                    <a:gd name="connsiteX116" fmla="*/ 1057995 w 1147999"/>
                    <a:gd name="connsiteY116" fmla="*/ 470428 h 941916"/>
                    <a:gd name="connsiteX117" fmla="*/ 1060376 w 1147999"/>
                    <a:gd name="connsiteY117" fmla="*/ 499003 h 941916"/>
                    <a:gd name="connsiteX118" fmla="*/ 1053232 w 1147999"/>
                    <a:gd name="connsiteY118" fmla="*/ 501384 h 941916"/>
                    <a:gd name="connsiteX119" fmla="*/ 1036564 w 1147999"/>
                    <a:gd name="connsiteY119" fmla="*/ 508528 h 941916"/>
                    <a:gd name="connsiteX120" fmla="*/ 1038945 w 1147999"/>
                    <a:gd name="connsiteY120" fmla="*/ 527578 h 941916"/>
                    <a:gd name="connsiteX121" fmla="*/ 1041326 w 1147999"/>
                    <a:gd name="connsiteY121" fmla="*/ 534722 h 941916"/>
                    <a:gd name="connsiteX122" fmla="*/ 1038945 w 1147999"/>
                    <a:gd name="connsiteY122" fmla="*/ 558534 h 941916"/>
                    <a:gd name="connsiteX123" fmla="*/ 1046089 w 1147999"/>
                    <a:gd name="connsiteY123" fmla="*/ 579966 h 941916"/>
                    <a:gd name="connsiteX124" fmla="*/ 1036564 w 1147999"/>
                    <a:gd name="connsiteY124" fmla="*/ 594253 h 941916"/>
                    <a:gd name="connsiteX125" fmla="*/ 1038945 w 1147999"/>
                    <a:gd name="connsiteY125" fmla="*/ 603778 h 941916"/>
                    <a:gd name="connsiteX126" fmla="*/ 1048470 w 1147999"/>
                    <a:gd name="connsiteY126" fmla="*/ 608541 h 941916"/>
                    <a:gd name="connsiteX127" fmla="*/ 1055614 w 1147999"/>
                    <a:gd name="connsiteY127" fmla="*/ 615684 h 941916"/>
                    <a:gd name="connsiteX128" fmla="*/ 1038945 w 1147999"/>
                    <a:gd name="connsiteY128" fmla="*/ 641878 h 941916"/>
                    <a:gd name="connsiteX129" fmla="*/ 1031801 w 1147999"/>
                    <a:gd name="connsiteY129" fmla="*/ 646641 h 941916"/>
                    <a:gd name="connsiteX130" fmla="*/ 1024657 w 1147999"/>
                    <a:gd name="connsiteY130" fmla="*/ 651403 h 941916"/>
                    <a:gd name="connsiteX131" fmla="*/ 1015132 w 1147999"/>
                    <a:gd name="connsiteY131" fmla="*/ 644259 h 941916"/>
                    <a:gd name="connsiteX132" fmla="*/ 1003226 w 1147999"/>
                    <a:gd name="connsiteY132" fmla="*/ 627591 h 941916"/>
                    <a:gd name="connsiteX133" fmla="*/ 988939 w 1147999"/>
                    <a:gd name="connsiteY133" fmla="*/ 618066 h 941916"/>
                    <a:gd name="connsiteX134" fmla="*/ 977032 w 1147999"/>
                    <a:gd name="connsiteY134" fmla="*/ 608541 h 941916"/>
                    <a:gd name="connsiteX135" fmla="*/ 969889 w 1147999"/>
                    <a:gd name="connsiteY135" fmla="*/ 603778 h 941916"/>
                    <a:gd name="connsiteX136" fmla="*/ 960364 w 1147999"/>
                    <a:gd name="connsiteY136" fmla="*/ 599016 h 941916"/>
                    <a:gd name="connsiteX137" fmla="*/ 953220 w 1147999"/>
                    <a:gd name="connsiteY137" fmla="*/ 594253 h 941916"/>
                    <a:gd name="connsiteX138" fmla="*/ 943695 w 1147999"/>
                    <a:gd name="connsiteY138" fmla="*/ 591872 h 941916"/>
                    <a:gd name="connsiteX139" fmla="*/ 936551 w 1147999"/>
                    <a:gd name="connsiteY139" fmla="*/ 587109 h 941916"/>
                    <a:gd name="connsiteX140" fmla="*/ 931789 w 1147999"/>
                    <a:gd name="connsiteY140" fmla="*/ 577584 h 941916"/>
                    <a:gd name="connsiteX141" fmla="*/ 927026 w 1147999"/>
                    <a:gd name="connsiteY141" fmla="*/ 570441 h 941916"/>
                    <a:gd name="connsiteX142" fmla="*/ 922264 w 1147999"/>
                    <a:gd name="connsiteY142" fmla="*/ 556153 h 941916"/>
                    <a:gd name="connsiteX143" fmla="*/ 903214 w 1147999"/>
                    <a:gd name="connsiteY143" fmla="*/ 546628 h 941916"/>
                    <a:gd name="connsiteX144" fmla="*/ 874639 w 1147999"/>
                    <a:gd name="connsiteY144" fmla="*/ 549009 h 941916"/>
                    <a:gd name="connsiteX145" fmla="*/ 867495 w 1147999"/>
                    <a:gd name="connsiteY145" fmla="*/ 551391 h 941916"/>
                    <a:gd name="connsiteX146" fmla="*/ 860351 w 1147999"/>
                    <a:gd name="connsiteY146" fmla="*/ 558534 h 941916"/>
                    <a:gd name="connsiteX147" fmla="*/ 853207 w 1147999"/>
                    <a:gd name="connsiteY147" fmla="*/ 563297 h 941916"/>
                    <a:gd name="connsiteX148" fmla="*/ 846064 w 1147999"/>
                    <a:gd name="connsiteY148" fmla="*/ 572822 h 941916"/>
                    <a:gd name="connsiteX149" fmla="*/ 843682 w 1147999"/>
                    <a:gd name="connsiteY149" fmla="*/ 579966 h 941916"/>
                    <a:gd name="connsiteX150" fmla="*/ 836539 w 1147999"/>
                    <a:gd name="connsiteY150" fmla="*/ 589491 h 941916"/>
                    <a:gd name="connsiteX151" fmla="*/ 827014 w 1147999"/>
                    <a:gd name="connsiteY151" fmla="*/ 603778 h 941916"/>
                    <a:gd name="connsiteX152" fmla="*/ 810345 w 1147999"/>
                    <a:gd name="connsiteY152" fmla="*/ 615684 h 941916"/>
                    <a:gd name="connsiteX153" fmla="*/ 800820 w 1147999"/>
                    <a:gd name="connsiteY153" fmla="*/ 618066 h 941916"/>
                    <a:gd name="connsiteX154" fmla="*/ 796057 w 1147999"/>
                    <a:gd name="connsiteY154" fmla="*/ 625209 h 941916"/>
                    <a:gd name="connsiteX155" fmla="*/ 788914 w 1147999"/>
                    <a:gd name="connsiteY155" fmla="*/ 629972 h 941916"/>
                    <a:gd name="connsiteX156" fmla="*/ 786532 w 1147999"/>
                    <a:gd name="connsiteY156" fmla="*/ 639497 h 941916"/>
                    <a:gd name="connsiteX157" fmla="*/ 781770 w 1147999"/>
                    <a:gd name="connsiteY157" fmla="*/ 649022 h 941916"/>
                    <a:gd name="connsiteX158" fmla="*/ 793676 w 1147999"/>
                    <a:gd name="connsiteY158" fmla="*/ 663309 h 941916"/>
                    <a:gd name="connsiteX159" fmla="*/ 800820 w 1147999"/>
                    <a:gd name="connsiteY159" fmla="*/ 670453 h 941916"/>
                    <a:gd name="connsiteX160" fmla="*/ 810345 w 1147999"/>
                    <a:gd name="connsiteY160" fmla="*/ 687122 h 941916"/>
                    <a:gd name="connsiteX161" fmla="*/ 817489 w 1147999"/>
                    <a:gd name="connsiteY161" fmla="*/ 689503 h 941916"/>
                    <a:gd name="connsiteX162" fmla="*/ 815107 w 1147999"/>
                    <a:gd name="connsiteY162" fmla="*/ 706172 h 941916"/>
                    <a:gd name="connsiteX163" fmla="*/ 788914 w 1147999"/>
                    <a:gd name="connsiteY163" fmla="*/ 722841 h 941916"/>
                    <a:gd name="connsiteX164" fmla="*/ 774626 w 1147999"/>
                    <a:gd name="connsiteY164" fmla="*/ 725222 h 941916"/>
                    <a:gd name="connsiteX165" fmla="*/ 765101 w 1147999"/>
                    <a:gd name="connsiteY165" fmla="*/ 729984 h 941916"/>
                    <a:gd name="connsiteX166" fmla="*/ 750814 w 1147999"/>
                    <a:gd name="connsiteY166" fmla="*/ 739509 h 941916"/>
                    <a:gd name="connsiteX167" fmla="*/ 736526 w 1147999"/>
                    <a:gd name="connsiteY167" fmla="*/ 729984 h 941916"/>
                    <a:gd name="connsiteX168" fmla="*/ 729382 w 1147999"/>
                    <a:gd name="connsiteY168" fmla="*/ 732366 h 941916"/>
                    <a:gd name="connsiteX169" fmla="*/ 722239 w 1147999"/>
                    <a:gd name="connsiteY169" fmla="*/ 737128 h 941916"/>
                    <a:gd name="connsiteX170" fmla="*/ 707951 w 1147999"/>
                    <a:gd name="connsiteY170" fmla="*/ 751416 h 941916"/>
                    <a:gd name="connsiteX171" fmla="*/ 665089 w 1147999"/>
                    <a:gd name="connsiteY171" fmla="*/ 751416 h 941916"/>
                    <a:gd name="connsiteX172" fmla="*/ 653182 w 1147999"/>
                    <a:gd name="connsiteY172" fmla="*/ 772847 h 941916"/>
                    <a:gd name="connsiteX173" fmla="*/ 650801 w 1147999"/>
                    <a:gd name="connsiteY173" fmla="*/ 784753 h 941916"/>
                    <a:gd name="connsiteX174" fmla="*/ 648420 w 1147999"/>
                    <a:gd name="connsiteY174" fmla="*/ 791897 h 941916"/>
                    <a:gd name="connsiteX175" fmla="*/ 631751 w 1147999"/>
                    <a:gd name="connsiteY175" fmla="*/ 801422 h 941916"/>
                    <a:gd name="connsiteX176" fmla="*/ 579364 w 1147999"/>
                    <a:gd name="connsiteY176" fmla="*/ 801422 h 941916"/>
                    <a:gd name="connsiteX177" fmla="*/ 574601 w 1147999"/>
                    <a:gd name="connsiteY177" fmla="*/ 808566 h 941916"/>
                    <a:gd name="connsiteX178" fmla="*/ 567457 w 1147999"/>
                    <a:gd name="connsiteY178" fmla="*/ 815709 h 941916"/>
                    <a:gd name="connsiteX179" fmla="*/ 553170 w 1147999"/>
                    <a:gd name="connsiteY179" fmla="*/ 820472 h 941916"/>
                    <a:gd name="connsiteX180" fmla="*/ 536501 w 1147999"/>
                    <a:gd name="connsiteY180" fmla="*/ 825234 h 941916"/>
                    <a:gd name="connsiteX181" fmla="*/ 529357 w 1147999"/>
                    <a:gd name="connsiteY181" fmla="*/ 829997 h 941916"/>
                    <a:gd name="connsiteX182" fmla="*/ 522214 w 1147999"/>
                    <a:gd name="connsiteY182" fmla="*/ 856191 h 941916"/>
                    <a:gd name="connsiteX183" fmla="*/ 512689 w 1147999"/>
                    <a:gd name="connsiteY183" fmla="*/ 870478 h 941916"/>
                    <a:gd name="connsiteX184" fmla="*/ 498401 w 1147999"/>
                    <a:gd name="connsiteY184" fmla="*/ 860953 h 941916"/>
                    <a:gd name="connsiteX185" fmla="*/ 488876 w 1147999"/>
                    <a:gd name="connsiteY185" fmla="*/ 839522 h 941916"/>
                    <a:gd name="connsiteX186" fmla="*/ 481732 w 1147999"/>
                    <a:gd name="connsiteY186" fmla="*/ 837141 h 941916"/>
                    <a:gd name="connsiteX187" fmla="*/ 474589 w 1147999"/>
                    <a:gd name="connsiteY187" fmla="*/ 829997 h 941916"/>
                    <a:gd name="connsiteX188" fmla="*/ 424582 w 1147999"/>
                    <a:gd name="connsiteY188" fmla="*/ 834759 h 941916"/>
                    <a:gd name="connsiteX189" fmla="*/ 417439 w 1147999"/>
                    <a:gd name="connsiteY189" fmla="*/ 849047 h 941916"/>
                    <a:gd name="connsiteX190" fmla="*/ 410295 w 1147999"/>
                    <a:gd name="connsiteY190" fmla="*/ 863334 h 941916"/>
                    <a:gd name="connsiteX191" fmla="*/ 407914 w 1147999"/>
                    <a:gd name="connsiteY191" fmla="*/ 872859 h 941916"/>
                    <a:gd name="connsiteX192" fmla="*/ 405532 w 1147999"/>
                    <a:gd name="connsiteY192" fmla="*/ 880003 h 941916"/>
                    <a:gd name="connsiteX193" fmla="*/ 407914 w 1147999"/>
                    <a:gd name="connsiteY193" fmla="*/ 906197 h 941916"/>
                    <a:gd name="connsiteX194" fmla="*/ 405532 w 1147999"/>
                    <a:gd name="connsiteY194" fmla="*/ 937153 h 941916"/>
                    <a:gd name="connsiteX195" fmla="*/ 398389 w 1147999"/>
                    <a:gd name="connsiteY195" fmla="*/ 941916 h 941916"/>
                    <a:gd name="connsiteX196" fmla="*/ 360289 w 1147999"/>
                    <a:gd name="connsiteY196" fmla="*/ 939534 h 941916"/>
                    <a:gd name="connsiteX197" fmla="*/ 353145 w 1147999"/>
                    <a:gd name="connsiteY197" fmla="*/ 937153 h 941916"/>
                    <a:gd name="connsiteX198" fmla="*/ 326951 w 1147999"/>
                    <a:gd name="connsiteY198" fmla="*/ 934772 h 941916"/>
                    <a:gd name="connsiteX199" fmla="*/ 322189 w 1147999"/>
                    <a:gd name="connsiteY199" fmla="*/ 927628 h 941916"/>
                    <a:gd name="connsiteX200" fmla="*/ 315045 w 1147999"/>
                    <a:gd name="connsiteY200" fmla="*/ 910959 h 941916"/>
                    <a:gd name="connsiteX201" fmla="*/ 307901 w 1147999"/>
                    <a:gd name="connsiteY201" fmla="*/ 908578 h 941916"/>
                    <a:gd name="connsiteX202" fmla="*/ 298376 w 1147999"/>
                    <a:gd name="connsiteY202" fmla="*/ 906197 h 941916"/>
                    <a:gd name="connsiteX203" fmla="*/ 291232 w 1147999"/>
                    <a:gd name="connsiteY203" fmla="*/ 903816 h 941916"/>
                    <a:gd name="connsiteX204" fmla="*/ 279326 w 1147999"/>
                    <a:gd name="connsiteY204" fmla="*/ 901434 h 941916"/>
                    <a:gd name="connsiteX205" fmla="*/ 269801 w 1147999"/>
                    <a:gd name="connsiteY205" fmla="*/ 884766 h 941916"/>
                    <a:gd name="connsiteX206" fmla="*/ 276945 w 1147999"/>
                    <a:gd name="connsiteY206" fmla="*/ 858572 h 941916"/>
                    <a:gd name="connsiteX207" fmla="*/ 281707 w 1147999"/>
                    <a:gd name="connsiteY207" fmla="*/ 851428 h 941916"/>
                    <a:gd name="connsiteX208" fmla="*/ 279326 w 1147999"/>
                    <a:gd name="connsiteY208" fmla="*/ 837141 h 941916"/>
                    <a:gd name="connsiteX209" fmla="*/ 276945 w 1147999"/>
                    <a:gd name="connsiteY209" fmla="*/ 829997 h 941916"/>
                    <a:gd name="connsiteX210" fmla="*/ 262657 w 1147999"/>
                    <a:gd name="connsiteY210" fmla="*/ 827616 h 941916"/>
                    <a:gd name="connsiteX211" fmla="*/ 255514 w 1147999"/>
                    <a:gd name="connsiteY211" fmla="*/ 822853 h 941916"/>
                    <a:gd name="connsiteX212" fmla="*/ 203126 w 1147999"/>
                    <a:gd name="connsiteY212" fmla="*/ 822853 h 941916"/>
                    <a:gd name="connsiteX213" fmla="*/ 193601 w 1147999"/>
                    <a:gd name="connsiteY213" fmla="*/ 827616 h 941916"/>
                    <a:gd name="connsiteX214" fmla="*/ 184076 w 1147999"/>
                    <a:gd name="connsiteY214" fmla="*/ 832378 h 941916"/>
                    <a:gd name="connsiteX215" fmla="*/ 174551 w 1147999"/>
                    <a:gd name="connsiteY215" fmla="*/ 818091 h 941916"/>
                    <a:gd name="connsiteX216" fmla="*/ 162645 w 1147999"/>
                    <a:gd name="connsiteY216" fmla="*/ 799041 h 941916"/>
                    <a:gd name="connsiteX217" fmla="*/ 157882 w 1147999"/>
                    <a:gd name="connsiteY217" fmla="*/ 791897 h 941916"/>
                    <a:gd name="connsiteX218" fmla="*/ 148357 w 1147999"/>
                    <a:gd name="connsiteY218" fmla="*/ 777609 h 941916"/>
                    <a:gd name="connsiteX219" fmla="*/ 136451 w 1147999"/>
                    <a:gd name="connsiteY219" fmla="*/ 775228 h 941916"/>
                    <a:gd name="connsiteX220" fmla="*/ 129307 w 1147999"/>
                    <a:gd name="connsiteY220" fmla="*/ 770466 h 941916"/>
                    <a:gd name="connsiteX221" fmla="*/ 122164 w 1147999"/>
                    <a:gd name="connsiteY221" fmla="*/ 768084 h 941916"/>
                    <a:gd name="connsiteX222" fmla="*/ 112639 w 1147999"/>
                    <a:gd name="connsiteY222" fmla="*/ 760941 h 941916"/>
                    <a:gd name="connsiteX223" fmla="*/ 93589 w 1147999"/>
                    <a:gd name="connsiteY223" fmla="*/ 756178 h 941916"/>
                    <a:gd name="connsiteX224" fmla="*/ 72157 w 1147999"/>
                    <a:gd name="connsiteY224" fmla="*/ 744272 h 941916"/>
                    <a:gd name="connsiteX225" fmla="*/ 67395 w 1147999"/>
                    <a:gd name="connsiteY225" fmla="*/ 737128 h 941916"/>
                    <a:gd name="connsiteX226" fmla="*/ 62632 w 1147999"/>
                    <a:gd name="connsiteY226" fmla="*/ 722841 h 941916"/>
                    <a:gd name="connsiteX227" fmla="*/ 48345 w 1147999"/>
                    <a:gd name="connsiteY227" fmla="*/ 710934 h 941916"/>
                    <a:gd name="connsiteX228" fmla="*/ 36439 w 1147999"/>
                    <a:gd name="connsiteY228" fmla="*/ 706172 h 941916"/>
                    <a:gd name="connsiteX229" fmla="*/ 19770 w 1147999"/>
                    <a:gd name="connsiteY229" fmla="*/ 694266 h 941916"/>
                    <a:gd name="connsiteX230" fmla="*/ 17389 w 1147999"/>
                    <a:gd name="connsiteY230" fmla="*/ 687122 h 941916"/>
                    <a:gd name="connsiteX231" fmla="*/ 7864 w 1147999"/>
                    <a:gd name="connsiteY231" fmla="*/ 672834 h 941916"/>
                    <a:gd name="connsiteX232" fmla="*/ 5482 w 1147999"/>
                    <a:gd name="connsiteY232" fmla="*/ 653784 h 941916"/>
                    <a:gd name="connsiteX233" fmla="*/ 720 w 1147999"/>
                    <a:gd name="connsiteY233" fmla="*/ 637116 h 941916"/>
                    <a:gd name="connsiteX234" fmla="*/ 3101 w 1147999"/>
                    <a:gd name="connsiteY234" fmla="*/ 522816 h 941916"/>
                    <a:gd name="connsiteX235" fmla="*/ 10245 w 1147999"/>
                    <a:gd name="connsiteY235" fmla="*/ 520434 h 941916"/>
                    <a:gd name="connsiteX236" fmla="*/ 26914 w 1147999"/>
                    <a:gd name="connsiteY236" fmla="*/ 518053 h 941916"/>
                    <a:gd name="connsiteX237" fmla="*/ 38820 w 1147999"/>
                    <a:gd name="connsiteY237" fmla="*/ 515672 h 941916"/>
                    <a:gd name="connsiteX238" fmla="*/ 41201 w 1147999"/>
                    <a:gd name="connsiteY238" fmla="*/ 508528 h 941916"/>
                    <a:gd name="connsiteX239" fmla="*/ 48345 w 1147999"/>
                    <a:gd name="connsiteY239" fmla="*/ 501384 h 941916"/>
                    <a:gd name="connsiteX240" fmla="*/ 43582 w 1147999"/>
                    <a:gd name="connsiteY240" fmla="*/ 472809 h 941916"/>
                    <a:gd name="connsiteX241" fmla="*/ 36439 w 1147999"/>
                    <a:gd name="connsiteY241" fmla="*/ 456141 h 941916"/>
                    <a:gd name="connsiteX242" fmla="*/ 29295 w 1147999"/>
                    <a:gd name="connsiteY242" fmla="*/ 451378 h 941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</a:cxnLst>
                  <a:rect l="l" t="t" r="r" b="b"/>
                  <a:pathLst>
                    <a:path w="1147999" h="941916">
                      <a:moveTo>
                        <a:pt x="29295" y="451378"/>
                      </a:moveTo>
                      <a:cubicBezTo>
                        <a:pt x="28501" y="448997"/>
                        <a:pt x="30387" y="444861"/>
                        <a:pt x="31676" y="441853"/>
                      </a:cubicBezTo>
                      <a:cubicBezTo>
                        <a:pt x="32803" y="439222"/>
                        <a:pt x="35159" y="437269"/>
                        <a:pt x="36439" y="434709"/>
                      </a:cubicBezTo>
                      <a:cubicBezTo>
                        <a:pt x="37561" y="432464"/>
                        <a:pt x="38026" y="429947"/>
                        <a:pt x="38820" y="427566"/>
                      </a:cubicBezTo>
                      <a:cubicBezTo>
                        <a:pt x="38026" y="420422"/>
                        <a:pt x="37331" y="413266"/>
                        <a:pt x="36439" y="406134"/>
                      </a:cubicBezTo>
                      <a:cubicBezTo>
                        <a:pt x="35743" y="400565"/>
                        <a:pt x="34057" y="395078"/>
                        <a:pt x="34057" y="389466"/>
                      </a:cubicBezTo>
                      <a:cubicBezTo>
                        <a:pt x="34057" y="386956"/>
                        <a:pt x="35749" y="384736"/>
                        <a:pt x="36439" y="382322"/>
                      </a:cubicBezTo>
                      <a:cubicBezTo>
                        <a:pt x="37338" y="379175"/>
                        <a:pt x="37196" y="375639"/>
                        <a:pt x="38820" y="372797"/>
                      </a:cubicBezTo>
                      <a:cubicBezTo>
                        <a:pt x="40491" y="369873"/>
                        <a:pt x="43583" y="368034"/>
                        <a:pt x="45964" y="365653"/>
                      </a:cubicBezTo>
                      <a:cubicBezTo>
                        <a:pt x="51631" y="348651"/>
                        <a:pt x="47941" y="355543"/>
                        <a:pt x="55489" y="344222"/>
                      </a:cubicBezTo>
                      <a:cubicBezTo>
                        <a:pt x="56283" y="341841"/>
                        <a:pt x="56095" y="338853"/>
                        <a:pt x="57870" y="337078"/>
                      </a:cubicBezTo>
                      <a:cubicBezTo>
                        <a:pt x="59645" y="335303"/>
                        <a:pt x="62769" y="335820"/>
                        <a:pt x="65014" y="334697"/>
                      </a:cubicBezTo>
                      <a:cubicBezTo>
                        <a:pt x="67574" y="333417"/>
                        <a:pt x="69672" y="331354"/>
                        <a:pt x="72157" y="329934"/>
                      </a:cubicBezTo>
                      <a:cubicBezTo>
                        <a:pt x="75239" y="328173"/>
                        <a:pt x="78507" y="326759"/>
                        <a:pt x="81682" y="325172"/>
                      </a:cubicBezTo>
                      <a:cubicBezTo>
                        <a:pt x="83270" y="322791"/>
                        <a:pt x="84291" y="319913"/>
                        <a:pt x="86445" y="318028"/>
                      </a:cubicBezTo>
                      <a:cubicBezTo>
                        <a:pt x="90752" y="314259"/>
                        <a:pt x="100732" y="308503"/>
                        <a:pt x="100732" y="308503"/>
                      </a:cubicBezTo>
                      <a:cubicBezTo>
                        <a:pt x="102320" y="306122"/>
                        <a:pt x="103260" y="303147"/>
                        <a:pt x="105495" y="301359"/>
                      </a:cubicBezTo>
                      <a:cubicBezTo>
                        <a:pt x="107455" y="299791"/>
                        <a:pt x="110178" y="299470"/>
                        <a:pt x="112639" y="298978"/>
                      </a:cubicBezTo>
                      <a:cubicBezTo>
                        <a:pt x="118142" y="297877"/>
                        <a:pt x="123751" y="297391"/>
                        <a:pt x="129307" y="296597"/>
                      </a:cubicBezTo>
                      <a:cubicBezTo>
                        <a:pt x="135118" y="294660"/>
                        <a:pt x="138978" y="294070"/>
                        <a:pt x="143595" y="289453"/>
                      </a:cubicBezTo>
                      <a:cubicBezTo>
                        <a:pt x="159466" y="273581"/>
                        <a:pt x="136454" y="290243"/>
                        <a:pt x="155501" y="277547"/>
                      </a:cubicBezTo>
                      <a:cubicBezTo>
                        <a:pt x="160757" y="270540"/>
                        <a:pt x="163156" y="266406"/>
                        <a:pt x="169789" y="260878"/>
                      </a:cubicBezTo>
                      <a:cubicBezTo>
                        <a:pt x="171987" y="259046"/>
                        <a:pt x="174551" y="257703"/>
                        <a:pt x="176932" y="256116"/>
                      </a:cubicBezTo>
                      <a:cubicBezTo>
                        <a:pt x="178520" y="253735"/>
                        <a:pt x="179460" y="250760"/>
                        <a:pt x="181695" y="248972"/>
                      </a:cubicBezTo>
                      <a:cubicBezTo>
                        <a:pt x="183655" y="247404"/>
                        <a:pt x="186594" y="247714"/>
                        <a:pt x="188839" y="246591"/>
                      </a:cubicBezTo>
                      <a:cubicBezTo>
                        <a:pt x="191399" y="245311"/>
                        <a:pt x="193601" y="243416"/>
                        <a:pt x="195982" y="241828"/>
                      </a:cubicBezTo>
                      <a:cubicBezTo>
                        <a:pt x="197570" y="237066"/>
                        <a:pt x="197961" y="231718"/>
                        <a:pt x="200745" y="227541"/>
                      </a:cubicBezTo>
                      <a:cubicBezTo>
                        <a:pt x="202332" y="225160"/>
                        <a:pt x="204227" y="222957"/>
                        <a:pt x="205507" y="220397"/>
                      </a:cubicBezTo>
                      <a:cubicBezTo>
                        <a:pt x="206630" y="218152"/>
                        <a:pt x="206766" y="215498"/>
                        <a:pt x="207889" y="213253"/>
                      </a:cubicBezTo>
                      <a:cubicBezTo>
                        <a:pt x="209169" y="210693"/>
                        <a:pt x="211371" y="208669"/>
                        <a:pt x="212651" y="206109"/>
                      </a:cubicBezTo>
                      <a:cubicBezTo>
                        <a:pt x="213773" y="203864"/>
                        <a:pt x="213640" y="201054"/>
                        <a:pt x="215032" y="198966"/>
                      </a:cubicBezTo>
                      <a:cubicBezTo>
                        <a:pt x="216900" y="196164"/>
                        <a:pt x="219795" y="194203"/>
                        <a:pt x="222176" y="191822"/>
                      </a:cubicBezTo>
                      <a:cubicBezTo>
                        <a:pt x="222970" y="188647"/>
                        <a:pt x="223268" y="185305"/>
                        <a:pt x="224557" y="182297"/>
                      </a:cubicBezTo>
                      <a:cubicBezTo>
                        <a:pt x="225684" y="179666"/>
                        <a:pt x="228040" y="177713"/>
                        <a:pt x="229320" y="175153"/>
                      </a:cubicBezTo>
                      <a:cubicBezTo>
                        <a:pt x="230443" y="172908"/>
                        <a:pt x="230907" y="170390"/>
                        <a:pt x="231701" y="168009"/>
                      </a:cubicBezTo>
                      <a:cubicBezTo>
                        <a:pt x="232495" y="160865"/>
                        <a:pt x="232900" y="153668"/>
                        <a:pt x="234082" y="146578"/>
                      </a:cubicBezTo>
                      <a:cubicBezTo>
                        <a:pt x="234758" y="142525"/>
                        <a:pt x="239342" y="132546"/>
                        <a:pt x="241226" y="129909"/>
                      </a:cubicBezTo>
                      <a:cubicBezTo>
                        <a:pt x="245391" y="124078"/>
                        <a:pt x="249820" y="121799"/>
                        <a:pt x="255514" y="118003"/>
                      </a:cubicBezTo>
                      <a:cubicBezTo>
                        <a:pt x="277739" y="118797"/>
                        <a:pt x="299996" y="118952"/>
                        <a:pt x="322189" y="120384"/>
                      </a:cubicBezTo>
                      <a:cubicBezTo>
                        <a:pt x="324694" y="120546"/>
                        <a:pt x="326822" y="122766"/>
                        <a:pt x="329332" y="122766"/>
                      </a:cubicBezTo>
                      <a:cubicBezTo>
                        <a:pt x="339682" y="122766"/>
                        <a:pt x="349970" y="121178"/>
                        <a:pt x="360289" y="120384"/>
                      </a:cubicBezTo>
                      <a:cubicBezTo>
                        <a:pt x="362670" y="119590"/>
                        <a:pt x="364922" y="118003"/>
                        <a:pt x="367432" y="118003"/>
                      </a:cubicBezTo>
                      <a:cubicBezTo>
                        <a:pt x="376990" y="118003"/>
                        <a:pt x="386533" y="119121"/>
                        <a:pt x="396007" y="120384"/>
                      </a:cubicBezTo>
                      <a:cubicBezTo>
                        <a:pt x="401408" y="121104"/>
                        <a:pt x="408133" y="125581"/>
                        <a:pt x="412676" y="127528"/>
                      </a:cubicBezTo>
                      <a:cubicBezTo>
                        <a:pt x="414983" y="128517"/>
                        <a:pt x="417439" y="129115"/>
                        <a:pt x="419820" y="129909"/>
                      </a:cubicBezTo>
                      <a:cubicBezTo>
                        <a:pt x="423789" y="129115"/>
                        <a:pt x="429298" y="130766"/>
                        <a:pt x="431726" y="127528"/>
                      </a:cubicBezTo>
                      <a:cubicBezTo>
                        <a:pt x="435094" y="123038"/>
                        <a:pt x="433103" y="116381"/>
                        <a:pt x="434107" y="110859"/>
                      </a:cubicBezTo>
                      <a:cubicBezTo>
                        <a:pt x="434305" y="109770"/>
                        <a:pt x="437596" y="96102"/>
                        <a:pt x="438870" y="94191"/>
                      </a:cubicBezTo>
                      <a:cubicBezTo>
                        <a:pt x="440738" y="91389"/>
                        <a:pt x="443633" y="89428"/>
                        <a:pt x="446014" y="87047"/>
                      </a:cubicBezTo>
                      <a:cubicBezTo>
                        <a:pt x="446808" y="84666"/>
                        <a:pt x="447705" y="82317"/>
                        <a:pt x="448395" y="79903"/>
                      </a:cubicBezTo>
                      <a:cubicBezTo>
                        <a:pt x="449294" y="76756"/>
                        <a:pt x="448462" y="72692"/>
                        <a:pt x="450776" y="70378"/>
                      </a:cubicBezTo>
                      <a:cubicBezTo>
                        <a:pt x="453090" y="68064"/>
                        <a:pt x="457154" y="68896"/>
                        <a:pt x="460301" y="67997"/>
                      </a:cubicBezTo>
                      <a:cubicBezTo>
                        <a:pt x="484255" y="61154"/>
                        <a:pt x="447141" y="70694"/>
                        <a:pt x="476970" y="63234"/>
                      </a:cubicBezTo>
                      <a:cubicBezTo>
                        <a:pt x="481732" y="64028"/>
                        <a:pt x="486677" y="64089"/>
                        <a:pt x="491257" y="65616"/>
                      </a:cubicBezTo>
                      <a:cubicBezTo>
                        <a:pt x="493972" y="66521"/>
                        <a:pt x="495841" y="69098"/>
                        <a:pt x="498401" y="70378"/>
                      </a:cubicBezTo>
                      <a:cubicBezTo>
                        <a:pt x="500646" y="71500"/>
                        <a:pt x="503164" y="71965"/>
                        <a:pt x="505545" y="72759"/>
                      </a:cubicBezTo>
                      <a:cubicBezTo>
                        <a:pt x="507926" y="71172"/>
                        <a:pt x="510665" y="70021"/>
                        <a:pt x="512689" y="67997"/>
                      </a:cubicBezTo>
                      <a:cubicBezTo>
                        <a:pt x="518990" y="61696"/>
                        <a:pt x="515814" y="58587"/>
                        <a:pt x="524595" y="53709"/>
                      </a:cubicBezTo>
                      <a:cubicBezTo>
                        <a:pt x="528983" y="51271"/>
                        <a:pt x="534120" y="50534"/>
                        <a:pt x="538882" y="48947"/>
                      </a:cubicBezTo>
                      <a:cubicBezTo>
                        <a:pt x="544538" y="47062"/>
                        <a:pt x="549579" y="45179"/>
                        <a:pt x="555551" y="44184"/>
                      </a:cubicBezTo>
                      <a:cubicBezTo>
                        <a:pt x="566624" y="42339"/>
                        <a:pt x="588889" y="39422"/>
                        <a:pt x="588889" y="39422"/>
                      </a:cubicBezTo>
                      <a:cubicBezTo>
                        <a:pt x="591270" y="38628"/>
                        <a:pt x="593651" y="36247"/>
                        <a:pt x="596032" y="37041"/>
                      </a:cubicBezTo>
                      <a:cubicBezTo>
                        <a:pt x="599227" y="38106"/>
                        <a:pt x="600589" y="42028"/>
                        <a:pt x="603176" y="44184"/>
                      </a:cubicBezTo>
                      <a:cubicBezTo>
                        <a:pt x="605375" y="46016"/>
                        <a:pt x="607939" y="47359"/>
                        <a:pt x="610320" y="48947"/>
                      </a:cubicBezTo>
                      <a:cubicBezTo>
                        <a:pt x="616670" y="48153"/>
                        <a:pt x="623113" y="47907"/>
                        <a:pt x="629370" y="46566"/>
                      </a:cubicBezTo>
                      <a:cubicBezTo>
                        <a:pt x="634279" y="45514"/>
                        <a:pt x="643657" y="41803"/>
                        <a:pt x="643657" y="41803"/>
                      </a:cubicBezTo>
                      <a:cubicBezTo>
                        <a:pt x="654311" y="25824"/>
                        <a:pt x="641760" y="41481"/>
                        <a:pt x="655564" y="32278"/>
                      </a:cubicBezTo>
                      <a:cubicBezTo>
                        <a:pt x="658366" y="30410"/>
                        <a:pt x="660120" y="27290"/>
                        <a:pt x="662707" y="25134"/>
                      </a:cubicBezTo>
                      <a:cubicBezTo>
                        <a:pt x="669753" y="19262"/>
                        <a:pt x="670300" y="20260"/>
                        <a:pt x="679376" y="17991"/>
                      </a:cubicBezTo>
                      <a:cubicBezTo>
                        <a:pt x="681757" y="16403"/>
                        <a:pt x="683960" y="14508"/>
                        <a:pt x="686520" y="13228"/>
                      </a:cubicBezTo>
                      <a:cubicBezTo>
                        <a:pt x="689935" y="11520"/>
                        <a:pt x="700139" y="9229"/>
                        <a:pt x="703189" y="8466"/>
                      </a:cubicBezTo>
                      <a:cubicBezTo>
                        <a:pt x="704776" y="6085"/>
                        <a:pt x="705199" y="2108"/>
                        <a:pt x="707951" y="1322"/>
                      </a:cubicBezTo>
                      <a:cubicBezTo>
                        <a:pt x="712576" y="0"/>
                        <a:pt x="722059" y="5025"/>
                        <a:pt x="727001" y="6084"/>
                      </a:cubicBezTo>
                      <a:cubicBezTo>
                        <a:pt x="763482" y="13902"/>
                        <a:pt x="742565" y="7304"/>
                        <a:pt x="760339" y="13228"/>
                      </a:cubicBezTo>
                      <a:cubicBezTo>
                        <a:pt x="762720" y="15609"/>
                        <a:pt x="764228" y="19504"/>
                        <a:pt x="767482" y="20372"/>
                      </a:cubicBezTo>
                      <a:cubicBezTo>
                        <a:pt x="776717" y="22835"/>
                        <a:pt x="787641" y="18222"/>
                        <a:pt x="796057" y="22753"/>
                      </a:cubicBezTo>
                      <a:cubicBezTo>
                        <a:pt x="800308" y="25042"/>
                        <a:pt x="796912" y="32460"/>
                        <a:pt x="798439" y="37041"/>
                      </a:cubicBezTo>
                      <a:cubicBezTo>
                        <a:pt x="799344" y="39756"/>
                        <a:pt x="801047" y="42300"/>
                        <a:pt x="803201" y="44184"/>
                      </a:cubicBezTo>
                      <a:cubicBezTo>
                        <a:pt x="814563" y="54125"/>
                        <a:pt x="818289" y="53976"/>
                        <a:pt x="831776" y="58472"/>
                      </a:cubicBezTo>
                      <a:lnTo>
                        <a:pt x="838920" y="60853"/>
                      </a:lnTo>
                      <a:cubicBezTo>
                        <a:pt x="855671" y="72021"/>
                        <a:pt x="834434" y="59172"/>
                        <a:pt x="857970" y="67997"/>
                      </a:cubicBezTo>
                      <a:cubicBezTo>
                        <a:pt x="886864" y="78831"/>
                        <a:pt x="845156" y="67749"/>
                        <a:pt x="872257" y="75141"/>
                      </a:cubicBezTo>
                      <a:cubicBezTo>
                        <a:pt x="878572" y="76863"/>
                        <a:pt x="891307" y="79903"/>
                        <a:pt x="891307" y="79903"/>
                      </a:cubicBezTo>
                      <a:cubicBezTo>
                        <a:pt x="893688" y="82284"/>
                        <a:pt x="895083" y="87047"/>
                        <a:pt x="898451" y="87047"/>
                      </a:cubicBezTo>
                      <a:cubicBezTo>
                        <a:pt x="900961" y="87047"/>
                        <a:pt x="900569" y="82399"/>
                        <a:pt x="900832" y="79903"/>
                      </a:cubicBezTo>
                      <a:cubicBezTo>
                        <a:pt x="902164" y="67248"/>
                        <a:pt x="902420" y="54503"/>
                        <a:pt x="903214" y="41803"/>
                      </a:cubicBezTo>
                      <a:cubicBezTo>
                        <a:pt x="915914" y="42597"/>
                        <a:pt x="928745" y="42199"/>
                        <a:pt x="941314" y="44184"/>
                      </a:cubicBezTo>
                      <a:cubicBezTo>
                        <a:pt x="957492" y="46739"/>
                        <a:pt x="941458" y="49391"/>
                        <a:pt x="950839" y="56091"/>
                      </a:cubicBezTo>
                      <a:cubicBezTo>
                        <a:pt x="958036" y="61232"/>
                        <a:pt x="976923" y="62327"/>
                        <a:pt x="984176" y="63234"/>
                      </a:cubicBezTo>
                      <a:cubicBezTo>
                        <a:pt x="1000939" y="68823"/>
                        <a:pt x="980234" y="61546"/>
                        <a:pt x="1000845" y="70378"/>
                      </a:cubicBezTo>
                      <a:cubicBezTo>
                        <a:pt x="1003152" y="71367"/>
                        <a:pt x="1005608" y="71965"/>
                        <a:pt x="1007989" y="72759"/>
                      </a:cubicBezTo>
                      <a:cubicBezTo>
                        <a:pt x="1011305" y="76075"/>
                        <a:pt x="1017303" y="83008"/>
                        <a:pt x="1022276" y="84666"/>
                      </a:cubicBezTo>
                      <a:cubicBezTo>
                        <a:pt x="1026857" y="86193"/>
                        <a:pt x="1031801" y="86253"/>
                        <a:pt x="1036564" y="87047"/>
                      </a:cubicBezTo>
                      <a:cubicBezTo>
                        <a:pt x="1038945" y="89428"/>
                        <a:pt x="1041640" y="91533"/>
                        <a:pt x="1043707" y="94191"/>
                      </a:cubicBezTo>
                      <a:cubicBezTo>
                        <a:pt x="1048929" y="100906"/>
                        <a:pt x="1060894" y="120078"/>
                        <a:pt x="1062757" y="127528"/>
                      </a:cubicBezTo>
                      <a:cubicBezTo>
                        <a:pt x="1065833" y="139829"/>
                        <a:pt x="1063324" y="134330"/>
                        <a:pt x="1069901" y="144197"/>
                      </a:cubicBezTo>
                      <a:cubicBezTo>
                        <a:pt x="1070695" y="148166"/>
                        <a:pt x="1068356" y="155121"/>
                        <a:pt x="1072282" y="156103"/>
                      </a:cubicBezTo>
                      <a:cubicBezTo>
                        <a:pt x="1139432" y="172890"/>
                        <a:pt x="1115423" y="141043"/>
                        <a:pt x="1131814" y="165628"/>
                      </a:cubicBezTo>
                      <a:cubicBezTo>
                        <a:pt x="1132111" y="170077"/>
                        <a:pt x="1130896" y="197131"/>
                        <a:pt x="1136576" y="208491"/>
                      </a:cubicBezTo>
                      <a:cubicBezTo>
                        <a:pt x="1137856" y="211051"/>
                        <a:pt x="1139751" y="213253"/>
                        <a:pt x="1141339" y="215634"/>
                      </a:cubicBezTo>
                      <a:cubicBezTo>
                        <a:pt x="1147999" y="235616"/>
                        <a:pt x="1145260" y="224475"/>
                        <a:pt x="1141339" y="265641"/>
                      </a:cubicBezTo>
                      <a:cubicBezTo>
                        <a:pt x="1141101" y="268140"/>
                        <a:pt x="1140525" y="270824"/>
                        <a:pt x="1138957" y="272784"/>
                      </a:cubicBezTo>
                      <a:cubicBezTo>
                        <a:pt x="1136711" y="275592"/>
                        <a:pt x="1124637" y="281135"/>
                        <a:pt x="1122289" y="282309"/>
                      </a:cubicBezTo>
                      <a:cubicBezTo>
                        <a:pt x="1121643" y="285537"/>
                        <a:pt x="1118966" y="299902"/>
                        <a:pt x="1117526" y="303741"/>
                      </a:cubicBezTo>
                      <a:cubicBezTo>
                        <a:pt x="1116280" y="307065"/>
                        <a:pt x="1116217" y="312444"/>
                        <a:pt x="1112764" y="313266"/>
                      </a:cubicBezTo>
                      <a:cubicBezTo>
                        <a:pt x="1098072" y="316764"/>
                        <a:pt x="1082601" y="314853"/>
                        <a:pt x="1067520" y="315647"/>
                      </a:cubicBezTo>
                      <a:cubicBezTo>
                        <a:pt x="1063551" y="316441"/>
                        <a:pt x="1059540" y="317046"/>
                        <a:pt x="1055614" y="318028"/>
                      </a:cubicBezTo>
                      <a:cubicBezTo>
                        <a:pt x="1053179" y="318637"/>
                        <a:pt x="1050245" y="318634"/>
                        <a:pt x="1048470" y="320409"/>
                      </a:cubicBezTo>
                      <a:cubicBezTo>
                        <a:pt x="1045960" y="322919"/>
                        <a:pt x="1045468" y="326852"/>
                        <a:pt x="1043707" y="329934"/>
                      </a:cubicBezTo>
                      <a:cubicBezTo>
                        <a:pt x="1030244" y="353495"/>
                        <a:pt x="1048576" y="317819"/>
                        <a:pt x="1034182" y="346603"/>
                      </a:cubicBezTo>
                      <a:cubicBezTo>
                        <a:pt x="1034976" y="352953"/>
                        <a:pt x="1036564" y="359254"/>
                        <a:pt x="1036564" y="365653"/>
                      </a:cubicBezTo>
                      <a:cubicBezTo>
                        <a:pt x="1036564" y="381890"/>
                        <a:pt x="1035006" y="386171"/>
                        <a:pt x="1031801" y="398991"/>
                      </a:cubicBezTo>
                      <a:cubicBezTo>
                        <a:pt x="1032595" y="409310"/>
                        <a:pt x="1032275" y="419775"/>
                        <a:pt x="1034182" y="429947"/>
                      </a:cubicBezTo>
                      <a:cubicBezTo>
                        <a:pt x="1034709" y="432760"/>
                        <a:pt x="1038192" y="434330"/>
                        <a:pt x="1038945" y="437091"/>
                      </a:cubicBezTo>
                      <a:cubicBezTo>
                        <a:pt x="1043958" y="455473"/>
                        <a:pt x="1034983" y="454160"/>
                        <a:pt x="1048470" y="460903"/>
                      </a:cubicBezTo>
                      <a:cubicBezTo>
                        <a:pt x="1050715" y="462025"/>
                        <a:pt x="1053233" y="462490"/>
                        <a:pt x="1055614" y="463284"/>
                      </a:cubicBezTo>
                      <a:cubicBezTo>
                        <a:pt x="1056408" y="465665"/>
                        <a:pt x="1056873" y="468183"/>
                        <a:pt x="1057995" y="470428"/>
                      </a:cubicBezTo>
                      <a:cubicBezTo>
                        <a:pt x="1064220" y="482880"/>
                        <a:pt x="1069411" y="476417"/>
                        <a:pt x="1060376" y="499003"/>
                      </a:cubicBezTo>
                      <a:cubicBezTo>
                        <a:pt x="1059444" y="501334"/>
                        <a:pt x="1055539" y="500395"/>
                        <a:pt x="1053232" y="501384"/>
                      </a:cubicBezTo>
                      <a:cubicBezTo>
                        <a:pt x="1032630" y="510213"/>
                        <a:pt x="1053319" y="502943"/>
                        <a:pt x="1036564" y="508528"/>
                      </a:cubicBezTo>
                      <a:cubicBezTo>
                        <a:pt x="1037358" y="514878"/>
                        <a:pt x="1037800" y="521282"/>
                        <a:pt x="1038945" y="527578"/>
                      </a:cubicBezTo>
                      <a:cubicBezTo>
                        <a:pt x="1039394" y="530048"/>
                        <a:pt x="1041326" y="532212"/>
                        <a:pt x="1041326" y="534722"/>
                      </a:cubicBezTo>
                      <a:cubicBezTo>
                        <a:pt x="1041326" y="542699"/>
                        <a:pt x="1039739" y="550597"/>
                        <a:pt x="1038945" y="558534"/>
                      </a:cubicBezTo>
                      <a:cubicBezTo>
                        <a:pt x="1041326" y="565678"/>
                        <a:pt x="1050266" y="573700"/>
                        <a:pt x="1046089" y="579966"/>
                      </a:cubicBezTo>
                      <a:lnTo>
                        <a:pt x="1036564" y="594253"/>
                      </a:lnTo>
                      <a:cubicBezTo>
                        <a:pt x="1037358" y="597428"/>
                        <a:pt x="1036850" y="601264"/>
                        <a:pt x="1038945" y="603778"/>
                      </a:cubicBezTo>
                      <a:cubicBezTo>
                        <a:pt x="1041217" y="606505"/>
                        <a:pt x="1045581" y="606478"/>
                        <a:pt x="1048470" y="608541"/>
                      </a:cubicBezTo>
                      <a:cubicBezTo>
                        <a:pt x="1051210" y="610498"/>
                        <a:pt x="1053233" y="613303"/>
                        <a:pt x="1055614" y="615684"/>
                      </a:cubicBezTo>
                      <a:cubicBezTo>
                        <a:pt x="1052422" y="638019"/>
                        <a:pt x="1057902" y="629239"/>
                        <a:pt x="1038945" y="641878"/>
                      </a:cubicBezTo>
                      <a:lnTo>
                        <a:pt x="1031801" y="646641"/>
                      </a:lnTo>
                      <a:lnTo>
                        <a:pt x="1024657" y="651403"/>
                      </a:lnTo>
                      <a:cubicBezTo>
                        <a:pt x="1021482" y="649022"/>
                        <a:pt x="1017938" y="647065"/>
                        <a:pt x="1015132" y="644259"/>
                      </a:cubicBezTo>
                      <a:cubicBezTo>
                        <a:pt x="1002385" y="631512"/>
                        <a:pt x="1020108" y="642598"/>
                        <a:pt x="1003226" y="627591"/>
                      </a:cubicBezTo>
                      <a:cubicBezTo>
                        <a:pt x="998948" y="623788"/>
                        <a:pt x="988939" y="618066"/>
                        <a:pt x="988939" y="618066"/>
                      </a:cubicBezTo>
                      <a:cubicBezTo>
                        <a:pt x="980909" y="606022"/>
                        <a:pt x="988535" y="614293"/>
                        <a:pt x="977032" y="608541"/>
                      </a:cubicBezTo>
                      <a:cubicBezTo>
                        <a:pt x="974472" y="607261"/>
                        <a:pt x="972374" y="605198"/>
                        <a:pt x="969889" y="603778"/>
                      </a:cubicBezTo>
                      <a:cubicBezTo>
                        <a:pt x="966807" y="602017"/>
                        <a:pt x="963446" y="600777"/>
                        <a:pt x="960364" y="599016"/>
                      </a:cubicBezTo>
                      <a:cubicBezTo>
                        <a:pt x="957879" y="597596"/>
                        <a:pt x="955851" y="595380"/>
                        <a:pt x="953220" y="594253"/>
                      </a:cubicBezTo>
                      <a:cubicBezTo>
                        <a:pt x="950212" y="592964"/>
                        <a:pt x="946870" y="592666"/>
                        <a:pt x="943695" y="591872"/>
                      </a:cubicBezTo>
                      <a:cubicBezTo>
                        <a:pt x="941314" y="590284"/>
                        <a:pt x="938383" y="589308"/>
                        <a:pt x="936551" y="587109"/>
                      </a:cubicBezTo>
                      <a:cubicBezTo>
                        <a:pt x="934279" y="584382"/>
                        <a:pt x="933550" y="580666"/>
                        <a:pt x="931789" y="577584"/>
                      </a:cubicBezTo>
                      <a:cubicBezTo>
                        <a:pt x="930369" y="575099"/>
                        <a:pt x="928614" y="572822"/>
                        <a:pt x="927026" y="570441"/>
                      </a:cubicBezTo>
                      <a:cubicBezTo>
                        <a:pt x="925439" y="565678"/>
                        <a:pt x="926754" y="558398"/>
                        <a:pt x="922264" y="556153"/>
                      </a:cubicBezTo>
                      <a:lnTo>
                        <a:pt x="903214" y="546628"/>
                      </a:lnTo>
                      <a:cubicBezTo>
                        <a:pt x="893689" y="547422"/>
                        <a:pt x="884113" y="547746"/>
                        <a:pt x="874639" y="549009"/>
                      </a:cubicBezTo>
                      <a:cubicBezTo>
                        <a:pt x="872151" y="549341"/>
                        <a:pt x="869584" y="549999"/>
                        <a:pt x="867495" y="551391"/>
                      </a:cubicBezTo>
                      <a:cubicBezTo>
                        <a:pt x="864693" y="553259"/>
                        <a:pt x="862938" y="556378"/>
                        <a:pt x="860351" y="558534"/>
                      </a:cubicBezTo>
                      <a:cubicBezTo>
                        <a:pt x="858152" y="560366"/>
                        <a:pt x="855588" y="561709"/>
                        <a:pt x="853207" y="563297"/>
                      </a:cubicBezTo>
                      <a:cubicBezTo>
                        <a:pt x="850826" y="566472"/>
                        <a:pt x="848033" y="569376"/>
                        <a:pt x="846064" y="572822"/>
                      </a:cubicBezTo>
                      <a:cubicBezTo>
                        <a:pt x="844819" y="575001"/>
                        <a:pt x="844927" y="577787"/>
                        <a:pt x="843682" y="579966"/>
                      </a:cubicBezTo>
                      <a:cubicBezTo>
                        <a:pt x="841713" y="583412"/>
                        <a:pt x="838815" y="586240"/>
                        <a:pt x="836539" y="589491"/>
                      </a:cubicBezTo>
                      <a:cubicBezTo>
                        <a:pt x="833257" y="594180"/>
                        <a:pt x="831593" y="600344"/>
                        <a:pt x="827014" y="603778"/>
                      </a:cubicBezTo>
                      <a:cubicBezTo>
                        <a:pt x="825925" y="604595"/>
                        <a:pt x="813057" y="614522"/>
                        <a:pt x="810345" y="615684"/>
                      </a:cubicBezTo>
                      <a:cubicBezTo>
                        <a:pt x="807337" y="616973"/>
                        <a:pt x="803995" y="617272"/>
                        <a:pt x="800820" y="618066"/>
                      </a:cubicBezTo>
                      <a:cubicBezTo>
                        <a:pt x="799232" y="620447"/>
                        <a:pt x="798081" y="623185"/>
                        <a:pt x="796057" y="625209"/>
                      </a:cubicBezTo>
                      <a:cubicBezTo>
                        <a:pt x="794033" y="627233"/>
                        <a:pt x="790501" y="627591"/>
                        <a:pt x="788914" y="629972"/>
                      </a:cubicBezTo>
                      <a:cubicBezTo>
                        <a:pt x="787099" y="632695"/>
                        <a:pt x="787681" y="636433"/>
                        <a:pt x="786532" y="639497"/>
                      </a:cubicBezTo>
                      <a:cubicBezTo>
                        <a:pt x="785286" y="642821"/>
                        <a:pt x="783357" y="645847"/>
                        <a:pt x="781770" y="649022"/>
                      </a:cubicBezTo>
                      <a:cubicBezTo>
                        <a:pt x="802643" y="669895"/>
                        <a:pt x="777099" y="643417"/>
                        <a:pt x="793676" y="663309"/>
                      </a:cubicBezTo>
                      <a:cubicBezTo>
                        <a:pt x="795832" y="665896"/>
                        <a:pt x="798439" y="668072"/>
                        <a:pt x="800820" y="670453"/>
                      </a:cubicBezTo>
                      <a:cubicBezTo>
                        <a:pt x="801993" y="672799"/>
                        <a:pt x="807539" y="684877"/>
                        <a:pt x="810345" y="687122"/>
                      </a:cubicBezTo>
                      <a:cubicBezTo>
                        <a:pt x="812305" y="688690"/>
                        <a:pt x="815108" y="688709"/>
                        <a:pt x="817489" y="689503"/>
                      </a:cubicBezTo>
                      <a:cubicBezTo>
                        <a:pt x="816695" y="695059"/>
                        <a:pt x="816369" y="700703"/>
                        <a:pt x="815107" y="706172"/>
                      </a:cubicBezTo>
                      <a:cubicBezTo>
                        <a:pt x="810207" y="727403"/>
                        <a:pt x="812277" y="719726"/>
                        <a:pt x="788914" y="722841"/>
                      </a:cubicBezTo>
                      <a:cubicBezTo>
                        <a:pt x="784128" y="723479"/>
                        <a:pt x="779389" y="724428"/>
                        <a:pt x="774626" y="725222"/>
                      </a:cubicBezTo>
                      <a:cubicBezTo>
                        <a:pt x="771451" y="726809"/>
                        <a:pt x="767990" y="727921"/>
                        <a:pt x="765101" y="729984"/>
                      </a:cubicBezTo>
                      <a:cubicBezTo>
                        <a:pt x="749492" y="741133"/>
                        <a:pt x="766138" y="734401"/>
                        <a:pt x="750814" y="739509"/>
                      </a:cubicBezTo>
                      <a:cubicBezTo>
                        <a:pt x="746520" y="735216"/>
                        <a:pt x="743417" y="729984"/>
                        <a:pt x="736526" y="729984"/>
                      </a:cubicBezTo>
                      <a:cubicBezTo>
                        <a:pt x="734016" y="729984"/>
                        <a:pt x="731627" y="731243"/>
                        <a:pt x="729382" y="732366"/>
                      </a:cubicBezTo>
                      <a:cubicBezTo>
                        <a:pt x="726823" y="733646"/>
                        <a:pt x="724378" y="735227"/>
                        <a:pt x="722239" y="737128"/>
                      </a:cubicBezTo>
                      <a:cubicBezTo>
                        <a:pt x="717205" y="741603"/>
                        <a:pt x="707951" y="751416"/>
                        <a:pt x="707951" y="751416"/>
                      </a:cubicBezTo>
                      <a:cubicBezTo>
                        <a:pt x="698173" y="750329"/>
                        <a:pt x="674867" y="746151"/>
                        <a:pt x="665089" y="751416"/>
                      </a:cubicBezTo>
                      <a:cubicBezTo>
                        <a:pt x="659967" y="754174"/>
                        <a:pt x="654833" y="766246"/>
                        <a:pt x="653182" y="772847"/>
                      </a:cubicBezTo>
                      <a:cubicBezTo>
                        <a:pt x="652200" y="776773"/>
                        <a:pt x="651783" y="780827"/>
                        <a:pt x="650801" y="784753"/>
                      </a:cubicBezTo>
                      <a:cubicBezTo>
                        <a:pt x="650192" y="787188"/>
                        <a:pt x="650027" y="789969"/>
                        <a:pt x="648420" y="791897"/>
                      </a:cubicBezTo>
                      <a:cubicBezTo>
                        <a:pt x="642875" y="798551"/>
                        <a:pt x="638873" y="799048"/>
                        <a:pt x="631751" y="801422"/>
                      </a:cubicBezTo>
                      <a:cubicBezTo>
                        <a:pt x="630752" y="801360"/>
                        <a:pt x="590298" y="795955"/>
                        <a:pt x="579364" y="801422"/>
                      </a:cubicBezTo>
                      <a:cubicBezTo>
                        <a:pt x="576804" y="802702"/>
                        <a:pt x="576433" y="806367"/>
                        <a:pt x="574601" y="808566"/>
                      </a:cubicBezTo>
                      <a:cubicBezTo>
                        <a:pt x="572445" y="811153"/>
                        <a:pt x="570401" y="814074"/>
                        <a:pt x="567457" y="815709"/>
                      </a:cubicBezTo>
                      <a:cubicBezTo>
                        <a:pt x="563069" y="818147"/>
                        <a:pt x="557932" y="818884"/>
                        <a:pt x="553170" y="820472"/>
                      </a:cubicBezTo>
                      <a:cubicBezTo>
                        <a:pt x="542929" y="823886"/>
                        <a:pt x="548451" y="822247"/>
                        <a:pt x="536501" y="825234"/>
                      </a:cubicBezTo>
                      <a:cubicBezTo>
                        <a:pt x="534120" y="826822"/>
                        <a:pt x="531381" y="827973"/>
                        <a:pt x="529357" y="829997"/>
                      </a:cubicBezTo>
                      <a:cubicBezTo>
                        <a:pt x="519820" y="839535"/>
                        <a:pt x="527691" y="840854"/>
                        <a:pt x="522214" y="856191"/>
                      </a:cubicBezTo>
                      <a:cubicBezTo>
                        <a:pt x="520289" y="861581"/>
                        <a:pt x="512689" y="870478"/>
                        <a:pt x="512689" y="870478"/>
                      </a:cubicBezTo>
                      <a:cubicBezTo>
                        <a:pt x="505976" y="868241"/>
                        <a:pt x="502455" y="868251"/>
                        <a:pt x="498401" y="860953"/>
                      </a:cubicBezTo>
                      <a:cubicBezTo>
                        <a:pt x="495198" y="855188"/>
                        <a:pt x="495019" y="844436"/>
                        <a:pt x="488876" y="839522"/>
                      </a:cubicBezTo>
                      <a:cubicBezTo>
                        <a:pt x="486916" y="837954"/>
                        <a:pt x="484113" y="837935"/>
                        <a:pt x="481732" y="837141"/>
                      </a:cubicBezTo>
                      <a:cubicBezTo>
                        <a:pt x="479351" y="834760"/>
                        <a:pt x="477941" y="830316"/>
                        <a:pt x="474589" y="829997"/>
                      </a:cubicBezTo>
                      <a:cubicBezTo>
                        <a:pt x="445185" y="827196"/>
                        <a:pt x="442501" y="828787"/>
                        <a:pt x="424582" y="834759"/>
                      </a:cubicBezTo>
                      <a:cubicBezTo>
                        <a:pt x="418599" y="852709"/>
                        <a:pt x="426668" y="830589"/>
                        <a:pt x="417439" y="849047"/>
                      </a:cubicBezTo>
                      <a:cubicBezTo>
                        <a:pt x="407583" y="868759"/>
                        <a:pt x="423938" y="842870"/>
                        <a:pt x="410295" y="863334"/>
                      </a:cubicBezTo>
                      <a:cubicBezTo>
                        <a:pt x="409501" y="866509"/>
                        <a:pt x="408813" y="869712"/>
                        <a:pt x="407914" y="872859"/>
                      </a:cubicBezTo>
                      <a:cubicBezTo>
                        <a:pt x="407224" y="875273"/>
                        <a:pt x="405532" y="877493"/>
                        <a:pt x="405532" y="880003"/>
                      </a:cubicBezTo>
                      <a:cubicBezTo>
                        <a:pt x="405532" y="888770"/>
                        <a:pt x="407120" y="897466"/>
                        <a:pt x="407914" y="906197"/>
                      </a:cubicBezTo>
                      <a:cubicBezTo>
                        <a:pt x="407120" y="916516"/>
                        <a:pt x="408199" y="927153"/>
                        <a:pt x="405532" y="937153"/>
                      </a:cubicBezTo>
                      <a:cubicBezTo>
                        <a:pt x="404795" y="939918"/>
                        <a:pt x="401247" y="941766"/>
                        <a:pt x="398389" y="941916"/>
                      </a:cubicBezTo>
                      <a:lnTo>
                        <a:pt x="360289" y="939534"/>
                      </a:lnTo>
                      <a:cubicBezTo>
                        <a:pt x="357908" y="938740"/>
                        <a:pt x="355630" y="937508"/>
                        <a:pt x="353145" y="937153"/>
                      </a:cubicBezTo>
                      <a:cubicBezTo>
                        <a:pt x="344466" y="935913"/>
                        <a:pt x="335331" y="937350"/>
                        <a:pt x="326951" y="934772"/>
                      </a:cubicBezTo>
                      <a:cubicBezTo>
                        <a:pt x="324216" y="933930"/>
                        <a:pt x="323469" y="930188"/>
                        <a:pt x="322189" y="927628"/>
                      </a:cubicBezTo>
                      <a:cubicBezTo>
                        <a:pt x="319486" y="922221"/>
                        <a:pt x="318672" y="915795"/>
                        <a:pt x="315045" y="910959"/>
                      </a:cubicBezTo>
                      <a:cubicBezTo>
                        <a:pt x="313539" y="908951"/>
                        <a:pt x="310315" y="909268"/>
                        <a:pt x="307901" y="908578"/>
                      </a:cubicBezTo>
                      <a:cubicBezTo>
                        <a:pt x="304754" y="907679"/>
                        <a:pt x="301523" y="907096"/>
                        <a:pt x="298376" y="906197"/>
                      </a:cubicBezTo>
                      <a:cubicBezTo>
                        <a:pt x="295962" y="905507"/>
                        <a:pt x="293667" y="904425"/>
                        <a:pt x="291232" y="903816"/>
                      </a:cubicBezTo>
                      <a:cubicBezTo>
                        <a:pt x="287306" y="902834"/>
                        <a:pt x="283295" y="902228"/>
                        <a:pt x="279326" y="901434"/>
                      </a:cubicBezTo>
                      <a:cubicBezTo>
                        <a:pt x="277210" y="898260"/>
                        <a:pt x="270119" y="888263"/>
                        <a:pt x="269801" y="884766"/>
                      </a:cubicBezTo>
                      <a:cubicBezTo>
                        <a:pt x="268839" y="874184"/>
                        <a:pt x="272104" y="867044"/>
                        <a:pt x="276945" y="858572"/>
                      </a:cubicBezTo>
                      <a:cubicBezTo>
                        <a:pt x="278365" y="856087"/>
                        <a:pt x="280120" y="853809"/>
                        <a:pt x="281707" y="851428"/>
                      </a:cubicBezTo>
                      <a:cubicBezTo>
                        <a:pt x="280913" y="846666"/>
                        <a:pt x="280373" y="841854"/>
                        <a:pt x="279326" y="837141"/>
                      </a:cubicBezTo>
                      <a:cubicBezTo>
                        <a:pt x="278782" y="834691"/>
                        <a:pt x="279124" y="831242"/>
                        <a:pt x="276945" y="829997"/>
                      </a:cubicBezTo>
                      <a:cubicBezTo>
                        <a:pt x="272753" y="827601"/>
                        <a:pt x="267420" y="828410"/>
                        <a:pt x="262657" y="827616"/>
                      </a:cubicBezTo>
                      <a:cubicBezTo>
                        <a:pt x="260276" y="826028"/>
                        <a:pt x="258229" y="823758"/>
                        <a:pt x="255514" y="822853"/>
                      </a:cubicBezTo>
                      <a:cubicBezTo>
                        <a:pt x="239978" y="817674"/>
                        <a:pt x="216256" y="822032"/>
                        <a:pt x="203126" y="822853"/>
                      </a:cubicBezTo>
                      <a:cubicBezTo>
                        <a:pt x="199951" y="824441"/>
                        <a:pt x="196111" y="825106"/>
                        <a:pt x="193601" y="827616"/>
                      </a:cubicBezTo>
                      <a:cubicBezTo>
                        <a:pt x="185664" y="835553"/>
                        <a:pt x="198364" y="837140"/>
                        <a:pt x="184076" y="832378"/>
                      </a:cubicBezTo>
                      <a:cubicBezTo>
                        <a:pt x="180901" y="827616"/>
                        <a:pt x="176361" y="823521"/>
                        <a:pt x="174551" y="818091"/>
                      </a:cubicBezTo>
                      <a:cubicBezTo>
                        <a:pt x="168884" y="801088"/>
                        <a:pt x="173966" y="806587"/>
                        <a:pt x="162645" y="799041"/>
                      </a:cubicBezTo>
                      <a:cubicBezTo>
                        <a:pt x="161057" y="796660"/>
                        <a:pt x="159162" y="794457"/>
                        <a:pt x="157882" y="791897"/>
                      </a:cubicBezTo>
                      <a:cubicBezTo>
                        <a:pt x="154354" y="784841"/>
                        <a:pt x="157386" y="782124"/>
                        <a:pt x="148357" y="777609"/>
                      </a:cubicBezTo>
                      <a:cubicBezTo>
                        <a:pt x="144737" y="775799"/>
                        <a:pt x="140420" y="776022"/>
                        <a:pt x="136451" y="775228"/>
                      </a:cubicBezTo>
                      <a:cubicBezTo>
                        <a:pt x="134070" y="773641"/>
                        <a:pt x="131867" y="771746"/>
                        <a:pt x="129307" y="770466"/>
                      </a:cubicBezTo>
                      <a:cubicBezTo>
                        <a:pt x="127062" y="769343"/>
                        <a:pt x="124343" y="769329"/>
                        <a:pt x="122164" y="768084"/>
                      </a:cubicBezTo>
                      <a:cubicBezTo>
                        <a:pt x="118718" y="766115"/>
                        <a:pt x="116302" y="762467"/>
                        <a:pt x="112639" y="760941"/>
                      </a:cubicBezTo>
                      <a:cubicBezTo>
                        <a:pt x="106597" y="758424"/>
                        <a:pt x="93589" y="756178"/>
                        <a:pt x="93589" y="756178"/>
                      </a:cubicBezTo>
                      <a:cubicBezTo>
                        <a:pt x="77212" y="745261"/>
                        <a:pt x="84731" y="748463"/>
                        <a:pt x="72157" y="744272"/>
                      </a:cubicBezTo>
                      <a:cubicBezTo>
                        <a:pt x="70570" y="741891"/>
                        <a:pt x="68557" y="739743"/>
                        <a:pt x="67395" y="737128"/>
                      </a:cubicBezTo>
                      <a:cubicBezTo>
                        <a:pt x="65356" y="732541"/>
                        <a:pt x="66181" y="726391"/>
                        <a:pt x="62632" y="722841"/>
                      </a:cubicBezTo>
                      <a:cubicBezTo>
                        <a:pt x="57366" y="717574"/>
                        <a:pt x="54976" y="714249"/>
                        <a:pt x="48345" y="710934"/>
                      </a:cubicBezTo>
                      <a:cubicBezTo>
                        <a:pt x="44522" y="709022"/>
                        <a:pt x="40262" y="708084"/>
                        <a:pt x="36439" y="706172"/>
                      </a:cubicBezTo>
                      <a:cubicBezTo>
                        <a:pt x="32961" y="704433"/>
                        <a:pt x="21923" y="695880"/>
                        <a:pt x="19770" y="694266"/>
                      </a:cubicBezTo>
                      <a:cubicBezTo>
                        <a:pt x="18976" y="691885"/>
                        <a:pt x="18608" y="689316"/>
                        <a:pt x="17389" y="687122"/>
                      </a:cubicBezTo>
                      <a:cubicBezTo>
                        <a:pt x="14609" y="682118"/>
                        <a:pt x="7864" y="672834"/>
                        <a:pt x="7864" y="672834"/>
                      </a:cubicBezTo>
                      <a:cubicBezTo>
                        <a:pt x="7070" y="666484"/>
                        <a:pt x="6737" y="660059"/>
                        <a:pt x="5482" y="653784"/>
                      </a:cubicBezTo>
                      <a:cubicBezTo>
                        <a:pt x="4349" y="648118"/>
                        <a:pt x="825" y="642893"/>
                        <a:pt x="720" y="637116"/>
                      </a:cubicBezTo>
                      <a:cubicBezTo>
                        <a:pt x="27" y="599014"/>
                        <a:pt x="0" y="560798"/>
                        <a:pt x="3101" y="522816"/>
                      </a:cubicBezTo>
                      <a:cubicBezTo>
                        <a:pt x="3305" y="520314"/>
                        <a:pt x="7784" y="520926"/>
                        <a:pt x="10245" y="520434"/>
                      </a:cubicBezTo>
                      <a:cubicBezTo>
                        <a:pt x="15749" y="519333"/>
                        <a:pt x="21378" y="518976"/>
                        <a:pt x="26914" y="518053"/>
                      </a:cubicBezTo>
                      <a:cubicBezTo>
                        <a:pt x="30906" y="517388"/>
                        <a:pt x="34851" y="516466"/>
                        <a:pt x="38820" y="515672"/>
                      </a:cubicBezTo>
                      <a:cubicBezTo>
                        <a:pt x="39614" y="513291"/>
                        <a:pt x="39809" y="510617"/>
                        <a:pt x="41201" y="508528"/>
                      </a:cubicBezTo>
                      <a:cubicBezTo>
                        <a:pt x="43069" y="505726"/>
                        <a:pt x="47791" y="504706"/>
                        <a:pt x="48345" y="501384"/>
                      </a:cubicBezTo>
                      <a:cubicBezTo>
                        <a:pt x="50587" y="487934"/>
                        <a:pt x="46526" y="483113"/>
                        <a:pt x="43582" y="472809"/>
                      </a:cubicBezTo>
                      <a:cubicBezTo>
                        <a:pt x="36973" y="449681"/>
                        <a:pt x="46106" y="475474"/>
                        <a:pt x="36439" y="456141"/>
                      </a:cubicBezTo>
                      <a:cubicBezTo>
                        <a:pt x="35316" y="453896"/>
                        <a:pt x="30089" y="453759"/>
                        <a:pt x="29295" y="451378"/>
                      </a:cubicBezTo>
                      <a:close/>
                    </a:path>
                  </a:pathLst>
                </a:custGeom>
                <a:grpFill/>
                <a:ln w="1905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121910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333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" name="Полилиния 84">
                  <a:extLst>
                    <a:ext uri="{FF2B5EF4-FFF2-40B4-BE49-F238E27FC236}">
                      <a16:creationId xmlns:a16="http://schemas.microsoft.com/office/drawing/2014/main" id="{B944DE54-B414-A5F3-16F3-58B39AF4CDD2}"/>
                    </a:ext>
                  </a:extLst>
                </p:cNvPr>
                <p:cNvSpPr/>
                <p:nvPr/>
              </p:nvSpPr>
              <p:spPr>
                <a:xfrm>
                  <a:off x="6627514" y="3486835"/>
                  <a:ext cx="1645905" cy="1332781"/>
                </a:xfrm>
                <a:custGeom>
                  <a:avLst/>
                  <a:gdLst>
                    <a:gd name="connsiteX0" fmla="*/ 24998 w 1303730"/>
                    <a:gd name="connsiteY0" fmla="*/ 343393 h 1322087"/>
                    <a:gd name="connsiteX1" fmla="*/ 27380 w 1303730"/>
                    <a:gd name="connsiteY1" fmla="*/ 355299 h 1322087"/>
                    <a:gd name="connsiteX2" fmla="*/ 46430 w 1303730"/>
                    <a:gd name="connsiteY2" fmla="*/ 357680 h 1322087"/>
                    <a:gd name="connsiteX3" fmla="*/ 60717 w 1303730"/>
                    <a:gd name="connsiteY3" fmla="*/ 364824 h 1322087"/>
                    <a:gd name="connsiteX4" fmla="*/ 67861 w 1303730"/>
                    <a:gd name="connsiteY4" fmla="*/ 367205 h 1322087"/>
                    <a:gd name="connsiteX5" fmla="*/ 75005 w 1303730"/>
                    <a:gd name="connsiteY5" fmla="*/ 374349 h 1322087"/>
                    <a:gd name="connsiteX6" fmla="*/ 82148 w 1303730"/>
                    <a:gd name="connsiteY6" fmla="*/ 391018 h 1322087"/>
                    <a:gd name="connsiteX7" fmla="*/ 94055 w 1303730"/>
                    <a:gd name="connsiteY7" fmla="*/ 393399 h 1322087"/>
                    <a:gd name="connsiteX8" fmla="*/ 117867 w 1303730"/>
                    <a:gd name="connsiteY8" fmla="*/ 395780 h 1322087"/>
                    <a:gd name="connsiteX9" fmla="*/ 153586 w 1303730"/>
                    <a:gd name="connsiteY9" fmla="*/ 398162 h 1322087"/>
                    <a:gd name="connsiteX10" fmla="*/ 160730 w 1303730"/>
                    <a:gd name="connsiteY10" fmla="*/ 391018 h 1322087"/>
                    <a:gd name="connsiteX11" fmla="*/ 165492 w 1303730"/>
                    <a:gd name="connsiteY11" fmla="*/ 357680 h 1322087"/>
                    <a:gd name="connsiteX12" fmla="*/ 167873 w 1303730"/>
                    <a:gd name="connsiteY12" fmla="*/ 348155 h 1322087"/>
                    <a:gd name="connsiteX13" fmla="*/ 165492 w 1303730"/>
                    <a:gd name="connsiteY13" fmla="*/ 321962 h 1322087"/>
                    <a:gd name="connsiteX14" fmla="*/ 167873 w 1303730"/>
                    <a:gd name="connsiteY14" fmla="*/ 295768 h 1322087"/>
                    <a:gd name="connsiteX15" fmla="*/ 201211 w 1303730"/>
                    <a:gd name="connsiteY15" fmla="*/ 283862 h 1322087"/>
                    <a:gd name="connsiteX16" fmla="*/ 213117 w 1303730"/>
                    <a:gd name="connsiteY16" fmla="*/ 281480 h 1322087"/>
                    <a:gd name="connsiteX17" fmla="*/ 232167 w 1303730"/>
                    <a:gd name="connsiteY17" fmla="*/ 286243 h 1322087"/>
                    <a:gd name="connsiteX18" fmla="*/ 236930 w 1303730"/>
                    <a:gd name="connsiteY18" fmla="*/ 293387 h 1322087"/>
                    <a:gd name="connsiteX19" fmla="*/ 244073 w 1303730"/>
                    <a:gd name="connsiteY19" fmla="*/ 302912 h 1322087"/>
                    <a:gd name="connsiteX20" fmla="*/ 253598 w 1303730"/>
                    <a:gd name="connsiteY20" fmla="*/ 317199 h 1322087"/>
                    <a:gd name="connsiteX21" fmla="*/ 263123 w 1303730"/>
                    <a:gd name="connsiteY21" fmla="*/ 321962 h 1322087"/>
                    <a:gd name="connsiteX22" fmla="*/ 275030 w 1303730"/>
                    <a:gd name="connsiteY22" fmla="*/ 310055 h 1322087"/>
                    <a:gd name="connsiteX23" fmla="*/ 279792 w 1303730"/>
                    <a:gd name="connsiteY23" fmla="*/ 295768 h 1322087"/>
                    <a:gd name="connsiteX24" fmla="*/ 282173 w 1303730"/>
                    <a:gd name="connsiteY24" fmla="*/ 288624 h 1322087"/>
                    <a:gd name="connsiteX25" fmla="*/ 289317 w 1303730"/>
                    <a:gd name="connsiteY25" fmla="*/ 283862 h 1322087"/>
                    <a:gd name="connsiteX26" fmla="*/ 305986 w 1303730"/>
                    <a:gd name="connsiteY26" fmla="*/ 279099 h 1322087"/>
                    <a:gd name="connsiteX27" fmla="*/ 313130 w 1303730"/>
                    <a:gd name="connsiteY27" fmla="*/ 276718 h 1322087"/>
                    <a:gd name="connsiteX28" fmla="*/ 327417 w 1303730"/>
                    <a:gd name="connsiteY28" fmla="*/ 264812 h 1322087"/>
                    <a:gd name="connsiteX29" fmla="*/ 334561 w 1303730"/>
                    <a:gd name="connsiteY29" fmla="*/ 262430 h 1322087"/>
                    <a:gd name="connsiteX30" fmla="*/ 341705 w 1303730"/>
                    <a:gd name="connsiteY30" fmla="*/ 257668 h 1322087"/>
                    <a:gd name="connsiteX31" fmla="*/ 391711 w 1303730"/>
                    <a:gd name="connsiteY31" fmla="*/ 255287 h 1322087"/>
                    <a:gd name="connsiteX32" fmla="*/ 401236 w 1303730"/>
                    <a:gd name="connsiteY32" fmla="*/ 252905 h 1322087"/>
                    <a:gd name="connsiteX33" fmla="*/ 405998 w 1303730"/>
                    <a:gd name="connsiteY33" fmla="*/ 245762 h 1322087"/>
                    <a:gd name="connsiteX34" fmla="*/ 420286 w 1303730"/>
                    <a:gd name="connsiteY34" fmla="*/ 212424 h 1322087"/>
                    <a:gd name="connsiteX35" fmla="*/ 436955 w 1303730"/>
                    <a:gd name="connsiteY35" fmla="*/ 205280 h 1322087"/>
                    <a:gd name="connsiteX36" fmla="*/ 460767 w 1303730"/>
                    <a:gd name="connsiteY36" fmla="*/ 202899 h 1322087"/>
                    <a:gd name="connsiteX37" fmla="*/ 467911 w 1303730"/>
                    <a:gd name="connsiteY37" fmla="*/ 195755 h 1322087"/>
                    <a:gd name="connsiteX38" fmla="*/ 525061 w 1303730"/>
                    <a:gd name="connsiteY38" fmla="*/ 188612 h 1322087"/>
                    <a:gd name="connsiteX39" fmla="*/ 541730 w 1303730"/>
                    <a:gd name="connsiteY39" fmla="*/ 186230 h 1322087"/>
                    <a:gd name="connsiteX40" fmla="*/ 548873 w 1303730"/>
                    <a:gd name="connsiteY40" fmla="*/ 179087 h 1322087"/>
                    <a:gd name="connsiteX41" fmla="*/ 556017 w 1303730"/>
                    <a:gd name="connsiteY41" fmla="*/ 174324 h 1322087"/>
                    <a:gd name="connsiteX42" fmla="*/ 560780 w 1303730"/>
                    <a:gd name="connsiteY42" fmla="*/ 164799 h 1322087"/>
                    <a:gd name="connsiteX43" fmla="*/ 570305 w 1303730"/>
                    <a:gd name="connsiteY43" fmla="*/ 155274 h 1322087"/>
                    <a:gd name="connsiteX44" fmla="*/ 560780 w 1303730"/>
                    <a:gd name="connsiteY44" fmla="*/ 140987 h 1322087"/>
                    <a:gd name="connsiteX45" fmla="*/ 546492 w 1303730"/>
                    <a:gd name="connsiteY45" fmla="*/ 121937 h 1322087"/>
                    <a:gd name="connsiteX46" fmla="*/ 544111 w 1303730"/>
                    <a:gd name="connsiteY46" fmla="*/ 105268 h 1322087"/>
                    <a:gd name="connsiteX47" fmla="*/ 539348 w 1303730"/>
                    <a:gd name="connsiteY47" fmla="*/ 98124 h 1322087"/>
                    <a:gd name="connsiteX48" fmla="*/ 541730 w 1303730"/>
                    <a:gd name="connsiteY48" fmla="*/ 83837 h 1322087"/>
                    <a:gd name="connsiteX49" fmla="*/ 544111 w 1303730"/>
                    <a:gd name="connsiteY49" fmla="*/ 76693 h 1322087"/>
                    <a:gd name="connsiteX50" fmla="*/ 551255 w 1303730"/>
                    <a:gd name="connsiteY50" fmla="*/ 74312 h 1322087"/>
                    <a:gd name="connsiteX51" fmla="*/ 560780 w 1303730"/>
                    <a:gd name="connsiteY51" fmla="*/ 69549 h 1322087"/>
                    <a:gd name="connsiteX52" fmla="*/ 567923 w 1303730"/>
                    <a:gd name="connsiteY52" fmla="*/ 64787 h 1322087"/>
                    <a:gd name="connsiteX53" fmla="*/ 577448 w 1303730"/>
                    <a:gd name="connsiteY53" fmla="*/ 62405 h 1322087"/>
                    <a:gd name="connsiteX54" fmla="*/ 582211 w 1303730"/>
                    <a:gd name="connsiteY54" fmla="*/ 55262 h 1322087"/>
                    <a:gd name="connsiteX55" fmla="*/ 589355 w 1303730"/>
                    <a:gd name="connsiteY55" fmla="*/ 52880 h 1322087"/>
                    <a:gd name="connsiteX56" fmla="*/ 596498 w 1303730"/>
                    <a:gd name="connsiteY56" fmla="*/ 45737 h 1322087"/>
                    <a:gd name="connsiteX57" fmla="*/ 598880 w 1303730"/>
                    <a:gd name="connsiteY57" fmla="*/ 38593 h 1322087"/>
                    <a:gd name="connsiteX58" fmla="*/ 606023 w 1303730"/>
                    <a:gd name="connsiteY58" fmla="*/ 33830 h 1322087"/>
                    <a:gd name="connsiteX59" fmla="*/ 613167 w 1303730"/>
                    <a:gd name="connsiteY59" fmla="*/ 26687 h 1322087"/>
                    <a:gd name="connsiteX60" fmla="*/ 615548 w 1303730"/>
                    <a:gd name="connsiteY60" fmla="*/ 19543 h 1322087"/>
                    <a:gd name="connsiteX61" fmla="*/ 629836 w 1303730"/>
                    <a:gd name="connsiteY61" fmla="*/ 7637 h 1322087"/>
                    <a:gd name="connsiteX62" fmla="*/ 646505 w 1303730"/>
                    <a:gd name="connsiteY62" fmla="*/ 2874 h 1322087"/>
                    <a:gd name="connsiteX63" fmla="*/ 663173 w 1303730"/>
                    <a:gd name="connsiteY63" fmla="*/ 14780 h 1322087"/>
                    <a:gd name="connsiteX64" fmla="*/ 679842 w 1303730"/>
                    <a:gd name="connsiteY64" fmla="*/ 26687 h 1322087"/>
                    <a:gd name="connsiteX65" fmla="*/ 689367 w 1303730"/>
                    <a:gd name="connsiteY65" fmla="*/ 40974 h 1322087"/>
                    <a:gd name="connsiteX66" fmla="*/ 717942 w 1303730"/>
                    <a:gd name="connsiteY66" fmla="*/ 48118 h 1322087"/>
                    <a:gd name="connsiteX67" fmla="*/ 722705 w 1303730"/>
                    <a:gd name="connsiteY67" fmla="*/ 60024 h 1322087"/>
                    <a:gd name="connsiteX68" fmla="*/ 725086 w 1303730"/>
                    <a:gd name="connsiteY68" fmla="*/ 69549 h 1322087"/>
                    <a:gd name="connsiteX69" fmla="*/ 732230 w 1303730"/>
                    <a:gd name="connsiteY69" fmla="*/ 71930 h 1322087"/>
                    <a:gd name="connsiteX70" fmla="*/ 736992 w 1303730"/>
                    <a:gd name="connsiteY70" fmla="*/ 79074 h 1322087"/>
                    <a:gd name="connsiteX71" fmla="*/ 760805 w 1303730"/>
                    <a:gd name="connsiteY71" fmla="*/ 93362 h 1322087"/>
                    <a:gd name="connsiteX72" fmla="*/ 765567 w 1303730"/>
                    <a:gd name="connsiteY72" fmla="*/ 100505 h 1322087"/>
                    <a:gd name="connsiteX73" fmla="*/ 801286 w 1303730"/>
                    <a:gd name="connsiteY73" fmla="*/ 100505 h 1322087"/>
                    <a:gd name="connsiteX74" fmla="*/ 808430 w 1303730"/>
                    <a:gd name="connsiteY74" fmla="*/ 93362 h 1322087"/>
                    <a:gd name="connsiteX75" fmla="*/ 813192 w 1303730"/>
                    <a:gd name="connsiteY75" fmla="*/ 76693 h 1322087"/>
                    <a:gd name="connsiteX76" fmla="*/ 827480 w 1303730"/>
                    <a:gd name="connsiteY76" fmla="*/ 79074 h 1322087"/>
                    <a:gd name="connsiteX77" fmla="*/ 837005 w 1303730"/>
                    <a:gd name="connsiteY77" fmla="*/ 95743 h 1322087"/>
                    <a:gd name="connsiteX78" fmla="*/ 841767 w 1303730"/>
                    <a:gd name="connsiteY78" fmla="*/ 110030 h 1322087"/>
                    <a:gd name="connsiteX79" fmla="*/ 844148 w 1303730"/>
                    <a:gd name="connsiteY79" fmla="*/ 121937 h 1322087"/>
                    <a:gd name="connsiteX80" fmla="*/ 848911 w 1303730"/>
                    <a:gd name="connsiteY80" fmla="*/ 129080 h 1322087"/>
                    <a:gd name="connsiteX81" fmla="*/ 851292 w 1303730"/>
                    <a:gd name="connsiteY81" fmla="*/ 148130 h 1322087"/>
                    <a:gd name="connsiteX82" fmla="*/ 863198 w 1303730"/>
                    <a:gd name="connsiteY82" fmla="*/ 162418 h 1322087"/>
                    <a:gd name="connsiteX83" fmla="*/ 875105 w 1303730"/>
                    <a:gd name="connsiteY83" fmla="*/ 176705 h 1322087"/>
                    <a:gd name="connsiteX84" fmla="*/ 877486 w 1303730"/>
                    <a:gd name="connsiteY84" fmla="*/ 183849 h 1322087"/>
                    <a:gd name="connsiteX85" fmla="*/ 884630 w 1303730"/>
                    <a:gd name="connsiteY85" fmla="*/ 186230 h 1322087"/>
                    <a:gd name="connsiteX86" fmla="*/ 887011 w 1303730"/>
                    <a:gd name="connsiteY86" fmla="*/ 205280 h 1322087"/>
                    <a:gd name="connsiteX87" fmla="*/ 891773 w 1303730"/>
                    <a:gd name="connsiteY87" fmla="*/ 212424 h 1322087"/>
                    <a:gd name="connsiteX88" fmla="*/ 906061 w 1303730"/>
                    <a:gd name="connsiteY88" fmla="*/ 210043 h 1322087"/>
                    <a:gd name="connsiteX89" fmla="*/ 913205 w 1303730"/>
                    <a:gd name="connsiteY89" fmla="*/ 207662 h 1322087"/>
                    <a:gd name="connsiteX90" fmla="*/ 932255 w 1303730"/>
                    <a:gd name="connsiteY90" fmla="*/ 205280 h 1322087"/>
                    <a:gd name="connsiteX91" fmla="*/ 946542 w 1303730"/>
                    <a:gd name="connsiteY91" fmla="*/ 195755 h 1322087"/>
                    <a:gd name="connsiteX92" fmla="*/ 963211 w 1303730"/>
                    <a:gd name="connsiteY92" fmla="*/ 188612 h 1322087"/>
                    <a:gd name="connsiteX93" fmla="*/ 979880 w 1303730"/>
                    <a:gd name="connsiteY93" fmla="*/ 181468 h 1322087"/>
                    <a:gd name="connsiteX94" fmla="*/ 1003692 w 1303730"/>
                    <a:gd name="connsiteY94" fmla="*/ 183849 h 1322087"/>
                    <a:gd name="connsiteX95" fmla="*/ 1008455 w 1303730"/>
                    <a:gd name="connsiteY95" fmla="*/ 190993 h 1322087"/>
                    <a:gd name="connsiteX96" fmla="*/ 1015598 w 1303730"/>
                    <a:gd name="connsiteY96" fmla="*/ 195755 h 1322087"/>
                    <a:gd name="connsiteX97" fmla="*/ 1027505 w 1303730"/>
                    <a:gd name="connsiteY97" fmla="*/ 200518 h 1322087"/>
                    <a:gd name="connsiteX98" fmla="*/ 1039411 w 1303730"/>
                    <a:gd name="connsiteY98" fmla="*/ 202899 h 1322087"/>
                    <a:gd name="connsiteX99" fmla="*/ 1046555 w 1303730"/>
                    <a:gd name="connsiteY99" fmla="*/ 205280 h 1322087"/>
                    <a:gd name="connsiteX100" fmla="*/ 1067986 w 1303730"/>
                    <a:gd name="connsiteY100" fmla="*/ 221949 h 1322087"/>
                    <a:gd name="connsiteX101" fmla="*/ 1077511 w 1303730"/>
                    <a:gd name="connsiteY101" fmla="*/ 224330 h 1322087"/>
                    <a:gd name="connsiteX102" fmla="*/ 1084655 w 1303730"/>
                    <a:gd name="connsiteY102" fmla="*/ 231474 h 1322087"/>
                    <a:gd name="connsiteX103" fmla="*/ 1101323 w 1303730"/>
                    <a:gd name="connsiteY103" fmla="*/ 236237 h 1322087"/>
                    <a:gd name="connsiteX104" fmla="*/ 1103705 w 1303730"/>
                    <a:gd name="connsiteY104" fmla="*/ 245762 h 1322087"/>
                    <a:gd name="connsiteX105" fmla="*/ 1096561 w 1303730"/>
                    <a:gd name="connsiteY105" fmla="*/ 250524 h 1322087"/>
                    <a:gd name="connsiteX106" fmla="*/ 1087036 w 1303730"/>
                    <a:gd name="connsiteY106" fmla="*/ 255287 h 1322087"/>
                    <a:gd name="connsiteX107" fmla="*/ 1082273 w 1303730"/>
                    <a:gd name="connsiteY107" fmla="*/ 262430 h 1322087"/>
                    <a:gd name="connsiteX108" fmla="*/ 1087036 w 1303730"/>
                    <a:gd name="connsiteY108" fmla="*/ 286243 h 1322087"/>
                    <a:gd name="connsiteX109" fmla="*/ 1089417 w 1303730"/>
                    <a:gd name="connsiteY109" fmla="*/ 293387 h 1322087"/>
                    <a:gd name="connsiteX110" fmla="*/ 1094180 w 1303730"/>
                    <a:gd name="connsiteY110" fmla="*/ 300530 h 1322087"/>
                    <a:gd name="connsiteX111" fmla="*/ 1122755 w 1303730"/>
                    <a:gd name="connsiteY111" fmla="*/ 295768 h 1322087"/>
                    <a:gd name="connsiteX112" fmla="*/ 1132280 w 1303730"/>
                    <a:gd name="connsiteY112" fmla="*/ 291005 h 1322087"/>
                    <a:gd name="connsiteX113" fmla="*/ 1139423 w 1303730"/>
                    <a:gd name="connsiteY113" fmla="*/ 283862 h 1322087"/>
                    <a:gd name="connsiteX114" fmla="*/ 1167998 w 1303730"/>
                    <a:gd name="connsiteY114" fmla="*/ 281480 h 1322087"/>
                    <a:gd name="connsiteX115" fmla="*/ 1177523 w 1303730"/>
                    <a:gd name="connsiteY115" fmla="*/ 276718 h 1322087"/>
                    <a:gd name="connsiteX116" fmla="*/ 1194192 w 1303730"/>
                    <a:gd name="connsiteY116" fmla="*/ 286243 h 1322087"/>
                    <a:gd name="connsiteX117" fmla="*/ 1222767 w 1303730"/>
                    <a:gd name="connsiteY117" fmla="*/ 302912 h 1322087"/>
                    <a:gd name="connsiteX118" fmla="*/ 1229911 w 1303730"/>
                    <a:gd name="connsiteY118" fmla="*/ 305293 h 1322087"/>
                    <a:gd name="connsiteX119" fmla="*/ 1244198 w 1303730"/>
                    <a:gd name="connsiteY119" fmla="*/ 314818 h 1322087"/>
                    <a:gd name="connsiteX120" fmla="*/ 1256105 w 1303730"/>
                    <a:gd name="connsiteY120" fmla="*/ 324343 h 1322087"/>
                    <a:gd name="connsiteX121" fmla="*/ 1263248 w 1303730"/>
                    <a:gd name="connsiteY121" fmla="*/ 331487 h 1322087"/>
                    <a:gd name="connsiteX122" fmla="*/ 1284680 w 1303730"/>
                    <a:gd name="connsiteY122" fmla="*/ 333868 h 1322087"/>
                    <a:gd name="connsiteX123" fmla="*/ 1291823 w 1303730"/>
                    <a:gd name="connsiteY123" fmla="*/ 350537 h 1322087"/>
                    <a:gd name="connsiteX124" fmla="*/ 1294205 w 1303730"/>
                    <a:gd name="connsiteY124" fmla="*/ 360062 h 1322087"/>
                    <a:gd name="connsiteX125" fmla="*/ 1298967 w 1303730"/>
                    <a:gd name="connsiteY125" fmla="*/ 367205 h 1322087"/>
                    <a:gd name="connsiteX126" fmla="*/ 1301348 w 1303730"/>
                    <a:gd name="connsiteY126" fmla="*/ 402924 h 1322087"/>
                    <a:gd name="connsiteX127" fmla="*/ 1303730 w 1303730"/>
                    <a:gd name="connsiteY127" fmla="*/ 410068 h 1322087"/>
                    <a:gd name="connsiteX128" fmla="*/ 1296586 w 1303730"/>
                    <a:gd name="connsiteY128" fmla="*/ 429118 h 1322087"/>
                    <a:gd name="connsiteX129" fmla="*/ 1294205 w 1303730"/>
                    <a:gd name="connsiteY129" fmla="*/ 455312 h 1322087"/>
                    <a:gd name="connsiteX130" fmla="*/ 1287061 w 1303730"/>
                    <a:gd name="connsiteY130" fmla="*/ 457693 h 1322087"/>
                    <a:gd name="connsiteX131" fmla="*/ 1284680 w 1303730"/>
                    <a:gd name="connsiteY131" fmla="*/ 464837 h 1322087"/>
                    <a:gd name="connsiteX132" fmla="*/ 1265630 w 1303730"/>
                    <a:gd name="connsiteY132" fmla="*/ 469599 h 1322087"/>
                    <a:gd name="connsiteX133" fmla="*/ 1251342 w 1303730"/>
                    <a:gd name="connsiteY133" fmla="*/ 474362 h 1322087"/>
                    <a:gd name="connsiteX134" fmla="*/ 1244198 w 1303730"/>
                    <a:gd name="connsiteY134" fmla="*/ 476743 h 1322087"/>
                    <a:gd name="connsiteX135" fmla="*/ 1234673 w 1303730"/>
                    <a:gd name="connsiteY135" fmla="*/ 491030 h 1322087"/>
                    <a:gd name="connsiteX136" fmla="*/ 1232292 w 1303730"/>
                    <a:gd name="connsiteY136" fmla="*/ 498174 h 1322087"/>
                    <a:gd name="connsiteX137" fmla="*/ 1218005 w 1303730"/>
                    <a:gd name="connsiteY137" fmla="*/ 507699 h 1322087"/>
                    <a:gd name="connsiteX138" fmla="*/ 1196573 w 1303730"/>
                    <a:gd name="connsiteY138" fmla="*/ 510080 h 1322087"/>
                    <a:gd name="connsiteX139" fmla="*/ 1189430 w 1303730"/>
                    <a:gd name="connsiteY139" fmla="*/ 517224 h 1322087"/>
                    <a:gd name="connsiteX140" fmla="*/ 1179905 w 1303730"/>
                    <a:gd name="connsiteY140" fmla="*/ 524368 h 1322087"/>
                    <a:gd name="connsiteX141" fmla="*/ 1175142 w 1303730"/>
                    <a:gd name="connsiteY141" fmla="*/ 531512 h 1322087"/>
                    <a:gd name="connsiteX142" fmla="*/ 1172761 w 1303730"/>
                    <a:gd name="connsiteY142" fmla="*/ 541037 h 1322087"/>
                    <a:gd name="connsiteX143" fmla="*/ 1170380 w 1303730"/>
                    <a:gd name="connsiteY143" fmla="*/ 588662 h 1322087"/>
                    <a:gd name="connsiteX144" fmla="*/ 1148948 w 1303730"/>
                    <a:gd name="connsiteY144" fmla="*/ 600568 h 1322087"/>
                    <a:gd name="connsiteX145" fmla="*/ 1129898 w 1303730"/>
                    <a:gd name="connsiteY145" fmla="*/ 610093 h 1322087"/>
                    <a:gd name="connsiteX146" fmla="*/ 1122755 w 1303730"/>
                    <a:gd name="connsiteY146" fmla="*/ 614855 h 1322087"/>
                    <a:gd name="connsiteX147" fmla="*/ 1075130 w 1303730"/>
                    <a:gd name="connsiteY147" fmla="*/ 617237 h 1322087"/>
                    <a:gd name="connsiteX148" fmla="*/ 1067986 w 1303730"/>
                    <a:gd name="connsiteY148" fmla="*/ 619618 h 1322087"/>
                    <a:gd name="connsiteX149" fmla="*/ 1065605 w 1303730"/>
                    <a:gd name="connsiteY149" fmla="*/ 629143 h 1322087"/>
                    <a:gd name="connsiteX150" fmla="*/ 1060842 w 1303730"/>
                    <a:gd name="connsiteY150" fmla="*/ 657718 h 1322087"/>
                    <a:gd name="connsiteX151" fmla="*/ 1058461 w 1303730"/>
                    <a:gd name="connsiteY151" fmla="*/ 745824 h 1322087"/>
                    <a:gd name="connsiteX152" fmla="*/ 1053698 w 1303730"/>
                    <a:gd name="connsiteY152" fmla="*/ 752968 h 1322087"/>
                    <a:gd name="connsiteX153" fmla="*/ 1056080 w 1303730"/>
                    <a:gd name="connsiteY153" fmla="*/ 772018 h 1322087"/>
                    <a:gd name="connsiteX154" fmla="*/ 1058461 w 1303730"/>
                    <a:gd name="connsiteY154" fmla="*/ 786305 h 1322087"/>
                    <a:gd name="connsiteX155" fmla="*/ 1063223 w 1303730"/>
                    <a:gd name="connsiteY155" fmla="*/ 798212 h 1322087"/>
                    <a:gd name="connsiteX156" fmla="*/ 1065605 w 1303730"/>
                    <a:gd name="connsiteY156" fmla="*/ 805355 h 1322087"/>
                    <a:gd name="connsiteX157" fmla="*/ 1070367 w 1303730"/>
                    <a:gd name="connsiteY157" fmla="*/ 824405 h 1322087"/>
                    <a:gd name="connsiteX158" fmla="*/ 1084655 w 1303730"/>
                    <a:gd name="connsiteY158" fmla="*/ 822024 h 1322087"/>
                    <a:gd name="connsiteX159" fmla="*/ 1094180 w 1303730"/>
                    <a:gd name="connsiteY159" fmla="*/ 850599 h 1322087"/>
                    <a:gd name="connsiteX160" fmla="*/ 1096561 w 1303730"/>
                    <a:gd name="connsiteY160" fmla="*/ 857743 h 1322087"/>
                    <a:gd name="connsiteX161" fmla="*/ 1094180 w 1303730"/>
                    <a:gd name="connsiteY161" fmla="*/ 881555 h 1322087"/>
                    <a:gd name="connsiteX162" fmla="*/ 1087036 w 1303730"/>
                    <a:gd name="connsiteY162" fmla="*/ 883937 h 1322087"/>
                    <a:gd name="connsiteX163" fmla="*/ 1084655 w 1303730"/>
                    <a:gd name="connsiteY163" fmla="*/ 891080 h 1322087"/>
                    <a:gd name="connsiteX164" fmla="*/ 1070367 w 1303730"/>
                    <a:gd name="connsiteY164" fmla="*/ 898224 h 1322087"/>
                    <a:gd name="connsiteX165" fmla="*/ 1022742 w 1303730"/>
                    <a:gd name="connsiteY165" fmla="*/ 895843 h 1322087"/>
                    <a:gd name="connsiteX166" fmla="*/ 1001311 w 1303730"/>
                    <a:gd name="connsiteY166" fmla="*/ 888699 h 1322087"/>
                    <a:gd name="connsiteX167" fmla="*/ 991786 w 1303730"/>
                    <a:gd name="connsiteY167" fmla="*/ 886318 h 1322087"/>
                    <a:gd name="connsiteX168" fmla="*/ 977498 w 1303730"/>
                    <a:gd name="connsiteY168" fmla="*/ 881555 h 1322087"/>
                    <a:gd name="connsiteX169" fmla="*/ 965592 w 1303730"/>
                    <a:gd name="connsiteY169" fmla="*/ 879174 h 1322087"/>
                    <a:gd name="connsiteX170" fmla="*/ 956067 w 1303730"/>
                    <a:gd name="connsiteY170" fmla="*/ 874412 h 1322087"/>
                    <a:gd name="connsiteX171" fmla="*/ 917967 w 1303730"/>
                    <a:gd name="connsiteY171" fmla="*/ 876793 h 1322087"/>
                    <a:gd name="connsiteX172" fmla="*/ 925111 w 1303730"/>
                    <a:gd name="connsiteY172" fmla="*/ 969662 h 1322087"/>
                    <a:gd name="connsiteX173" fmla="*/ 927492 w 1303730"/>
                    <a:gd name="connsiteY173" fmla="*/ 983949 h 1322087"/>
                    <a:gd name="connsiteX174" fmla="*/ 932255 w 1303730"/>
                    <a:gd name="connsiteY174" fmla="*/ 1031574 h 1322087"/>
                    <a:gd name="connsiteX175" fmla="*/ 937017 w 1303730"/>
                    <a:gd name="connsiteY175" fmla="*/ 1038718 h 1322087"/>
                    <a:gd name="connsiteX176" fmla="*/ 939398 w 1303730"/>
                    <a:gd name="connsiteY176" fmla="*/ 1045862 h 1322087"/>
                    <a:gd name="connsiteX177" fmla="*/ 941780 w 1303730"/>
                    <a:gd name="connsiteY177" fmla="*/ 1057768 h 1322087"/>
                    <a:gd name="connsiteX178" fmla="*/ 948923 w 1303730"/>
                    <a:gd name="connsiteY178" fmla="*/ 1062530 h 1322087"/>
                    <a:gd name="connsiteX179" fmla="*/ 951305 w 1303730"/>
                    <a:gd name="connsiteY179" fmla="*/ 1076818 h 1322087"/>
                    <a:gd name="connsiteX180" fmla="*/ 956067 w 1303730"/>
                    <a:gd name="connsiteY180" fmla="*/ 1086343 h 1322087"/>
                    <a:gd name="connsiteX181" fmla="*/ 958448 w 1303730"/>
                    <a:gd name="connsiteY181" fmla="*/ 1093487 h 1322087"/>
                    <a:gd name="connsiteX182" fmla="*/ 960830 w 1303730"/>
                    <a:gd name="connsiteY182" fmla="*/ 1103012 h 1322087"/>
                    <a:gd name="connsiteX183" fmla="*/ 975117 w 1303730"/>
                    <a:gd name="connsiteY183" fmla="*/ 1117299 h 1322087"/>
                    <a:gd name="connsiteX184" fmla="*/ 982261 w 1303730"/>
                    <a:gd name="connsiteY184" fmla="*/ 1124443 h 1322087"/>
                    <a:gd name="connsiteX185" fmla="*/ 979880 w 1303730"/>
                    <a:gd name="connsiteY185" fmla="*/ 1131587 h 1322087"/>
                    <a:gd name="connsiteX186" fmla="*/ 965592 w 1303730"/>
                    <a:gd name="connsiteY186" fmla="*/ 1136349 h 1322087"/>
                    <a:gd name="connsiteX187" fmla="*/ 958448 w 1303730"/>
                    <a:gd name="connsiteY187" fmla="*/ 1143493 h 1322087"/>
                    <a:gd name="connsiteX188" fmla="*/ 948923 w 1303730"/>
                    <a:gd name="connsiteY188" fmla="*/ 1157780 h 1322087"/>
                    <a:gd name="connsiteX189" fmla="*/ 946542 w 1303730"/>
                    <a:gd name="connsiteY189" fmla="*/ 1164924 h 1322087"/>
                    <a:gd name="connsiteX190" fmla="*/ 944161 w 1303730"/>
                    <a:gd name="connsiteY190" fmla="*/ 1176830 h 1322087"/>
                    <a:gd name="connsiteX191" fmla="*/ 937017 w 1303730"/>
                    <a:gd name="connsiteY191" fmla="*/ 1181593 h 1322087"/>
                    <a:gd name="connsiteX192" fmla="*/ 925111 w 1303730"/>
                    <a:gd name="connsiteY192" fmla="*/ 1183974 h 1322087"/>
                    <a:gd name="connsiteX193" fmla="*/ 917967 w 1303730"/>
                    <a:gd name="connsiteY193" fmla="*/ 1186355 h 1322087"/>
                    <a:gd name="connsiteX194" fmla="*/ 898917 w 1303730"/>
                    <a:gd name="connsiteY194" fmla="*/ 1207787 h 1322087"/>
                    <a:gd name="connsiteX195" fmla="*/ 896536 w 1303730"/>
                    <a:gd name="connsiteY195" fmla="*/ 1214930 h 1322087"/>
                    <a:gd name="connsiteX196" fmla="*/ 894155 w 1303730"/>
                    <a:gd name="connsiteY196" fmla="*/ 1233980 h 1322087"/>
                    <a:gd name="connsiteX197" fmla="*/ 884630 w 1303730"/>
                    <a:gd name="connsiteY197" fmla="*/ 1236362 h 1322087"/>
                    <a:gd name="connsiteX198" fmla="*/ 870342 w 1303730"/>
                    <a:gd name="connsiteY198" fmla="*/ 1241124 h 1322087"/>
                    <a:gd name="connsiteX199" fmla="*/ 858436 w 1303730"/>
                    <a:gd name="connsiteY199" fmla="*/ 1253030 h 1322087"/>
                    <a:gd name="connsiteX200" fmla="*/ 856055 w 1303730"/>
                    <a:gd name="connsiteY200" fmla="*/ 1260174 h 1322087"/>
                    <a:gd name="connsiteX201" fmla="*/ 841767 w 1303730"/>
                    <a:gd name="connsiteY201" fmla="*/ 1272080 h 1322087"/>
                    <a:gd name="connsiteX202" fmla="*/ 832242 w 1303730"/>
                    <a:gd name="connsiteY202" fmla="*/ 1269699 h 1322087"/>
                    <a:gd name="connsiteX203" fmla="*/ 827480 w 1303730"/>
                    <a:gd name="connsiteY203" fmla="*/ 1262555 h 1322087"/>
                    <a:gd name="connsiteX204" fmla="*/ 822717 w 1303730"/>
                    <a:gd name="connsiteY204" fmla="*/ 1231599 h 1322087"/>
                    <a:gd name="connsiteX205" fmla="*/ 815573 w 1303730"/>
                    <a:gd name="connsiteY205" fmla="*/ 1229218 h 1322087"/>
                    <a:gd name="connsiteX206" fmla="*/ 786998 w 1303730"/>
                    <a:gd name="connsiteY206" fmla="*/ 1231599 h 1322087"/>
                    <a:gd name="connsiteX207" fmla="*/ 779855 w 1303730"/>
                    <a:gd name="connsiteY207" fmla="*/ 1236362 h 1322087"/>
                    <a:gd name="connsiteX208" fmla="*/ 770330 w 1303730"/>
                    <a:gd name="connsiteY208" fmla="*/ 1241124 h 1322087"/>
                    <a:gd name="connsiteX209" fmla="*/ 756042 w 1303730"/>
                    <a:gd name="connsiteY209" fmla="*/ 1245887 h 1322087"/>
                    <a:gd name="connsiteX210" fmla="*/ 732230 w 1303730"/>
                    <a:gd name="connsiteY210" fmla="*/ 1257793 h 1322087"/>
                    <a:gd name="connsiteX211" fmla="*/ 720323 w 1303730"/>
                    <a:gd name="connsiteY211" fmla="*/ 1267318 h 1322087"/>
                    <a:gd name="connsiteX212" fmla="*/ 713180 w 1303730"/>
                    <a:gd name="connsiteY212" fmla="*/ 1274462 h 1322087"/>
                    <a:gd name="connsiteX213" fmla="*/ 698892 w 1303730"/>
                    <a:gd name="connsiteY213" fmla="*/ 1283987 h 1322087"/>
                    <a:gd name="connsiteX214" fmla="*/ 691748 w 1303730"/>
                    <a:gd name="connsiteY214" fmla="*/ 1288749 h 1322087"/>
                    <a:gd name="connsiteX215" fmla="*/ 679842 w 1303730"/>
                    <a:gd name="connsiteY215" fmla="*/ 1310180 h 1322087"/>
                    <a:gd name="connsiteX216" fmla="*/ 677461 w 1303730"/>
                    <a:gd name="connsiteY216" fmla="*/ 1319705 h 1322087"/>
                    <a:gd name="connsiteX217" fmla="*/ 667936 w 1303730"/>
                    <a:gd name="connsiteY217" fmla="*/ 1322087 h 1322087"/>
                    <a:gd name="connsiteX218" fmla="*/ 660792 w 1303730"/>
                    <a:gd name="connsiteY218" fmla="*/ 1317324 h 1322087"/>
                    <a:gd name="connsiteX219" fmla="*/ 660792 w 1303730"/>
                    <a:gd name="connsiteY219" fmla="*/ 1283987 h 1322087"/>
                    <a:gd name="connsiteX220" fmla="*/ 665555 w 1303730"/>
                    <a:gd name="connsiteY220" fmla="*/ 1269699 h 1322087"/>
                    <a:gd name="connsiteX221" fmla="*/ 682223 w 1303730"/>
                    <a:gd name="connsiteY221" fmla="*/ 1257793 h 1322087"/>
                    <a:gd name="connsiteX222" fmla="*/ 691748 w 1303730"/>
                    <a:gd name="connsiteY222" fmla="*/ 1243505 h 1322087"/>
                    <a:gd name="connsiteX223" fmla="*/ 694130 w 1303730"/>
                    <a:gd name="connsiteY223" fmla="*/ 1233980 h 1322087"/>
                    <a:gd name="connsiteX224" fmla="*/ 691748 w 1303730"/>
                    <a:gd name="connsiteY224" fmla="*/ 1224455 h 1322087"/>
                    <a:gd name="connsiteX225" fmla="*/ 682223 w 1303730"/>
                    <a:gd name="connsiteY225" fmla="*/ 1207787 h 1322087"/>
                    <a:gd name="connsiteX226" fmla="*/ 677461 w 1303730"/>
                    <a:gd name="connsiteY226" fmla="*/ 1191118 h 1322087"/>
                    <a:gd name="connsiteX227" fmla="*/ 675080 w 1303730"/>
                    <a:gd name="connsiteY227" fmla="*/ 1179212 h 1322087"/>
                    <a:gd name="connsiteX228" fmla="*/ 665555 w 1303730"/>
                    <a:gd name="connsiteY228" fmla="*/ 1167305 h 1322087"/>
                    <a:gd name="connsiteX229" fmla="*/ 644123 w 1303730"/>
                    <a:gd name="connsiteY229" fmla="*/ 1164924 h 1322087"/>
                    <a:gd name="connsiteX230" fmla="*/ 627455 w 1303730"/>
                    <a:gd name="connsiteY230" fmla="*/ 1157780 h 1322087"/>
                    <a:gd name="connsiteX231" fmla="*/ 617930 w 1303730"/>
                    <a:gd name="connsiteY231" fmla="*/ 1153018 h 1322087"/>
                    <a:gd name="connsiteX232" fmla="*/ 603642 w 1303730"/>
                    <a:gd name="connsiteY232" fmla="*/ 1148255 h 1322087"/>
                    <a:gd name="connsiteX233" fmla="*/ 596498 w 1303730"/>
                    <a:gd name="connsiteY233" fmla="*/ 1145874 h 1322087"/>
                    <a:gd name="connsiteX234" fmla="*/ 584592 w 1303730"/>
                    <a:gd name="connsiteY234" fmla="*/ 1124443 h 1322087"/>
                    <a:gd name="connsiteX235" fmla="*/ 577448 w 1303730"/>
                    <a:gd name="connsiteY235" fmla="*/ 1122062 h 1322087"/>
                    <a:gd name="connsiteX236" fmla="*/ 558398 w 1303730"/>
                    <a:gd name="connsiteY236" fmla="*/ 1117299 h 1322087"/>
                    <a:gd name="connsiteX237" fmla="*/ 551255 w 1303730"/>
                    <a:gd name="connsiteY237" fmla="*/ 1110155 h 1322087"/>
                    <a:gd name="connsiteX238" fmla="*/ 544111 w 1303730"/>
                    <a:gd name="connsiteY238" fmla="*/ 1093487 h 1322087"/>
                    <a:gd name="connsiteX239" fmla="*/ 541730 w 1303730"/>
                    <a:gd name="connsiteY239" fmla="*/ 1083962 h 1322087"/>
                    <a:gd name="connsiteX240" fmla="*/ 539348 w 1303730"/>
                    <a:gd name="connsiteY240" fmla="*/ 1076818 h 1322087"/>
                    <a:gd name="connsiteX241" fmla="*/ 534586 w 1303730"/>
                    <a:gd name="connsiteY241" fmla="*/ 1057768 h 1322087"/>
                    <a:gd name="connsiteX242" fmla="*/ 522680 w 1303730"/>
                    <a:gd name="connsiteY242" fmla="*/ 1041099 h 1322087"/>
                    <a:gd name="connsiteX243" fmla="*/ 520298 w 1303730"/>
                    <a:gd name="connsiteY243" fmla="*/ 1033955 h 1322087"/>
                    <a:gd name="connsiteX244" fmla="*/ 510773 w 1303730"/>
                    <a:gd name="connsiteY244" fmla="*/ 1012524 h 1322087"/>
                    <a:gd name="connsiteX245" fmla="*/ 503630 w 1303730"/>
                    <a:gd name="connsiteY245" fmla="*/ 986330 h 1322087"/>
                    <a:gd name="connsiteX246" fmla="*/ 496486 w 1303730"/>
                    <a:gd name="connsiteY246" fmla="*/ 979187 h 1322087"/>
                    <a:gd name="connsiteX247" fmla="*/ 491723 w 1303730"/>
                    <a:gd name="connsiteY247" fmla="*/ 972043 h 1322087"/>
                    <a:gd name="connsiteX248" fmla="*/ 482198 w 1303730"/>
                    <a:gd name="connsiteY248" fmla="*/ 967280 h 1322087"/>
                    <a:gd name="connsiteX249" fmla="*/ 465530 w 1303730"/>
                    <a:gd name="connsiteY249" fmla="*/ 962518 h 1322087"/>
                    <a:gd name="connsiteX250" fmla="*/ 458386 w 1303730"/>
                    <a:gd name="connsiteY250" fmla="*/ 957755 h 1322087"/>
                    <a:gd name="connsiteX251" fmla="*/ 453623 w 1303730"/>
                    <a:gd name="connsiteY251" fmla="*/ 950612 h 1322087"/>
                    <a:gd name="connsiteX252" fmla="*/ 441717 w 1303730"/>
                    <a:gd name="connsiteY252" fmla="*/ 945849 h 1322087"/>
                    <a:gd name="connsiteX253" fmla="*/ 427430 w 1303730"/>
                    <a:gd name="connsiteY253" fmla="*/ 936324 h 1322087"/>
                    <a:gd name="connsiteX254" fmla="*/ 417905 w 1303730"/>
                    <a:gd name="connsiteY254" fmla="*/ 929180 h 1322087"/>
                    <a:gd name="connsiteX255" fmla="*/ 405998 w 1303730"/>
                    <a:gd name="connsiteY255" fmla="*/ 926799 h 1322087"/>
                    <a:gd name="connsiteX256" fmla="*/ 396473 w 1303730"/>
                    <a:gd name="connsiteY256" fmla="*/ 924418 h 1322087"/>
                    <a:gd name="connsiteX257" fmla="*/ 386948 w 1303730"/>
                    <a:gd name="connsiteY257" fmla="*/ 919655 h 1322087"/>
                    <a:gd name="connsiteX258" fmla="*/ 353611 w 1303730"/>
                    <a:gd name="connsiteY258" fmla="*/ 917274 h 1322087"/>
                    <a:gd name="connsiteX259" fmla="*/ 339323 w 1303730"/>
                    <a:gd name="connsiteY259" fmla="*/ 902987 h 1322087"/>
                    <a:gd name="connsiteX260" fmla="*/ 322655 w 1303730"/>
                    <a:gd name="connsiteY260" fmla="*/ 891080 h 1322087"/>
                    <a:gd name="connsiteX261" fmla="*/ 310748 w 1303730"/>
                    <a:gd name="connsiteY261" fmla="*/ 881555 h 1322087"/>
                    <a:gd name="connsiteX262" fmla="*/ 305986 w 1303730"/>
                    <a:gd name="connsiteY262" fmla="*/ 874412 h 1322087"/>
                    <a:gd name="connsiteX263" fmla="*/ 298842 w 1303730"/>
                    <a:gd name="connsiteY263" fmla="*/ 872030 h 1322087"/>
                    <a:gd name="connsiteX264" fmla="*/ 291698 w 1303730"/>
                    <a:gd name="connsiteY264" fmla="*/ 867268 h 1322087"/>
                    <a:gd name="connsiteX265" fmla="*/ 239311 w 1303730"/>
                    <a:gd name="connsiteY265" fmla="*/ 869649 h 1322087"/>
                    <a:gd name="connsiteX266" fmla="*/ 225023 w 1303730"/>
                    <a:gd name="connsiteY266" fmla="*/ 872030 h 1322087"/>
                    <a:gd name="connsiteX267" fmla="*/ 217880 w 1303730"/>
                    <a:gd name="connsiteY267" fmla="*/ 857743 h 1322087"/>
                    <a:gd name="connsiteX268" fmla="*/ 213117 w 1303730"/>
                    <a:gd name="connsiteY268" fmla="*/ 848218 h 1322087"/>
                    <a:gd name="connsiteX269" fmla="*/ 205973 w 1303730"/>
                    <a:gd name="connsiteY269" fmla="*/ 831549 h 1322087"/>
                    <a:gd name="connsiteX270" fmla="*/ 191686 w 1303730"/>
                    <a:gd name="connsiteY270" fmla="*/ 819643 h 1322087"/>
                    <a:gd name="connsiteX271" fmla="*/ 184542 w 1303730"/>
                    <a:gd name="connsiteY271" fmla="*/ 812499 h 1322087"/>
                    <a:gd name="connsiteX272" fmla="*/ 175017 w 1303730"/>
                    <a:gd name="connsiteY272" fmla="*/ 798212 h 1322087"/>
                    <a:gd name="connsiteX273" fmla="*/ 170255 w 1303730"/>
                    <a:gd name="connsiteY273" fmla="*/ 783924 h 1322087"/>
                    <a:gd name="connsiteX274" fmla="*/ 165492 w 1303730"/>
                    <a:gd name="connsiteY274" fmla="*/ 776780 h 1322087"/>
                    <a:gd name="connsiteX275" fmla="*/ 163111 w 1303730"/>
                    <a:gd name="connsiteY275" fmla="*/ 769637 h 1322087"/>
                    <a:gd name="connsiteX276" fmla="*/ 160730 w 1303730"/>
                    <a:gd name="connsiteY276" fmla="*/ 760112 h 1322087"/>
                    <a:gd name="connsiteX277" fmla="*/ 148823 w 1303730"/>
                    <a:gd name="connsiteY277" fmla="*/ 745824 h 1322087"/>
                    <a:gd name="connsiteX278" fmla="*/ 136917 w 1303730"/>
                    <a:gd name="connsiteY278" fmla="*/ 731537 h 1322087"/>
                    <a:gd name="connsiteX279" fmla="*/ 127392 w 1303730"/>
                    <a:gd name="connsiteY279" fmla="*/ 722012 h 1322087"/>
                    <a:gd name="connsiteX280" fmla="*/ 113105 w 1303730"/>
                    <a:gd name="connsiteY280" fmla="*/ 707724 h 1322087"/>
                    <a:gd name="connsiteX281" fmla="*/ 98817 w 1303730"/>
                    <a:gd name="connsiteY281" fmla="*/ 698199 h 1322087"/>
                    <a:gd name="connsiteX282" fmla="*/ 94055 w 1303730"/>
                    <a:gd name="connsiteY282" fmla="*/ 691055 h 1322087"/>
                    <a:gd name="connsiteX283" fmla="*/ 86911 w 1303730"/>
                    <a:gd name="connsiteY283" fmla="*/ 686293 h 1322087"/>
                    <a:gd name="connsiteX284" fmla="*/ 77386 w 1303730"/>
                    <a:gd name="connsiteY284" fmla="*/ 672005 h 1322087"/>
                    <a:gd name="connsiteX285" fmla="*/ 72623 w 1303730"/>
                    <a:gd name="connsiteY285" fmla="*/ 664862 h 1322087"/>
                    <a:gd name="connsiteX286" fmla="*/ 63098 w 1303730"/>
                    <a:gd name="connsiteY286" fmla="*/ 648193 h 1322087"/>
                    <a:gd name="connsiteX287" fmla="*/ 55955 w 1303730"/>
                    <a:gd name="connsiteY287" fmla="*/ 641049 h 1322087"/>
                    <a:gd name="connsiteX288" fmla="*/ 53573 w 1303730"/>
                    <a:gd name="connsiteY288" fmla="*/ 633905 h 1322087"/>
                    <a:gd name="connsiteX289" fmla="*/ 46430 w 1303730"/>
                    <a:gd name="connsiteY289" fmla="*/ 629143 h 1322087"/>
                    <a:gd name="connsiteX290" fmla="*/ 41667 w 1303730"/>
                    <a:gd name="connsiteY290" fmla="*/ 621999 h 1322087"/>
                    <a:gd name="connsiteX291" fmla="*/ 39286 w 1303730"/>
                    <a:gd name="connsiteY291" fmla="*/ 612474 h 1322087"/>
                    <a:gd name="connsiteX292" fmla="*/ 36905 w 1303730"/>
                    <a:gd name="connsiteY292" fmla="*/ 569612 h 1322087"/>
                    <a:gd name="connsiteX293" fmla="*/ 29761 w 1303730"/>
                    <a:gd name="connsiteY293" fmla="*/ 567230 h 1322087"/>
                    <a:gd name="connsiteX294" fmla="*/ 8330 w 1303730"/>
                    <a:gd name="connsiteY294" fmla="*/ 543418 h 1322087"/>
                    <a:gd name="connsiteX295" fmla="*/ 5948 w 1303730"/>
                    <a:gd name="connsiteY295" fmla="*/ 498174 h 1322087"/>
                    <a:gd name="connsiteX296" fmla="*/ 13092 w 1303730"/>
                    <a:gd name="connsiteY296" fmla="*/ 491030 h 1322087"/>
                    <a:gd name="connsiteX297" fmla="*/ 24998 w 1303730"/>
                    <a:gd name="connsiteY297" fmla="*/ 474362 h 1322087"/>
                    <a:gd name="connsiteX298" fmla="*/ 24998 w 1303730"/>
                    <a:gd name="connsiteY298" fmla="*/ 441024 h 1322087"/>
                    <a:gd name="connsiteX299" fmla="*/ 20236 w 1303730"/>
                    <a:gd name="connsiteY299" fmla="*/ 431499 h 1322087"/>
                    <a:gd name="connsiteX300" fmla="*/ 17855 w 1303730"/>
                    <a:gd name="connsiteY300" fmla="*/ 424355 h 1322087"/>
                    <a:gd name="connsiteX301" fmla="*/ 20236 w 1303730"/>
                    <a:gd name="connsiteY301" fmla="*/ 376730 h 1322087"/>
                    <a:gd name="connsiteX302" fmla="*/ 22617 w 1303730"/>
                    <a:gd name="connsiteY302" fmla="*/ 369587 h 1322087"/>
                    <a:gd name="connsiteX303" fmla="*/ 24998 w 1303730"/>
                    <a:gd name="connsiteY303" fmla="*/ 343393 h 1322087"/>
                    <a:gd name="connsiteX0" fmla="*/ 24998 w 1303730"/>
                    <a:gd name="connsiteY0" fmla="*/ 343393 h 1322087"/>
                    <a:gd name="connsiteX1" fmla="*/ 27380 w 1303730"/>
                    <a:gd name="connsiteY1" fmla="*/ 355299 h 1322087"/>
                    <a:gd name="connsiteX2" fmla="*/ 46430 w 1303730"/>
                    <a:gd name="connsiteY2" fmla="*/ 357680 h 1322087"/>
                    <a:gd name="connsiteX3" fmla="*/ 60717 w 1303730"/>
                    <a:gd name="connsiteY3" fmla="*/ 364824 h 1322087"/>
                    <a:gd name="connsiteX4" fmla="*/ 67861 w 1303730"/>
                    <a:gd name="connsiteY4" fmla="*/ 367205 h 1322087"/>
                    <a:gd name="connsiteX5" fmla="*/ 75005 w 1303730"/>
                    <a:gd name="connsiteY5" fmla="*/ 374349 h 1322087"/>
                    <a:gd name="connsiteX6" fmla="*/ 82148 w 1303730"/>
                    <a:gd name="connsiteY6" fmla="*/ 391018 h 1322087"/>
                    <a:gd name="connsiteX7" fmla="*/ 94055 w 1303730"/>
                    <a:gd name="connsiteY7" fmla="*/ 393399 h 1322087"/>
                    <a:gd name="connsiteX8" fmla="*/ 117867 w 1303730"/>
                    <a:gd name="connsiteY8" fmla="*/ 395780 h 1322087"/>
                    <a:gd name="connsiteX9" fmla="*/ 153586 w 1303730"/>
                    <a:gd name="connsiteY9" fmla="*/ 398162 h 1322087"/>
                    <a:gd name="connsiteX10" fmla="*/ 160730 w 1303730"/>
                    <a:gd name="connsiteY10" fmla="*/ 391018 h 1322087"/>
                    <a:gd name="connsiteX11" fmla="*/ 165492 w 1303730"/>
                    <a:gd name="connsiteY11" fmla="*/ 357680 h 1322087"/>
                    <a:gd name="connsiteX12" fmla="*/ 167873 w 1303730"/>
                    <a:gd name="connsiteY12" fmla="*/ 348155 h 1322087"/>
                    <a:gd name="connsiteX13" fmla="*/ 165492 w 1303730"/>
                    <a:gd name="connsiteY13" fmla="*/ 321962 h 1322087"/>
                    <a:gd name="connsiteX14" fmla="*/ 167873 w 1303730"/>
                    <a:gd name="connsiteY14" fmla="*/ 295768 h 1322087"/>
                    <a:gd name="connsiteX15" fmla="*/ 201211 w 1303730"/>
                    <a:gd name="connsiteY15" fmla="*/ 283862 h 1322087"/>
                    <a:gd name="connsiteX16" fmla="*/ 213117 w 1303730"/>
                    <a:gd name="connsiteY16" fmla="*/ 281480 h 1322087"/>
                    <a:gd name="connsiteX17" fmla="*/ 232167 w 1303730"/>
                    <a:gd name="connsiteY17" fmla="*/ 286243 h 1322087"/>
                    <a:gd name="connsiteX18" fmla="*/ 236930 w 1303730"/>
                    <a:gd name="connsiteY18" fmla="*/ 293387 h 1322087"/>
                    <a:gd name="connsiteX19" fmla="*/ 244073 w 1303730"/>
                    <a:gd name="connsiteY19" fmla="*/ 302912 h 1322087"/>
                    <a:gd name="connsiteX20" fmla="*/ 253598 w 1303730"/>
                    <a:gd name="connsiteY20" fmla="*/ 317199 h 1322087"/>
                    <a:gd name="connsiteX21" fmla="*/ 263123 w 1303730"/>
                    <a:gd name="connsiteY21" fmla="*/ 321962 h 1322087"/>
                    <a:gd name="connsiteX22" fmla="*/ 275030 w 1303730"/>
                    <a:gd name="connsiteY22" fmla="*/ 310055 h 1322087"/>
                    <a:gd name="connsiteX23" fmla="*/ 279792 w 1303730"/>
                    <a:gd name="connsiteY23" fmla="*/ 295768 h 1322087"/>
                    <a:gd name="connsiteX24" fmla="*/ 282173 w 1303730"/>
                    <a:gd name="connsiteY24" fmla="*/ 288624 h 1322087"/>
                    <a:gd name="connsiteX25" fmla="*/ 289317 w 1303730"/>
                    <a:gd name="connsiteY25" fmla="*/ 283862 h 1322087"/>
                    <a:gd name="connsiteX26" fmla="*/ 305986 w 1303730"/>
                    <a:gd name="connsiteY26" fmla="*/ 279099 h 1322087"/>
                    <a:gd name="connsiteX27" fmla="*/ 313130 w 1303730"/>
                    <a:gd name="connsiteY27" fmla="*/ 276718 h 1322087"/>
                    <a:gd name="connsiteX28" fmla="*/ 327417 w 1303730"/>
                    <a:gd name="connsiteY28" fmla="*/ 264812 h 1322087"/>
                    <a:gd name="connsiteX29" fmla="*/ 334561 w 1303730"/>
                    <a:gd name="connsiteY29" fmla="*/ 262430 h 1322087"/>
                    <a:gd name="connsiteX30" fmla="*/ 341705 w 1303730"/>
                    <a:gd name="connsiteY30" fmla="*/ 257668 h 1322087"/>
                    <a:gd name="connsiteX31" fmla="*/ 391711 w 1303730"/>
                    <a:gd name="connsiteY31" fmla="*/ 255287 h 1322087"/>
                    <a:gd name="connsiteX32" fmla="*/ 401236 w 1303730"/>
                    <a:gd name="connsiteY32" fmla="*/ 252905 h 1322087"/>
                    <a:gd name="connsiteX33" fmla="*/ 405998 w 1303730"/>
                    <a:gd name="connsiteY33" fmla="*/ 245762 h 1322087"/>
                    <a:gd name="connsiteX34" fmla="*/ 420286 w 1303730"/>
                    <a:gd name="connsiteY34" fmla="*/ 212424 h 1322087"/>
                    <a:gd name="connsiteX35" fmla="*/ 436955 w 1303730"/>
                    <a:gd name="connsiteY35" fmla="*/ 205280 h 1322087"/>
                    <a:gd name="connsiteX36" fmla="*/ 460767 w 1303730"/>
                    <a:gd name="connsiteY36" fmla="*/ 202899 h 1322087"/>
                    <a:gd name="connsiteX37" fmla="*/ 467911 w 1303730"/>
                    <a:gd name="connsiteY37" fmla="*/ 195755 h 1322087"/>
                    <a:gd name="connsiteX38" fmla="*/ 525061 w 1303730"/>
                    <a:gd name="connsiteY38" fmla="*/ 188612 h 1322087"/>
                    <a:gd name="connsiteX39" fmla="*/ 541730 w 1303730"/>
                    <a:gd name="connsiteY39" fmla="*/ 186230 h 1322087"/>
                    <a:gd name="connsiteX40" fmla="*/ 548873 w 1303730"/>
                    <a:gd name="connsiteY40" fmla="*/ 179087 h 1322087"/>
                    <a:gd name="connsiteX41" fmla="*/ 556017 w 1303730"/>
                    <a:gd name="connsiteY41" fmla="*/ 174324 h 1322087"/>
                    <a:gd name="connsiteX42" fmla="*/ 560780 w 1303730"/>
                    <a:gd name="connsiteY42" fmla="*/ 164799 h 1322087"/>
                    <a:gd name="connsiteX43" fmla="*/ 570305 w 1303730"/>
                    <a:gd name="connsiteY43" fmla="*/ 155274 h 1322087"/>
                    <a:gd name="connsiteX44" fmla="*/ 560780 w 1303730"/>
                    <a:gd name="connsiteY44" fmla="*/ 140987 h 1322087"/>
                    <a:gd name="connsiteX45" fmla="*/ 546492 w 1303730"/>
                    <a:gd name="connsiteY45" fmla="*/ 121937 h 1322087"/>
                    <a:gd name="connsiteX46" fmla="*/ 544111 w 1303730"/>
                    <a:gd name="connsiteY46" fmla="*/ 105268 h 1322087"/>
                    <a:gd name="connsiteX47" fmla="*/ 539348 w 1303730"/>
                    <a:gd name="connsiteY47" fmla="*/ 98124 h 1322087"/>
                    <a:gd name="connsiteX48" fmla="*/ 541730 w 1303730"/>
                    <a:gd name="connsiteY48" fmla="*/ 83837 h 1322087"/>
                    <a:gd name="connsiteX49" fmla="*/ 544111 w 1303730"/>
                    <a:gd name="connsiteY49" fmla="*/ 76693 h 1322087"/>
                    <a:gd name="connsiteX50" fmla="*/ 551255 w 1303730"/>
                    <a:gd name="connsiteY50" fmla="*/ 74312 h 1322087"/>
                    <a:gd name="connsiteX51" fmla="*/ 560780 w 1303730"/>
                    <a:gd name="connsiteY51" fmla="*/ 69549 h 1322087"/>
                    <a:gd name="connsiteX52" fmla="*/ 567923 w 1303730"/>
                    <a:gd name="connsiteY52" fmla="*/ 64787 h 1322087"/>
                    <a:gd name="connsiteX53" fmla="*/ 577448 w 1303730"/>
                    <a:gd name="connsiteY53" fmla="*/ 62405 h 1322087"/>
                    <a:gd name="connsiteX54" fmla="*/ 582211 w 1303730"/>
                    <a:gd name="connsiteY54" fmla="*/ 55262 h 1322087"/>
                    <a:gd name="connsiteX55" fmla="*/ 589355 w 1303730"/>
                    <a:gd name="connsiteY55" fmla="*/ 52880 h 1322087"/>
                    <a:gd name="connsiteX56" fmla="*/ 596498 w 1303730"/>
                    <a:gd name="connsiteY56" fmla="*/ 45737 h 1322087"/>
                    <a:gd name="connsiteX57" fmla="*/ 598880 w 1303730"/>
                    <a:gd name="connsiteY57" fmla="*/ 38593 h 1322087"/>
                    <a:gd name="connsiteX58" fmla="*/ 606023 w 1303730"/>
                    <a:gd name="connsiteY58" fmla="*/ 33830 h 1322087"/>
                    <a:gd name="connsiteX59" fmla="*/ 613167 w 1303730"/>
                    <a:gd name="connsiteY59" fmla="*/ 26687 h 1322087"/>
                    <a:gd name="connsiteX60" fmla="*/ 615548 w 1303730"/>
                    <a:gd name="connsiteY60" fmla="*/ 19543 h 1322087"/>
                    <a:gd name="connsiteX61" fmla="*/ 629836 w 1303730"/>
                    <a:gd name="connsiteY61" fmla="*/ 7637 h 1322087"/>
                    <a:gd name="connsiteX62" fmla="*/ 646505 w 1303730"/>
                    <a:gd name="connsiteY62" fmla="*/ 2874 h 1322087"/>
                    <a:gd name="connsiteX63" fmla="*/ 663173 w 1303730"/>
                    <a:gd name="connsiteY63" fmla="*/ 14780 h 1322087"/>
                    <a:gd name="connsiteX64" fmla="*/ 679842 w 1303730"/>
                    <a:gd name="connsiteY64" fmla="*/ 26687 h 1322087"/>
                    <a:gd name="connsiteX65" fmla="*/ 689367 w 1303730"/>
                    <a:gd name="connsiteY65" fmla="*/ 40974 h 1322087"/>
                    <a:gd name="connsiteX66" fmla="*/ 717942 w 1303730"/>
                    <a:gd name="connsiteY66" fmla="*/ 48118 h 1322087"/>
                    <a:gd name="connsiteX67" fmla="*/ 722705 w 1303730"/>
                    <a:gd name="connsiteY67" fmla="*/ 60024 h 1322087"/>
                    <a:gd name="connsiteX68" fmla="*/ 725086 w 1303730"/>
                    <a:gd name="connsiteY68" fmla="*/ 69549 h 1322087"/>
                    <a:gd name="connsiteX69" fmla="*/ 732230 w 1303730"/>
                    <a:gd name="connsiteY69" fmla="*/ 71930 h 1322087"/>
                    <a:gd name="connsiteX70" fmla="*/ 736992 w 1303730"/>
                    <a:gd name="connsiteY70" fmla="*/ 79074 h 1322087"/>
                    <a:gd name="connsiteX71" fmla="*/ 760805 w 1303730"/>
                    <a:gd name="connsiteY71" fmla="*/ 93362 h 1322087"/>
                    <a:gd name="connsiteX72" fmla="*/ 765567 w 1303730"/>
                    <a:gd name="connsiteY72" fmla="*/ 100505 h 1322087"/>
                    <a:gd name="connsiteX73" fmla="*/ 801286 w 1303730"/>
                    <a:gd name="connsiteY73" fmla="*/ 100505 h 1322087"/>
                    <a:gd name="connsiteX74" fmla="*/ 808430 w 1303730"/>
                    <a:gd name="connsiteY74" fmla="*/ 93362 h 1322087"/>
                    <a:gd name="connsiteX75" fmla="*/ 813192 w 1303730"/>
                    <a:gd name="connsiteY75" fmla="*/ 76693 h 1322087"/>
                    <a:gd name="connsiteX76" fmla="*/ 827480 w 1303730"/>
                    <a:gd name="connsiteY76" fmla="*/ 79074 h 1322087"/>
                    <a:gd name="connsiteX77" fmla="*/ 837005 w 1303730"/>
                    <a:gd name="connsiteY77" fmla="*/ 95743 h 1322087"/>
                    <a:gd name="connsiteX78" fmla="*/ 841767 w 1303730"/>
                    <a:gd name="connsiteY78" fmla="*/ 110030 h 1322087"/>
                    <a:gd name="connsiteX79" fmla="*/ 844148 w 1303730"/>
                    <a:gd name="connsiteY79" fmla="*/ 121937 h 1322087"/>
                    <a:gd name="connsiteX80" fmla="*/ 848911 w 1303730"/>
                    <a:gd name="connsiteY80" fmla="*/ 129080 h 1322087"/>
                    <a:gd name="connsiteX81" fmla="*/ 851292 w 1303730"/>
                    <a:gd name="connsiteY81" fmla="*/ 148130 h 1322087"/>
                    <a:gd name="connsiteX82" fmla="*/ 863198 w 1303730"/>
                    <a:gd name="connsiteY82" fmla="*/ 162418 h 1322087"/>
                    <a:gd name="connsiteX83" fmla="*/ 875105 w 1303730"/>
                    <a:gd name="connsiteY83" fmla="*/ 176705 h 1322087"/>
                    <a:gd name="connsiteX84" fmla="*/ 877486 w 1303730"/>
                    <a:gd name="connsiteY84" fmla="*/ 183849 h 1322087"/>
                    <a:gd name="connsiteX85" fmla="*/ 884630 w 1303730"/>
                    <a:gd name="connsiteY85" fmla="*/ 186230 h 1322087"/>
                    <a:gd name="connsiteX86" fmla="*/ 887011 w 1303730"/>
                    <a:gd name="connsiteY86" fmla="*/ 205280 h 1322087"/>
                    <a:gd name="connsiteX87" fmla="*/ 891773 w 1303730"/>
                    <a:gd name="connsiteY87" fmla="*/ 212424 h 1322087"/>
                    <a:gd name="connsiteX88" fmla="*/ 906061 w 1303730"/>
                    <a:gd name="connsiteY88" fmla="*/ 210043 h 1322087"/>
                    <a:gd name="connsiteX89" fmla="*/ 913205 w 1303730"/>
                    <a:gd name="connsiteY89" fmla="*/ 207662 h 1322087"/>
                    <a:gd name="connsiteX90" fmla="*/ 932255 w 1303730"/>
                    <a:gd name="connsiteY90" fmla="*/ 205280 h 1322087"/>
                    <a:gd name="connsiteX91" fmla="*/ 946542 w 1303730"/>
                    <a:gd name="connsiteY91" fmla="*/ 195755 h 1322087"/>
                    <a:gd name="connsiteX92" fmla="*/ 963211 w 1303730"/>
                    <a:gd name="connsiteY92" fmla="*/ 188612 h 1322087"/>
                    <a:gd name="connsiteX93" fmla="*/ 979880 w 1303730"/>
                    <a:gd name="connsiteY93" fmla="*/ 181468 h 1322087"/>
                    <a:gd name="connsiteX94" fmla="*/ 1003692 w 1303730"/>
                    <a:gd name="connsiteY94" fmla="*/ 183849 h 1322087"/>
                    <a:gd name="connsiteX95" fmla="*/ 1008455 w 1303730"/>
                    <a:gd name="connsiteY95" fmla="*/ 190993 h 1322087"/>
                    <a:gd name="connsiteX96" fmla="*/ 1015598 w 1303730"/>
                    <a:gd name="connsiteY96" fmla="*/ 195755 h 1322087"/>
                    <a:gd name="connsiteX97" fmla="*/ 1027505 w 1303730"/>
                    <a:gd name="connsiteY97" fmla="*/ 200518 h 1322087"/>
                    <a:gd name="connsiteX98" fmla="*/ 1039411 w 1303730"/>
                    <a:gd name="connsiteY98" fmla="*/ 202899 h 1322087"/>
                    <a:gd name="connsiteX99" fmla="*/ 1046555 w 1303730"/>
                    <a:gd name="connsiteY99" fmla="*/ 205280 h 1322087"/>
                    <a:gd name="connsiteX100" fmla="*/ 1067986 w 1303730"/>
                    <a:gd name="connsiteY100" fmla="*/ 221949 h 1322087"/>
                    <a:gd name="connsiteX101" fmla="*/ 1077511 w 1303730"/>
                    <a:gd name="connsiteY101" fmla="*/ 224330 h 1322087"/>
                    <a:gd name="connsiteX102" fmla="*/ 1084655 w 1303730"/>
                    <a:gd name="connsiteY102" fmla="*/ 231474 h 1322087"/>
                    <a:gd name="connsiteX103" fmla="*/ 1101323 w 1303730"/>
                    <a:gd name="connsiteY103" fmla="*/ 236237 h 1322087"/>
                    <a:gd name="connsiteX104" fmla="*/ 1103705 w 1303730"/>
                    <a:gd name="connsiteY104" fmla="*/ 245762 h 1322087"/>
                    <a:gd name="connsiteX105" fmla="*/ 1096561 w 1303730"/>
                    <a:gd name="connsiteY105" fmla="*/ 250524 h 1322087"/>
                    <a:gd name="connsiteX106" fmla="*/ 1087036 w 1303730"/>
                    <a:gd name="connsiteY106" fmla="*/ 255287 h 1322087"/>
                    <a:gd name="connsiteX107" fmla="*/ 1082273 w 1303730"/>
                    <a:gd name="connsiteY107" fmla="*/ 262430 h 1322087"/>
                    <a:gd name="connsiteX108" fmla="*/ 1087036 w 1303730"/>
                    <a:gd name="connsiteY108" fmla="*/ 286243 h 1322087"/>
                    <a:gd name="connsiteX109" fmla="*/ 1089417 w 1303730"/>
                    <a:gd name="connsiteY109" fmla="*/ 293387 h 1322087"/>
                    <a:gd name="connsiteX110" fmla="*/ 1094180 w 1303730"/>
                    <a:gd name="connsiteY110" fmla="*/ 300530 h 1322087"/>
                    <a:gd name="connsiteX111" fmla="*/ 1122755 w 1303730"/>
                    <a:gd name="connsiteY111" fmla="*/ 295768 h 1322087"/>
                    <a:gd name="connsiteX112" fmla="*/ 1132280 w 1303730"/>
                    <a:gd name="connsiteY112" fmla="*/ 291005 h 1322087"/>
                    <a:gd name="connsiteX113" fmla="*/ 1139423 w 1303730"/>
                    <a:gd name="connsiteY113" fmla="*/ 283862 h 1322087"/>
                    <a:gd name="connsiteX114" fmla="*/ 1167998 w 1303730"/>
                    <a:gd name="connsiteY114" fmla="*/ 281480 h 1322087"/>
                    <a:gd name="connsiteX115" fmla="*/ 1177523 w 1303730"/>
                    <a:gd name="connsiteY115" fmla="*/ 276718 h 1322087"/>
                    <a:gd name="connsiteX116" fmla="*/ 1194192 w 1303730"/>
                    <a:gd name="connsiteY116" fmla="*/ 286243 h 1322087"/>
                    <a:gd name="connsiteX117" fmla="*/ 1222767 w 1303730"/>
                    <a:gd name="connsiteY117" fmla="*/ 302912 h 1322087"/>
                    <a:gd name="connsiteX118" fmla="*/ 1229911 w 1303730"/>
                    <a:gd name="connsiteY118" fmla="*/ 305293 h 1322087"/>
                    <a:gd name="connsiteX119" fmla="*/ 1244198 w 1303730"/>
                    <a:gd name="connsiteY119" fmla="*/ 314818 h 1322087"/>
                    <a:gd name="connsiteX120" fmla="*/ 1256105 w 1303730"/>
                    <a:gd name="connsiteY120" fmla="*/ 324343 h 1322087"/>
                    <a:gd name="connsiteX121" fmla="*/ 1263248 w 1303730"/>
                    <a:gd name="connsiteY121" fmla="*/ 331487 h 1322087"/>
                    <a:gd name="connsiteX122" fmla="*/ 1284680 w 1303730"/>
                    <a:gd name="connsiteY122" fmla="*/ 333868 h 1322087"/>
                    <a:gd name="connsiteX123" fmla="*/ 1291823 w 1303730"/>
                    <a:gd name="connsiteY123" fmla="*/ 350537 h 1322087"/>
                    <a:gd name="connsiteX124" fmla="*/ 1294205 w 1303730"/>
                    <a:gd name="connsiteY124" fmla="*/ 360062 h 1322087"/>
                    <a:gd name="connsiteX125" fmla="*/ 1298967 w 1303730"/>
                    <a:gd name="connsiteY125" fmla="*/ 367205 h 1322087"/>
                    <a:gd name="connsiteX126" fmla="*/ 1301348 w 1303730"/>
                    <a:gd name="connsiteY126" fmla="*/ 402924 h 1322087"/>
                    <a:gd name="connsiteX127" fmla="*/ 1303730 w 1303730"/>
                    <a:gd name="connsiteY127" fmla="*/ 410068 h 1322087"/>
                    <a:gd name="connsiteX128" fmla="*/ 1296586 w 1303730"/>
                    <a:gd name="connsiteY128" fmla="*/ 429118 h 1322087"/>
                    <a:gd name="connsiteX129" fmla="*/ 1294205 w 1303730"/>
                    <a:gd name="connsiteY129" fmla="*/ 455312 h 1322087"/>
                    <a:gd name="connsiteX130" fmla="*/ 1287061 w 1303730"/>
                    <a:gd name="connsiteY130" fmla="*/ 457693 h 1322087"/>
                    <a:gd name="connsiteX131" fmla="*/ 1284680 w 1303730"/>
                    <a:gd name="connsiteY131" fmla="*/ 464837 h 1322087"/>
                    <a:gd name="connsiteX132" fmla="*/ 1265630 w 1303730"/>
                    <a:gd name="connsiteY132" fmla="*/ 469599 h 1322087"/>
                    <a:gd name="connsiteX133" fmla="*/ 1251342 w 1303730"/>
                    <a:gd name="connsiteY133" fmla="*/ 474362 h 1322087"/>
                    <a:gd name="connsiteX134" fmla="*/ 1244198 w 1303730"/>
                    <a:gd name="connsiteY134" fmla="*/ 476743 h 1322087"/>
                    <a:gd name="connsiteX135" fmla="*/ 1234673 w 1303730"/>
                    <a:gd name="connsiteY135" fmla="*/ 491030 h 1322087"/>
                    <a:gd name="connsiteX136" fmla="*/ 1232292 w 1303730"/>
                    <a:gd name="connsiteY136" fmla="*/ 498174 h 1322087"/>
                    <a:gd name="connsiteX137" fmla="*/ 1218005 w 1303730"/>
                    <a:gd name="connsiteY137" fmla="*/ 507699 h 1322087"/>
                    <a:gd name="connsiteX138" fmla="*/ 1196573 w 1303730"/>
                    <a:gd name="connsiteY138" fmla="*/ 510080 h 1322087"/>
                    <a:gd name="connsiteX139" fmla="*/ 1189430 w 1303730"/>
                    <a:gd name="connsiteY139" fmla="*/ 517224 h 1322087"/>
                    <a:gd name="connsiteX140" fmla="*/ 1179905 w 1303730"/>
                    <a:gd name="connsiteY140" fmla="*/ 524368 h 1322087"/>
                    <a:gd name="connsiteX141" fmla="*/ 1175142 w 1303730"/>
                    <a:gd name="connsiteY141" fmla="*/ 531512 h 1322087"/>
                    <a:gd name="connsiteX142" fmla="*/ 1172761 w 1303730"/>
                    <a:gd name="connsiteY142" fmla="*/ 541037 h 1322087"/>
                    <a:gd name="connsiteX143" fmla="*/ 1170380 w 1303730"/>
                    <a:gd name="connsiteY143" fmla="*/ 588662 h 1322087"/>
                    <a:gd name="connsiteX144" fmla="*/ 1148948 w 1303730"/>
                    <a:gd name="connsiteY144" fmla="*/ 600568 h 1322087"/>
                    <a:gd name="connsiteX145" fmla="*/ 1129898 w 1303730"/>
                    <a:gd name="connsiteY145" fmla="*/ 610093 h 1322087"/>
                    <a:gd name="connsiteX146" fmla="*/ 1122755 w 1303730"/>
                    <a:gd name="connsiteY146" fmla="*/ 614855 h 1322087"/>
                    <a:gd name="connsiteX147" fmla="*/ 1075130 w 1303730"/>
                    <a:gd name="connsiteY147" fmla="*/ 617237 h 1322087"/>
                    <a:gd name="connsiteX148" fmla="*/ 1067986 w 1303730"/>
                    <a:gd name="connsiteY148" fmla="*/ 619618 h 1322087"/>
                    <a:gd name="connsiteX149" fmla="*/ 1065605 w 1303730"/>
                    <a:gd name="connsiteY149" fmla="*/ 629143 h 1322087"/>
                    <a:gd name="connsiteX150" fmla="*/ 1060842 w 1303730"/>
                    <a:gd name="connsiteY150" fmla="*/ 657718 h 1322087"/>
                    <a:gd name="connsiteX151" fmla="*/ 1058461 w 1303730"/>
                    <a:gd name="connsiteY151" fmla="*/ 745824 h 1322087"/>
                    <a:gd name="connsiteX152" fmla="*/ 1053698 w 1303730"/>
                    <a:gd name="connsiteY152" fmla="*/ 752968 h 1322087"/>
                    <a:gd name="connsiteX153" fmla="*/ 1056080 w 1303730"/>
                    <a:gd name="connsiteY153" fmla="*/ 772018 h 1322087"/>
                    <a:gd name="connsiteX154" fmla="*/ 1058461 w 1303730"/>
                    <a:gd name="connsiteY154" fmla="*/ 786305 h 1322087"/>
                    <a:gd name="connsiteX155" fmla="*/ 1063223 w 1303730"/>
                    <a:gd name="connsiteY155" fmla="*/ 798212 h 1322087"/>
                    <a:gd name="connsiteX156" fmla="*/ 1065605 w 1303730"/>
                    <a:gd name="connsiteY156" fmla="*/ 805355 h 1322087"/>
                    <a:gd name="connsiteX157" fmla="*/ 1070367 w 1303730"/>
                    <a:gd name="connsiteY157" fmla="*/ 824405 h 1322087"/>
                    <a:gd name="connsiteX158" fmla="*/ 1084655 w 1303730"/>
                    <a:gd name="connsiteY158" fmla="*/ 822024 h 1322087"/>
                    <a:gd name="connsiteX159" fmla="*/ 1094180 w 1303730"/>
                    <a:gd name="connsiteY159" fmla="*/ 850599 h 1322087"/>
                    <a:gd name="connsiteX160" fmla="*/ 1096561 w 1303730"/>
                    <a:gd name="connsiteY160" fmla="*/ 857743 h 1322087"/>
                    <a:gd name="connsiteX161" fmla="*/ 1094180 w 1303730"/>
                    <a:gd name="connsiteY161" fmla="*/ 881555 h 1322087"/>
                    <a:gd name="connsiteX162" fmla="*/ 1087036 w 1303730"/>
                    <a:gd name="connsiteY162" fmla="*/ 883937 h 1322087"/>
                    <a:gd name="connsiteX163" fmla="*/ 1084655 w 1303730"/>
                    <a:gd name="connsiteY163" fmla="*/ 891080 h 1322087"/>
                    <a:gd name="connsiteX164" fmla="*/ 1070367 w 1303730"/>
                    <a:gd name="connsiteY164" fmla="*/ 898224 h 1322087"/>
                    <a:gd name="connsiteX165" fmla="*/ 1022742 w 1303730"/>
                    <a:gd name="connsiteY165" fmla="*/ 895843 h 1322087"/>
                    <a:gd name="connsiteX166" fmla="*/ 1001311 w 1303730"/>
                    <a:gd name="connsiteY166" fmla="*/ 888699 h 1322087"/>
                    <a:gd name="connsiteX167" fmla="*/ 991786 w 1303730"/>
                    <a:gd name="connsiteY167" fmla="*/ 886318 h 1322087"/>
                    <a:gd name="connsiteX168" fmla="*/ 977498 w 1303730"/>
                    <a:gd name="connsiteY168" fmla="*/ 881555 h 1322087"/>
                    <a:gd name="connsiteX169" fmla="*/ 965592 w 1303730"/>
                    <a:gd name="connsiteY169" fmla="*/ 879174 h 1322087"/>
                    <a:gd name="connsiteX170" fmla="*/ 956067 w 1303730"/>
                    <a:gd name="connsiteY170" fmla="*/ 874412 h 1322087"/>
                    <a:gd name="connsiteX171" fmla="*/ 917967 w 1303730"/>
                    <a:gd name="connsiteY171" fmla="*/ 876793 h 1322087"/>
                    <a:gd name="connsiteX172" fmla="*/ 925111 w 1303730"/>
                    <a:gd name="connsiteY172" fmla="*/ 969662 h 1322087"/>
                    <a:gd name="connsiteX173" fmla="*/ 927492 w 1303730"/>
                    <a:gd name="connsiteY173" fmla="*/ 983949 h 1322087"/>
                    <a:gd name="connsiteX174" fmla="*/ 932255 w 1303730"/>
                    <a:gd name="connsiteY174" fmla="*/ 1031574 h 1322087"/>
                    <a:gd name="connsiteX175" fmla="*/ 937017 w 1303730"/>
                    <a:gd name="connsiteY175" fmla="*/ 1038718 h 1322087"/>
                    <a:gd name="connsiteX176" fmla="*/ 939398 w 1303730"/>
                    <a:gd name="connsiteY176" fmla="*/ 1045862 h 1322087"/>
                    <a:gd name="connsiteX177" fmla="*/ 941780 w 1303730"/>
                    <a:gd name="connsiteY177" fmla="*/ 1057768 h 1322087"/>
                    <a:gd name="connsiteX178" fmla="*/ 948923 w 1303730"/>
                    <a:gd name="connsiteY178" fmla="*/ 1062530 h 1322087"/>
                    <a:gd name="connsiteX179" fmla="*/ 951305 w 1303730"/>
                    <a:gd name="connsiteY179" fmla="*/ 1076818 h 1322087"/>
                    <a:gd name="connsiteX180" fmla="*/ 956067 w 1303730"/>
                    <a:gd name="connsiteY180" fmla="*/ 1086343 h 1322087"/>
                    <a:gd name="connsiteX181" fmla="*/ 958448 w 1303730"/>
                    <a:gd name="connsiteY181" fmla="*/ 1093487 h 1322087"/>
                    <a:gd name="connsiteX182" fmla="*/ 960830 w 1303730"/>
                    <a:gd name="connsiteY182" fmla="*/ 1103012 h 1322087"/>
                    <a:gd name="connsiteX183" fmla="*/ 975117 w 1303730"/>
                    <a:gd name="connsiteY183" fmla="*/ 1117299 h 1322087"/>
                    <a:gd name="connsiteX184" fmla="*/ 982261 w 1303730"/>
                    <a:gd name="connsiteY184" fmla="*/ 1124443 h 1322087"/>
                    <a:gd name="connsiteX185" fmla="*/ 979880 w 1303730"/>
                    <a:gd name="connsiteY185" fmla="*/ 1131587 h 1322087"/>
                    <a:gd name="connsiteX186" fmla="*/ 965592 w 1303730"/>
                    <a:gd name="connsiteY186" fmla="*/ 1136349 h 1322087"/>
                    <a:gd name="connsiteX187" fmla="*/ 958448 w 1303730"/>
                    <a:gd name="connsiteY187" fmla="*/ 1143493 h 1322087"/>
                    <a:gd name="connsiteX188" fmla="*/ 948923 w 1303730"/>
                    <a:gd name="connsiteY188" fmla="*/ 1157780 h 1322087"/>
                    <a:gd name="connsiteX189" fmla="*/ 946542 w 1303730"/>
                    <a:gd name="connsiteY189" fmla="*/ 1164924 h 1322087"/>
                    <a:gd name="connsiteX190" fmla="*/ 944161 w 1303730"/>
                    <a:gd name="connsiteY190" fmla="*/ 1176830 h 1322087"/>
                    <a:gd name="connsiteX191" fmla="*/ 937017 w 1303730"/>
                    <a:gd name="connsiteY191" fmla="*/ 1181593 h 1322087"/>
                    <a:gd name="connsiteX192" fmla="*/ 925111 w 1303730"/>
                    <a:gd name="connsiteY192" fmla="*/ 1183974 h 1322087"/>
                    <a:gd name="connsiteX193" fmla="*/ 917967 w 1303730"/>
                    <a:gd name="connsiteY193" fmla="*/ 1186355 h 1322087"/>
                    <a:gd name="connsiteX194" fmla="*/ 898917 w 1303730"/>
                    <a:gd name="connsiteY194" fmla="*/ 1207787 h 1322087"/>
                    <a:gd name="connsiteX195" fmla="*/ 896536 w 1303730"/>
                    <a:gd name="connsiteY195" fmla="*/ 1214930 h 1322087"/>
                    <a:gd name="connsiteX196" fmla="*/ 894155 w 1303730"/>
                    <a:gd name="connsiteY196" fmla="*/ 1233980 h 1322087"/>
                    <a:gd name="connsiteX197" fmla="*/ 884630 w 1303730"/>
                    <a:gd name="connsiteY197" fmla="*/ 1236362 h 1322087"/>
                    <a:gd name="connsiteX198" fmla="*/ 870342 w 1303730"/>
                    <a:gd name="connsiteY198" fmla="*/ 1241124 h 1322087"/>
                    <a:gd name="connsiteX199" fmla="*/ 858436 w 1303730"/>
                    <a:gd name="connsiteY199" fmla="*/ 1253030 h 1322087"/>
                    <a:gd name="connsiteX200" fmla="*/ 856055 w 1303730"/>
                    <a:gd name="connsiteY200" fmla="*/ 1260174 h 1322087"/>
                    <a:gd name="connsiteX201" fmla="*/ 841767 w 1303730"/>
                    <a:gd name="connsiteY201" fmla="*/ 1272080 h 1322087"/>
                    <a:gd name="connsiteX202" fmla="*/ 832242 w 1303730"/>
                    <a:gd name="connsiteY202" fmla="*/ 1269699 h 1322087"/>
                    <a:gd name="connsiteX203" fmla="*/ 827480 w 1303730"/>
                    <a:gd name="connsiteY203" fmla="*/ 1262555 h 1322087"/>
                    <a:gd name="connsiteX204" fmla="*/ 822717 w 1303730"/>
                    <a:gd name="connsiteY204" fmla="*/ 1231599 h 1322087"/>
                    <a:gd name="connsiteX205" fmla="*/ 815573 w 1303730"/>
                    <a:gd name="connsiteY205" fmla="*/ 1229218 h 1322087"/>
                    <a:gd name="connsiteX206" fmla="*/ 786998 w 1303730"/>
                    <a:gd name="connsiteY206" fmla="*/ 1231599 h 1322087"/>
                    <a:gd name="connsiteX207" fmla="*/ 779855 w 1303730"/>
                    <a:gd name="connsiteY207" fmla="*/ 1236362 h 1322087"/>
                    <a:gd name="connsiteX208" fmla="*/ 770330 w 1303730"/>
                    <a:gd name="connsiteY208" fmla="*/ 1241124 h 1322087"/>
                    <a:gd name="connsiteX209" fmla="*/ 756042 w 1303730"/>
                    <a:gd name="connsiteY209" fmla="*/ 1245887 h 1322087"/>
                    <a:gd name="connsiteX210" fmla="*/ 732230 w 1303730"/>
                    <a:gd name="connsiteY210" fmla="*/ 1257793 h 1322087"/>
                    <a:gd name="connsiteX211" fmla="*/ 720323 w 1303730"/>
                    <a:gd name="connsiteY211" fmla="*/ 1267318 h 1322087"/>
                    <a:gd name="connsiteX212" fmla="*/ 713180 w 1303730"/>
                    <a:gd name="connsiteY212" fmla="*/ 1274462 h 1322087"/>
                    <a:gd name="connsiteX213" fmla="*/ 698892 w 1303730"/>
                    <a:gd name="connsiteY213" fmla="*/ 1283987 h 1322087"/>
                    <a:gd name="connsiteX214" fmla="*/ 691748 w 1303730"/>
                    <a:gd name="connsiteY214" fmla="*/ 1288749 h 1322087"/>
                    <a:gd name="connsiteX215" fmla="*/ 679842 w 1303730"/>
                    <a:gd name="connsiteY215" fmla="*/ 1310180 h 1322087"/>
                    <a:gd name="connsiteX216" fmla="*/ 677461 w 1303730"/>
                    <a:gd name="connsiteY216" fmla="*/ 1319705 h 1322087"/>
                    <a:gd name="connsiteX217" fmla="*/ 667936 w 1303730"/>
                    <a:gd name="connsiteY217" fmla="*/ 1322087 h 1322087"/>
                    <a:gd name="connsiteX218" fmla="*/ 660792 w 1303730"/>
                    <a:gd name="connsiteY218" fmla="*/ 1317324 h 1322087"/>
                    <a:gd name="connsiteX219" fmla="*/ 660792 w 1303730"/>
                    <a:gd name="connsiteY219" fmla="*/ 1283987 h 1322087"/>
                    <a:gd name="connsiteX220" fmla="*/ 665555 w 1303730"/>
                    <a:gd name="connsiteY220" fmla="*/ 1269699 h 1322087"/>
                    <a:gd name="connsiteX221" fmla="*/ 682223 w 1303730"/>
                    <a:gd name="connsiteY221" fmla="*/ 1257793 h 1322087"/>
                    <a:gd name="connsiteX222" fmla="*/ 691748 w 1303730"/>
                    <a:gd name="connsiteY222" fmla="*/ 1243505 h 1322087"/>
                    <a:gd name="connsiteX223" fmla="*/ 694130 w 1303730"/>
                    <a:gd name="connsiteY223" fmla="*/ 1233980 h 1322087"/>
                    <a:gd name="connsiteX224" fmla="*/ 691748 w 1303730"/>
                    <a:gd name="connsiteY224" fmla="*/ 1224455 h 1322087"/>
                    <a:gd name="connsiteX225" fmla="*/ 682223 w 1303730"/>
                    <a:gd name="connsiteY225" fmla="*/ 1207787 h 1322087"/>
                    <a:gd name="connsiteX226" fmla="*/ 677461 w 1303730"/>
                    <a:gd name="connsiteY226" fmla="*/ 1191118 h 1322087"/>
                    <a:gd name="connsiteX227" fmla="*/ 675080 w 1303730"/>
                    <a:gd name="connsiteY227" fmla="*/ 1179212 h 1322087"/>
                    <a:gd name="connsiteX228" fmla="*/ 712212 w 1303730"/>
                    <a:gd name="connsiteY228" fmla="*/ 1159566 h 1322087"/>
                    <a:gd name="connsiteX229" fmla="*/ 644123 w 1303730"/>
                    <a:gd name="connsiteY229" fmla="*/ 1164924 h 1322087"/>
                    <a:gd name="connsiteX230" fmla="*/ 627455 w 1303730"/>
                    <a:gd name="connsiteY230" fmla="*/ 1157780 h 1322087"/>
                    <a:gd name="connsiteX231" fmla="*/ 617930 w 1303730"/>
                    <a:gd name="connsiteY231" fmla="*/ 1153018 h 1322087"/>
                    <a:gd name="connsiteX232" fmla="*/ 603642 w 1303730"/>
                    <a:gd name="connsiteY232" fmla="*/ 1148255 h 1322087"/>
                    <a:gd name="connsiteX233" fmla="*/ 596498 w 1303730"/>
                    <a:gd name="connsiteY233" fmla="*/ 1145874 h 1322087"/>
                    <a:gd name="connsiteX234" fmla="*/ 584592 w 1303730"/>
                    <a:gd name="connsiteY234" fmla="*/ 1124443 h 1322087"/>
                    <a:gd name="connsiteX235" fmla="*/ 577448 w 1303730"/>
                    <a:gd name="connsiteY235" fmla="*/ 1122062 h 1322087"/>
                    <a:gd name="connsiteX236" fmla="*/ 558398 w 1303730"/>
                    <a:gd name="connsiteY236" fmla="*/ 1117299 h 1322087"/>
                    <a:gd name="connsiteX237" fmla="*/ 551255 w 1303730"/>
                    <a:gd name="connsiteY237" fmla="*/ 1110155 h 1322087"/>
                    <a:gd name="connsiteX238" fmla="*/ 544111 w 1303730"/>
                    <a:gd name="connsiteY238" fmla="*/ 1093487 h 1322087"/>
                    <a:gd name="connsiteX239" fmla="*/ 541730 w 1303730"/>
                    <a:gd name="connsiteY239" fmla="*/ 1083962 h 1322087"/>
                    <a:gd name="connsiteX240" fmla="*/ 539348 w 1303730"/>
                    <a:gd name="connsiteY240" fmla="*/ 1076818 h 1322087"/>
                    <a:gd name="connsiteX241" fmla="*/ 534586 w 1303730"/>
                    <a:gd name="connsiteY241" fmla="*/ 1057768 h 1322087"/>
                    <a:gd name="connsiteX242" fmla="*/ 522680 w 1303730"/>
                    <a:gd name="connsiteY242" fmla="*/ 1041099 h 1322087"/>
                    <a:gd name="connsiteX243" fmla="*/ 520298 w 1303730"/>
                    <a:gd name="connsiteY243" fmla="*/ 1033955 h 1322087"/>
                    <a:gd name="connsiteX244" fmla="*/ 510773 w 1303730"/>
                    <a:gd name="connsiteY244" fmla="*/ 1012524 h 1322087"/>
                    <a:gd name="connsiteX245" fmla="*/ 503630 w 1303730"/>
                    <a:gd name="connsiteY245" fmla="*/ 986330 h 1322087"/>
                    <a:gd name="connsiteX246" fmla="*/ 496486 w 1303730"/>
                    <a:gd name="connsiteY246" fmla="*/ 979187 h 1322087"/>
                    <a:gd name="connsiteX247" fmla="*/ 491723 w 1303730"/>
                    <a:gd name="connsiteY247" fmla="*/ 972043 h 1322087"/>
                    <a:gd name="connsiteX248" fmla="*/ 482198 w 1303730"/>
                    <a:gd name="connsiteY248" fmla="*/ 967280 h 1322087"/>
                    <a:gd name="connsiteX249" fmla="*/ 465530 w 1303730"/>
                    <a:gd name="connsiteY249" fmla="*/ 962518 h 1322087"/>
                    <a:gd name="connsiteX250" fmla="*/ 458386 w 1303730"/>
                    <a:gd name="connsiteY250" fmla="*/ 957755 h 1322087"/>
                    <a:gd name="connsiteX251" fmla="*/ 453623 w 1303730"/>
                    <a:gd name="connsiteY251" fmla="*/ 950612 h 1322087"/>
                    <a:gd name="connsiteX252" fmla="*/ 441717 w 1303730"/>
                    <a:gd name="connsiteY252" fmla="*/ 945849 h 1322087"/>
                    <a:gd name="connsiteX253" fmla="*/ 427430 w 1303730"/>
                    <a:gd name="connsiteY253" fmla="*/ 936324 h 1322087"/>
                    <a:gd name="connsiteX254" fmla="*/ 417905 w 1303730"/>
                    <a:gd name="connsiteY254" fmla="*/ 929180 h 1322087"/>
                    <a:gd name="connsiteX255" fmla="*/ 405998 w 1303730"/>
                    <a:gd name="connsiteY255" fmla="*/ 926799 h 1322087"/>
                    <a:gd name="connsiteX256" fmla="*/ 396473 w 1303730"/>
                    <a:gd name="connsiteY256" fmla="*/ 924418 h 1322087"/>
                    <a:gd name="connsiteX257" fmla="*/ 386948 w 1303730"/>
                    <a:gd name="connsiteY257" fmla="*/ 919655 h 1322087"/>
                    <a:gd name="connsiteX258" fmla="*/ 353611 w 1303730"/>
                    <a:gd name="connsiteY258" fmla="*/ 917274 h 1322087"/>
                    <a:gd name="connsiteX259" fmla="*/ 339323 w 1303730"/>
                    <a:gd name="connsiteY259" fmla="*/ 902987 h 1322087"/>
                    <a:gd name="connsiteX260" fmla="*/ 322655 w 1303730"/>
                    <a:gd name="connsiteY260" fmla="*/ 891080 h 1322087"/>
                    <a:gd name="connsiteX261" fmla="*/ 310748 w 1303730"/>
                    <a:gd name="connsiteY261" fmla="*/ 881555 h 1322087"/>
                    <a:gd name="connsiteX262" fmla="*/ 305986 w 1303730"/>
                    <a:gd name="connsiteY262" fmla="*/ 874412 h 1322087"/>
                    <a:gd name="connsiteX263" fmla="*/ 298842 w 1303730"/>
                    <a:gd name="connsiteY263" fmla="*/ 872030 h 1322087"/>
                    <a:gd name="connsiteX264" fmla="*/ 291698 w 1303730"/>
                    <a:gd name="connsiteY264" fmla="*/ 867268 h 1322087"/>
                    <a:gd name="connsiteX265" fmla="*/ 239311 w 1303730"/>
                    <a:gd name="connsiteY265" fmla="*/ 869649 h 1322087"/>
                    <a:gd name="connsiteX266" fmla="*/ 225023 w 1303730"/>
                    <a:gd name="connsiteY266" fmla="*/ 872030 h 1322087"/>
                    <a:gd name="connsiteX267" fmla="*/ 217880 w 1303730"/>
                    <a:gd name="connsiteY267" fmla="*/ 857743 h 1322087"/>
                    <a:gd name="connsiteX268" fmla="*/ 213117 w 1303730"/>
                    <a:gd name="connsiteY268" fmla="*/ 848218 h 1322087"/>
                    <a:gd name="connsiteX269" fmla="*/ 205973 w 1303730"/>
                    <a:gd name="connsiteY269" fmla="*/ 831549 h 1322087"/>
                    <a:gd name="connsiteX270" fmla="*/ 191686 w 1303730"/>
                    <a:gd name="connsiteY270" fmla="*/ 819643 h 1322087"/>
                    <a:gd name="connsiteX271" fmla="*/ 184542 w 1303730"/>
                    <a:gd name="connsiteY271" fmla="*/ 812499 h 1322087"/>
                    <a:gd name="connsiteX272" fmla="*/ 175017 w 1303730"/>
                    <a:gd name="connsiteY272" fmla="*/ 798212 h 1322087"/>
                    <a:gd name="connsiteX273" fmla="*/ 170255 w 1303730"/>
                    <a:gd name="connsiteY273" fmla="*/ 783924 h 1322087"/>
                    <a:gd name="connsiteX274" fmla="*/ 165492 w 1303730"/>
                    <a:gd name="connsiteY274" fmla="*/ 776780 h 1322087"/>
                    <a:gd name="connsiteX275" fmla="*/ 163111 w 1303730"/>
                    <a:gd name="connsiteY275" fmla="*/ 769637 h 1322087"/>
                    <a:gd name="connsiteX276" fmla="*/ 160730 w 1303730"/>
                    <a:gd name="connsiteY276" fmla="*/ 760112 h 1322087"/>
                    <a:gd name="connsiteX277" fmla="*/ 148823 w 1303730"/>
                    <a:gd name="connsiteY277" fmla="*/ 745824 h 1322087"/>
                    <a:gd name="connsiteX278" fmla="*/ 136917 w 1303730"/>
                    <a:gd name="connsiteY278" fmla="*/ 731537 h 1322087"/>
                    <a:gd name="connsiteX279" fmla="*/ 127392 w 1303730"/>
                    <a:gd name="connsiteY279" fmla="*/ 722012 h 1322087"/>
                    <a:gd name="connsiteX280" fmla="*/ 113105 w 1303730"/>
                    <a:gd name="connsiteY280" fmla="*/ 707724 h 1322087"/>
                    <a:gd name="connsiteX281" fmla="*/ 98817 w 1303730"/>
                    <a:gd name="connsiteY281" fmla="*/ 698199 h 1322087"/>
                    <a:gd name="connsiteX282" fmla="*/ 94055 w 1303730"/>
                    <a:gd name="connsiteY282" fmla="*/ 691055 h 1322087"/>
                    <a:gd name="connsiteX283" fmla="*/ 86911 w 1303730"/>
                    <a:gd name="connsiteY283" fmla="*/ 686293 h 1322087"/>
                    <a:gd name="connsiteX284" fmla="*/ 77386 w 1303730"/>
                    <a:gd name="connsiteY284" fmla="*/ 672005 h 1322087"/>
                    <a:gd name="connsiteX285" fmla="*/ 72623 w 1303730"/>
                    <a:gd name="connsiteY285" fmla="*/ 664862 h 1322087"/>
                    <a:gd name="connsiteX286" fmla="*/ 63098 w 1303730"/>
                    <a:gd name="connsiteY286" fmla="*/ 648193 h 1322087"/>
                    <a:gd name="connsiteX287" fmla="*/ 55955 w 1303730"/>
                    <a:gd name="connsiteY287" fmla="*/ 641049 h 1322087"/>
                    <a:gd name="connsiteX288" fmla="*/ 53573 w 1303730"/>
                    <a:gd name="connsiteY288" fmla="*/ 633905 h 1322087"/>
                    <a:gd name="connsiteX289" fmla="*/ 46430 w 1303730"/>
                    <a:gd name="connsiteY289" fmla="*/ 629143 h 1322087"/>
                    <a:gd name="connsiteX290" fmla="*/ 41667 w 1303730"/>
                    <a:gd name="connsiteY290" fmla="*/ 621999 h 1322087"/>
                    <a:gd name="connsiteX291" fmla="*/ 39286 w 1303730"/>
                    <a:gd name="connsiteY291" fmla="*/ 612474 h 1322087"/>
                    <a:gd name="connsiteX292" fmla="*/ 36905 w 1303730"/>
                    <a:gd name="connsiteY292" fmla="*/ 569612 h 1322087"/>
                    <a:gd name="connsiteX293" fmla="*/ 29761 w 1303730"/>
                    <a:gd name="connsiteY293" fmla="*/ 567230 h 1322087"/>
                    <a:gd name="connsiteX294" fmla="*/ 8330 w 1303730"/>
                    <a:gd name="connsiteY294" fmla="*/ 543418 h 1322087"/>
                    <a:gd name="connsiteX295" fmla="*/ 5948 w 1303730"/>
                    <a:gd name="connsiteY295" fmla="*/ 498174 h 1322087"/>
                    <a:gd name="connsiteX296" fmla="*/ 13092 w 1303730"/>
                    <a:gd name="connsiteY296" fmla="*/ 491030 h 1322087"/>
                    <a:gd name="connsiteX297" fmla="*/ 24998 w 1303730"/>
                    <a:gd name="connsiteY297" fmla="*/ 474362 h 1322087"/>
                    <a:gd name="connsiteX298" fmla="*/ 24998 w 1303730"/>
                    <a:gd name="connsiteY298" fmla="*/ 441024 h 1322087"/>
                    <a:gd name="connsiteX299" fmla="*/ 20236 w 1303730"/>
                    <a:gd name="connsiteY299" fmla="*/ 431499 h 1322087"/>
                    <a:gd name="connsiteX300" fmla="*/ 17855 w 1303730"/>
                    <a:gd name="connsiteY300" fmla="*/ 424355 h 1322087"/>
                    <a:gd name="connsiteX301" fmla="*/ 20236 w 1303730"/>
                    <a:gd name="connsiteY301" fmla="*/ 376730 h 1322087"/>
                    <a:gd name="connsiteX302" fmla="*/ 22617 w 1303730"/>
                    <a:gd name="connsiteY302" fmla="*/ 369587 h 1322087"/>
                    <a:gd name="connsiteX303" fmla="*/ 24998 w 1303730"/>
                    <a:gd name="connsiteY303" fmla="*/ 343393 h 1322087"/>
                    <a:gd name="connsiteX0" fmla="*/ 24998 w 1303730"/>
                    <a:gd name="connsiteY0" fmla="*/ 343393 h 1322087"/>
                    <a:gd name="connsiteX1" fmla="*/ 27380 w 1303730"/>
                    <a:gd name="connsiteY1" fmla="*/ 355299 h 1322087"/>
                    <a:gd name="connsiteX2" fmla="*/ 46430 w 1303730"/>
                    <a:gd name="connsiteY2" fmla="*/ 357680 h 1322087"/>
                    <a:gd name="connsiteX3" fmla="*/ 60717 w 1303730"/>
                    <a:gd name="connsiteY3" fmla="*/ 364824 h 1322087"/>
                    <a:gd name="connsiteX4" fmla="*/ 67861 w 1303730"/>
                    <a:gd name="connsiteY4" fmla="*/ 367205 h 1322087"/>
                    <a:gd name="connsiteX5" fmla="*/ 75005 w 1303730"/>
                    <a:gd name="connsiteY5" fmla="*/ 374349 h 1322087"/>
                    <a:gd name="connsiteX6" fmla="*/ 82148 w 1303730"/>
                    <a:gd name="connsiteY6" fmla="*/ 391018 h 1322087"/>
                    <a:gd name="connsiteX7" fmla="*/ 94055 w 1303730"/>
                    <a:gd name="connsiteY7" fmla="*/ 393399 h 1322087"/>
                    <a:gd name="connsiteX8" fmla="*/ 117867 w 1303730"/>
                    <a:gd name="connsiteY8" fmla="*/ 395780 h 1322087"/>
                    <a:gd name="connsiteX9" fmla="*/ 153586 w 1303730"/>
                    <a:gd name="connsiteY9" fmla="*/ 398162 h 1322087"/>
                    <a:gd name="connsiteX10" fmla="*/ 160730 w 1303730"/>
                    <a:gd name="connsiteY10" fmla="*/ 391018 h 1322087"/>
                    <a:gd name="connsiteX11" fmla="*/ 165492 w 1303730"/>
                    <a:gd name="connsiteY11" fmla="*/ 357680 h 1322087"/>
                    <a:gd name="connsiteX12" fmla="*/ 167873 w 1303730"/>
                    <a:gd name="connsiteY12" fmla="*/ 348155 h 1322087"/>
                    <a:gd name="connsiteX13" fmla="*/ 165492 w 1303730"/>
                    <a:gd name="connsiteY13" fmla="*/ 321962 h 1322087"/>
                    <a:gd name="connsiteX14" fmla="*/ 167873 w 1303730"/>
                    <a:gd name="connsiteY14" fmla="*/ 295768 h 1322087"/>
                    <a:gd name="connsiteX15" fmla="*/ 201211 w 1303730"/>
                    <a:gd name="connsiteY15" fmla="*/ 283862 h 1322087"/>
                    <a:gd name="connsiteX16" fmla="*/ 213117 w 1303730"/>
                    <a:gd name="connsiteY16" fmla="*/ 281480 h 1322087"/>
                    <a:gd name="connsiteX17" fmla="*/ 232167 w 1303730"/>
                    <a:gd name="connsiteY17" fmla="*/ 286243 h 1322087"/>
                    <a:gd name="connsiteX18" fmla="*/ 236930 w 1303730"/>
                    <a:gd name="connsiteY18" fmla="*/ 293387 h 1322087"/>
                    <a:gd name="connsiteX19" fmla="*/ 244073 w 1303730"/>
                    <a:gd name="connsiteY19" fmla="*/ 302912 h 1322087"/>
                    <a:gd name="connsiteX20" fmla="*/ 253598 w 1303730"/>
                    <a:gd name="connsiteY20" fmla="*/ 317199 h 1322087"/>
                    <a:gd name="connsiteX21" fmla="*/ 263123 w 1303730"/>
                    <a:gd name="connsiteY21" fmla="*/ 321962 h 1322087"/>
                    <a:gd name="connsiteX22" fmla="*/ 275030 w 1303730"/>
                    <a:gd name="connsiteY22" fmla="*/ 310055 h 1322087"/>
                    <a:gd name="connsiteX23" fmla="*/ 279792 w 1303730"/>
                    <a:gd name="connsiteY23" fmla="*/ 295768 h 1322087"/>
                    <a:gd name="connsiteX24" fmla="*/ 282173 w 1303730"/>
                    <a:gd name="connsiteY24" fmla="*/ 288624 h 1322087"/>
                    <a:gd name="connsiteX25" fmla="*/ 289317 w 1303730"/>
                    <a:gd name="connsiteY25" fmla="*/ 283862 h 1322087"/>
                    <a:gd name="connsiteX26" fmla="*/ 305986 w 1303730"/>
                    <a:gd name="connsiteY26" fmla="*/ 279099 h 1322087"/>
                    <a:gd name="connsiteX27" fmla="*/ 313130 w 1303730"/>
                    <a:gd name="connsiteY27" fmla="*/ 276718 h 1322087"/>
                    <a:gd name="connsiteX28" fmla="*/ 327417 w 1303730"/>
                    <a:gd name="connsiteY28" fmla="*/ 264812 h 1322087"/>
                    <a:gd name="connsiteX29" fmla="*/ 334561 w 1303730"/>
                    <a:gd name="connsiteY29" fmla="*/ 262430 h 1322087"/>
                    <a:gd name="connsiteX30" fmla="*/ 341705 w 1303730"/>
                    <a:gd name="connsiteY30" fmla="*/ 257668 h 1322087"/>
                    <a:gd name="connsiteX31" fmla="*/ 391711 w 1303730"/>
                    <a:gd name="connsiteY31" fmla="*/ 255287 h 1322087"/>
                    <a:gd name="connsiteX32" fmla="*/ 401236 w 1303730"/>
                    <a:gd name="connsiteY32" fmla="*/ 252905 h 1322087"/>
                    <a:gd name="connsiteX33" fmla="*/ 405998 w 1303730"/>
                    <a:gd name="connsiteY33" fmla="*/ 245762 h 1322087"/>
                    <a:gd name="connsiteX34" fmla="*/ 420286 w 1303730"/>
                    <a:gd name="connsiteY34" fmla="*/ 212424 h 1322087"/>
                    <a:gd name="connsiteX35" fmla="*/ 436955 w 1303730"/>
                    <a:gd name="connsiteY35" fmla="*/ 205280 h 1322087"/>
                    <a:gd name="connsiteX36" fmla="*/ 460767 w 1303730"/>
                    <a:gd name="connsiteY36" fmla="*/ 202899 h 1322087"/>
                    <a:gd name="connsiteX37" fmla="*/ 467911 w 1303730"/>
                    <a:gd name="connsiteY37" fmla="*/ 195755 h 1322087"/>
                    <a:gd name="connsiteX38" fmla="*/ 525061 w 1303730"/>
                    <a:gd name="connsiteY38" fmla="*/ 188612 h 1322087"/>
                    <a:gd name="connsiteX39" fmla="*/ 541730 w 1303730"/>
                    <a:gd name="connsiteY39" fmla="*/ 186230 h 1322087"/>
                    <a:gd name="connsiteX40" fmla="*/ 548873 w 1303730"/>
                    <a:gd name="connsiteY40" fmla="*/ 179087 h 1322087"/>
                    <a:gd name="connsiteX41" fmla="*/ 556017 w 1303730"/>
                    <a:gd name="connsiteY41" fmla="*/ 174324 h 1322087"/>
                    <a:gd name="connsiteX42" fmla="*/ 560780 w 1303730"/>
                    <a:gd name="connsiteY42" fmla="*/ 164799 h 1322087"/>
                    <a:gd name="connsiteX43" fmla="*/ 570305 w 1303730"/>
                    <a:gd name="connsiteY43" fmla="*/ 155274 h 1322087"/>
                    <a:gd name="connsiteX44" fmla="*/ 560780 w 1303730"/>
                    <a:gd name="connsiteY44" fmla="*/ 140987 h 1322087"/>
                    <a:gd name="connsiteX45" fmla="*/ 546492 w 1303730"/>
                    <a:gd name="connsiteY45" fmla="*/ 121937 h 1322087"/>
                    <a:gd name="connsiteX46" fmla="*/ 544111 w 1303730"/>
                    <a:gd name="connsiteY46" fmla="*/ 105268 h 1322087"/>
                    <a:gd name="connsiteX47" fmla="*/ 539348 w 1303730"/>
                    <a:gd name="connsiteY47" fmla="*/ 98124 h 1322087"/>
                    <a:gd name="connsiteX48" fmla="*/ 541730 w 1303730"/>
                    <a:gd name="connsiteY48" fmla="*/ 83837 h 1322087"/>
                    <a:gd name="connsiteX49" fmla="*/ 544111 w 1303730"/>
                    <a:gd name="connsiteY49" fmla="*/ 76693 h 1322087"/>
                    <a:gd name="connsiteX50" fmla="*/ 551255 w 1303730"/>
                    <a:gd name="connsiteY50" fmla="*/ 74312 h 1322087"/>
                    <a:gd name="connsiteX51" fmla="*/ 560780 w 1303730"/>
                    <a:gd name="connsiteY51" fmla="*/ 69549 h 1322087"/>
                    <a:gd name="connsiteX52" fmla="*/ 567923 w 1303730"/>
                    <a:gd name="connsiteY52" fmla="*/ 64787 h 1322087"/>
                    <a:gd name="connsiteX53" fmla="*/ 577448 w 1303730"/>
                    <a:gd name="connsiteY53" fmla="*/ 62405 h 1322087"/>
                    <a:gd name="connsiteX54" fmla="*/ 582211 w 1303730"/>
                    <a:gd name="connsiteY54" fmla="*/ 55262 h 1322087"/>
                    <a:gd name="connsiteX55" fmla="*/ 589355 w 1303730"/>
                    <a:gd name="connsiteY55" fmla="*/ 52880 h 1322087"/>
                    <a:gd name="connsiteX56" fmla="*/ 596498 w 1303730"/>
                    <a:gd name="connsiteY56" fmla="*/ 45737 h 1322087"/>
                    <a:gd name="connsiteX57" fmla="*/ 598880 w 1303730"/>
                    <a:gd name="connsiteY57" fmla="*/ 38593 h 1322087"/>
                    <a:gd name="connsiteX58" fmla="*/ 606023 w 1303730"/>
                    <a:gd name="connsiteY58" fmla="*/ 33830 h 1322087"/>
                    <a:gd name="connsiteX59" fmla="*/ 613167 w 1303730"/>
                    <a:gd name="connsiteY59" fmla="*/ 26687 h 1322087"/>
                    <a:gd name="connsiteX60" fmla="*/ 615548 w 1303730"/>
                    <a:gd name="connsiteY60" fmla="*/ 19543 h 1322087"/>
                    <a:gd name="connsiteX61" fmla="*/ 629836 w 1303730"/>
                    <a:gd name="connsiteY61" fmla="*/ 7637 h 1322087"/>
                    <a:gd name="connsiteX62" fmla="*/ 646505 w 1303730"/>
                    <a:gd name="connsiteY62" fmla="*/ 2874 h 1322087"/>
                    <a:gd name="connsiteX63" fmla="*/ 663173 w 1303730"/>
                    <a:gd name="connsiteY63" fmla="*/ 14780 h 1322087"/>
                    <a:gd name="connsiteX64" fmla="*/ 679842 w 1303730"/>
                    <a:gd name="connsiteY64" fmla="*/ 26687 h 1322087"/>
                    <a:gd name="connsiteX65" fmla="*/ 689367 w 1303730"/>
                    <a:gd name="connsiteY65" fmla="*/ 40974 h 1322087"/>
                    <a:gd name="connsiteX66" fmla="*/ 717942 w 1303730"/>
                    <a:gd name="connsiteY66" fmla="*/ 48118 h 1322087"/>
                    <a:gd name="connsiteX67" fmla="*/ 722705 w 1303730"/>
                    <a:gd name="connsiteY67" fmla="*/ 60024 h 1322087"/>
                    <a:gd name="connsiteX68" fmla="*/ 725086 w 1303730"/>
                    <a:gd name="connsiteY68" fmla="*/ 69549 h 1322087"/>
                    <a:gd name="connsiteX69" fmla="*/ 732230 w 1303730"/>
                    <a:gd name="connsiteY69" fmla="*/ 71930 h 1322087"/>
                    <a:gd name="connsiteX70" fmla="*/ 736992 w 1303730"/>
                    <a:gd name="connsiteY70" fmla="*/ 79074 h 1322087"/>
                    <a:gd name="connsiteX71" fmla="*/ 760805 w 1303730"/>
                    <a:gd name="connsiteY71" fmla="*/ 93362 h 1322087"/>
                    <a:gd name="connsiteX72" fmla="*/ 765567 w 1303730"/>
                    <a:gd name="connsiteY72" fmla="*/ 100505 h 1322087"/>
                    <a:gd name="connsiteX73" fmla="*/ 801286 w 1303730"/>
                    <a:gd name="connsiteY73" fmla="*/ 100505 h 1322087"/>
                    <a:gd name="connsiteX74" fmla="*/ 808430 w 1303730"/>
                    <a:gd name="connsiteY74" fmla="*/ 93362 h 1322087"/>
                    <a:gd name="connsiteX75" fmla="*/ 813192 w 1303730"/>
                    <a:gd name="connsiteY75" fmla="*/ 76693 h 1322087"/>
                    <a:gd name="connsiteX76" fmla="*/ 827480 w 1303730"/>
                    <a:gd name="connsiteY76" fmla="*/ 79074 h 1322087"/>
                    <a:gd name="connsiteX77" fmla="*/ 837005 w 1303730"/>
                    <a:gd name="connsiteY77" fmla="*/ 95743 h 1322087"/>
                    <a:gd name="connsiteX78" fmla="*/ 841767 w 1303730"/>
                    <a:gd name="connsiteY78" fmla="*/ 110030 h 1322087"/>
                    <a:gd name="connsiteX79" fmla="*/ 844148 w 1303730"/>
                    <a:gd name="connsiteY79" fmla="*/ 121937 h 1322087"/>
                    <a:gd name="connsiteX80" fmla="*/ 848911 w 1303730"/>
                    <a:gd name="connsiteY80" fmla="*/ 129080 h 1322087"/>
                    <a:gd name="connsiteX81" fmla="*/ 851292 w 1303730"/>
                    <a:gd name="connsiteY81" fmla="*/ 148130 h 1322087"/>
                    <a:gd name="connsiteX82" fmla="*/ 863198 w 1303730"/>
                    <a:gd name="connsiteY82" fmla="*/ 162418 h 1322087"/>
                    <a:gd name="connsiteX83" fmla="*/ 875105 w 1303730"/>
                    <a:gd name="connsiteY83" fmla="*/ 176705 h 1322087"/>
                    <a:gd name="connsiteX84" fmla="*/ 877486 w 1303730"/>
                    <a:gd name="connsiteY84" fmla="*/ 183849 h 1322087"/>
                    <a:gd name="connsiteX85" fmla="*/ 884630 w 1303730"/>
                    <a:gd name="connsiteY85" fmla="*/ 186230 h 1322087"/>
                    <a:gd name="connsiteX86" fmla="*/ 887011 w 1303730"/>
                    <a:gd name="connsiteY86" fmla="*/ 205280 h 1322087"/>
                    <a:gd name="connsiteX87" fmla="*/ 891773 w 1303730"/>
                    <a:gd name="connsiteY87" fmla="*/ 212424 h 1322087"/>
                    <a:gd name="connsiteX88" fmla="*/ 906061 w 1303730"/>
                    <a:gd name="connsiteY88" fmla="*/ 210043 h 1322087"/>
                    <a:gd name="connsiteX89" fmla="*/ 913205 w 1303730"/>
                    <a:gd name="connsiteY89" fmla="*/ 207662 h 1322087"/>
                    <a:gd name="connsiteX90" fmla="*/ 932255 w 1303730"/>
                    <a:gd name="connsiteY90" fmla="*/ 205280 h 1322087"/>
                    <a:gd name="connsiteX91" fmla="*/ 946542 w 1303730"/>
                    <a:gd name="connsiteY91" fmla="*/ 195755 h 1322087"/>
                    <a:gd name="connsiteX92" fmla="*/ 963211 w 1303730"/>
                    <a:gd name="connsiteY92" fmla="*/ 188612 h 1322087"/>
                    <a:gd name="connsiteX93" fmla="*/ 979880 w 1303730"/>
                    <a:gd name="connsiteY93" fmla="*/ 181468 h 1322087"/>
                    <a:gd name="connsiteX94" fmla="*/ 1003692 w 1303730"/>
                    <a:gd name="connsiteY94" fmla="*/ 183849 h 1322087"/>
                    <a:gd name="connsiteX95" fmla="*/ 1008455 w 1303730"/>
                    <a:gd name="connsiteY95" fmla="*/ 190993 h 1322087"/>
                    <a:gd name="connsiteX96" fmla="*/ 1015598 w 1303730"/>
                    <a:gd name="connsiteY96" fmla="*/ 195755 h 1322087"/>
                    <a:gd name="connsiteX97" fmla="*/ 1027505 w 1303730"/>
                    <a:gd name="connsiteY97" fmla="*/ 200518 h 1322087"/>
                    <a:gd name="connsiteX98" fmla="*/ 1039411 w 1303730"/>
                    <a:gd name="connsiteY98" fmla="*/ 202899 h 1322087"/>
                    <a:gd name="connsiteX99" fmla="*/ 1046555 w 1303730"/>
                    <a:gd name="connsiteY99" fmla="*/ 205280 h 1322087"/>
                    <a:gd name="connsiteX100" fmla="*/ 1067986 w 1303730"/>
                    <a:gd name="connsiteY100" fmla="*/ 221949 h 1322087"/>
                    <a:gd name="connsiteX101" fmla="*/ 1077511 w 1303730"/>
                    <a:gd name="connsiteY101" fmla="*/ 224330 h 1322087"/>
                    <a:gd name="connsiteX102" fmla="*/ 1084655 w 1303730"/>
                    <a:gd name="connsiteY102" fmla="*/ 231474 h 1322087"/>
                    <a:gd name="connsiteX103" fmla="*/ 1101323 w 1303730"/>
                    <a:gd name="connsiteY103" fmla="*/ 236237 h 1322087"/>
                    <a:gd name="connsiteX104" fmla="*/ 1103705 w 1303730"/>
                    <a:gd name="connsiteY104" fmla="*/ 245762 h 1322087"/>
                    <a:gd name="connsiteX105" fmla="*/ 1096561 w 1303730"/>
                    <a:gd name="connsiteY105" fmla="*/ 250524 h 1322087"/>
                    <a:gd name="connsiteX106" fmla="*/ 1087036 w 1303730"/>
                    <a:gd name="connsiteY106" fmla="*/ 255287 h 1322087"/>
                    <a:gd name="connsiteX107" fmla="*/ 1082273 w 1303730"/>
                    <a:gd name="connsiteY107" fmla="*/ 262430 h 1322087"/>
                    <a:gd name="connsiteX108" fmla="*/ 1087036 w 1303730"/>
                    <a:gd name="connsiteY108" fmla="*/ 286243 h 1322087"/>
                    <a:gd name="connsiteX109" fmla="*/ 1089417 w 1303730"/>
                    <a:gd name="connsiteY109" fmla="*/ 293387 h 1322087"/>
                    <a:gd name="connsiteX110" fmla="*/ 1094180 w 1303730"/>
                    <a:gd name="connsiteY110" fmla="*/ 300530 h 1322087"/>
                    <a:gd name="connsiteX111" fmla="*/ 1122755 w 1303730"/>
                    <a:gd name="connsiteY111" fmla="*/ 295768 h 1322087"/>
                    <a:gd name="connsiteX112" fmla="*/ 1132280 w 1303730"/>
                    <a:gd name="connsiteY112" fmla="*/ 291005 h 1322087"/>
                    <a:gd name="connsiteX113" fmla="*/ 1139423 w 1303730"/>
                    <a:gd name="connsiteY113" fmla="*/ 283862 h 1322087"/>
                    <a:gd name="connsiteX114" fmla="*/ 1167998 w 1303730"/>
                    <a:gd name="connsiteY114" fmla="*/ 281480 h 1322087"/>
                    <a:gd name="connsiteX115" fmla="*/ 1177523 w 1303730"/>
                    <a:gd name="connsiteY115" fmla="*/ 276718 h 1322087"/>
                    <a:gd name="connsiteX116" fmla="*/ 1194192 w 1303730"/>
                    <a:gd name="connsiteY116" fmla="*/ 286243 h 1322087"/>
                    <a:gd name="connsiteX117" fmla="*/ 1222767 w 1303730"/>
                    <a:gd name="connsiteY117" fmla="*/ 302912 h 1322087"/>
                    <a:gd name="connsiteX118" fmla="*/ 1229911 w 1303730"/>
                    <a:gd name="connsiteY118" fmla="*/ 305293 h 1322087"/>
                    <a:gd name="connsiteX119" fmla="*/ 1244198 w 1303730"/>
                    <a:gd name="connsiteY119" fmla="*/ 314818 h 1322087"/>
                    <a:gd name="connsiteX120" fmla="*/ 1256105 w 1303730"/>
                    <a:gd name="connsiteY120" fmla="*/ 324343 h 1322087"/>
                    <a:gd name="connsiteX121" fmla="*/ 1263248 w 1303730"/>
                    <a:gd name="connsiteY121" fmla="*/ 331487 h 1322087"/>
                    <a:gd name="connsiteX122" fmla="*/ 1284680 w 1303730"/>
                    <a:gd name="connsiteY122" fmla="*/ 333868 h 1322087"/>
                    <a:gd name="connsiteX123" fmla="*/ 1291823 w 1303730"/>
                    <a:gd name="connsiteY123" fmla="*/ 350537 h 1322087"/>
                    <a:gd name="connsiteX124" fmla="*/ 1294205 w 1303730"/>
                    <a:gd name="connsiteY124" fmla="*/ 360062 h 1322087"/>
                    <a:gd name="connsiteX125" fmla="*/ 1298967 w 1303730"/>
                    <a:gd name="connsiteY125" fmla="*/ 367205 h 1322087"/>
                    <a:gd name="connsiteX126" fmla="*/ 1301348 w 1303730"/>
                    <a:gd name="connsiteY126" fmla="*/ 402924 h 1322087"/>
                    <a:gd name="connsiteX127" fmla="*/ 1303730 w 1303730"/>
                    <a:gd name="connsiteY127" fmla="*/ 410068 h 1322087"/>
                    <a:gd name="connsiteX128" fmla="*/ 1296586 w 1303730"/>
                    <a:gd name="connsiteY128" fmla="*/ 429118 h 1322087"/>
                    <a:gd name="connsiteX129" fmla="*/ 1294205 w 1303730"/>
                    <a:gd name="connsiteY129" fmla="*/ 455312 h 1322087"/>
                    <a:gd name="connsiteX130" fmla="*/ 1287061 w 1303730"/>
                    <a:gd name="connsiteY130" fmla="*/ 457693 h 1322087"/>
                    <a:gd name="connsiteX131" fmla="*/ 1284680 w 1303730"/>
                    <a:gd name="connsiteY131" fmla="*/ 464837 h 1322087"/>
                    <a:gd name="connsiteX132" fmla="*/ 1265630 w 1303730"/>
                    <a:gd name="connsiteY132" fmla="*/ 469599 h 1322087"/>
                    <a:gd name="connsiteX133" fmla="*/ 1251342 w 1303730"/>
                    <a:gd name="connsiteY133" fmla="*/ 474362 h 1322087"/>
                    <a:gd name="connsiteX134" fmla="*/ 1244198 w 1303730"/>
                    <a:gd name="connsiteY134" fmla="*/ 476743 h 1322087"/>
                    <a:gd name="connsiteX135" fmla="*/ 1234673 w 1303730"/>
                    <a:gd name="connsiteY135" fmla="*/ 491030 h 1322087"/>
                    <a:gd name="connsiteX136" fmla="*/ 1232292 w 1303730"/>
                    <a:gd name="connsiteY136" fmla="*/ 498174 h 1322087"/>
                    <a:gd name="connsiteX137" fmla="*/ 1218005 w 1303730"/>
                    <a:gd name="connsiteY137" fmla="*/ 507699 h 1322087"/>
                    <a:gd name="connsiteX138" fmla="*/ 1196573 w 1303730"/>
                    <a:gd name="connsiteY138" fmla="*/ 510080 h 1322087"/>
                    <a:gd name="connsiteX139" fmla="*/ 1189430 w 1303730"/>
                    <a:gd name="connsiteY139" fmla="*/ 517224 h 1322087"/>
                    <a:gd name="connsiteX140" fmla="*/ 1179905 w 1303730"/>
                    <a:gd name="connsiteY140" fmla="*/ 524368 h 1322087"/>
                    <a:gd name="connsiteX141" fmla="*/ 1175142 w 1303730"/>
                    <a:gd name="connsiteY141" fmla="*/ 531512 h 1322087"/>
                    <a:gd name="connsiteX142" fmla="*/ 1172761 w 1303730"/>
                    <a:gd name="connsiteY142" fmla="*/ 541037 h 1322087"/>
                    <a:gd name="connsiteX143" fmla="*/ 1170380 w 1303730"/>
                    <a:gd name="connsiteY143" fmla="*/ 588662 h 1322087"/>
                    <a:gd name="connsiteX144" fmla="*/ 1148948 w 1303730"/>
                    <a:gd name="connsiteY144" fmla="*/ 600568 h 1322087"/>
                    <a:gd name="connsiteX145" fmla="*/ 1129898 w 1303730"/>
                    <a:gd name="connsiteY145" fmla="*/ 610093 h 1322087"/>
                    <a:gd name="connsiteX146" fmla="*/ 1122755 w 1303730"/>
                    <a:gd name="connsiteY146" fmla="*/ 614855 h 1322087"/>
                    <a:gd name="connsiteX147" fmla="*/ 1075130 w 1303730"/>
                    <a:gd name="connsiteY147" fmla="*/ 617237 h 1322087"/>
                    <a:gd name="connsiteX148" fmla="*/ 1067986 w 1303730"/>
                    <a:gd name="connsiteY148" fmla="*/ 619618 h 1322087"/>
                    <a:gd name="connsiteX149" fmla="*/ 1065605 w 1303730"/>
                    <a:gd name="connsiteY149" fmla="*/ 629143 h 1322087"/>
                    <a:gd name="connsiteX150" fmla="*/ 1060842 w 1303730"/>
                    <a:gd name="connsiteY150" fmla="*/ 657718 h 1322087"/>
                    <a:gd name="connsiteX151" fmla="*/ 1058461 w 1303730"/>
                    <a:gd name="connsiteY151" fmla="*/ 745824 h 1322087"/>
                    <a:gd name="connsiteX152" fmla="*/ 1053698 w 1303730"/>
                    <a:gd name="connsiteY152" fmla="*/ 752968 h 1322087"/>
                    <a:gd name="connsiteX153" fmla="*/ 1056080 w 1303730"/>
                    <a:gd name="connsiteY153" fmla="*/ 772018 h 1322087"/>
                    <a:gd name="connsiteX154" fmla="*/ 1058461 w 1303730"/>
                    <a:gd name="connsiteY154" fmla="*/ 786305 h 1322087"/>
                    <a:gd name="connsiteX155" fmla="*/ 1063223 w 1303730"/>
                    <a:gd name="connsiteY155" fmla="*/ 798212 h 1322087"/>
                    <a:gd name="connsiteX156" fmla="*/ 1065605 w 1303730"/>
                    <a:gd name="connsiteY156" fmla="*/ 805355 h 1322087"/>
                    <a:gd name="connsiteX157" fmla="*/ 1070367 w 1303730"/>
                    <a:gd name="connsiteY157" fmla="*/ 824405 h 1322087"/>
                    <a:gd name="connsiteX158" fmla="*/ 1084655 w 1303730"/>
                    <a:gd name="connsiteY158" fmla="*/ 822024 h 1322087"/>
                    <a:gd name="connsiteX159" fmla="*/ 1094180 w 1303730"/>
                    <a:gd name="connsiteY159" fmla="*/ 850599 h 1322087"/>
                    <a:gd name="connsiteX160" fmla="*/ 1096561 w 1303730"/>
                    <a:gd name="connsiteY160" fmla="*/ 857743 h 1322087"/>
                    <a:gd name="connsiteX161" fmla="*/ 1094180 w 1303730"/>
                    <a:gd name="connsiteY161" fmla="*/ 881555 h 1322087"/>
                    <a:gd name="connsiteX162" fmla="*/ 1087036 w 1303730"/>
                    <a:gd name="connsiteY162" fmla="*/ 883937 h 1322087"/>
                    <a:gd name="connsiteX163" fmla="*/ 1084655 w 1303730"/>
                    <a:gd name="connsiteY163" fmla="*/ 891080 h 1322087"/>
                    <a:gd name="connsiteX164" fmla="*/ 1070367 w 1303730"/>
                    <a:gd name="connsiteY164" fmla="*/ 898224 h 1322087"/>
                    <a:gd name="connsiteX165" fmla="*/ 1022742 w 1303730"/>
                    <a:gd name="connsiteY165" fmla="*/ 895843 h 1322087"/>
                    <a:gd name="connsiteX166" fmla="*/ 1001311 w 1303730"/>
                    <a:gd name="connsiteY166" fmla="*/ 888699 h 1322087"/>
                    <a:gd name="connsiteX167" fmla="*/ 991786 w 1303730"/>
                    <a:gd name="connsiteY167" fmla="*/ 886318 h 1322087"/>
                    <a:gd name="connsiteX168" fmla="*/ 977498 w 1303730"/>
                    <a:gd name="connsiteY168" fmla="*/ 881555 h 1322087"/>
                    <a:gd name="connsiteX169" fmla="*/ 965592 w 1303730"/>
                    <a:gd name="connsiteY169" fmla="*/ 879174 h 1322087"/>
                    <a:gd name="connsiteX170" fmla="*/ 956067 w 1303730"/>
                    <a:gd name="connsiteY170" fmla="*/ 874412 h 1322087"/>
                    <a:gd name="connsiteX171" fmla="*/ 917967 w 1303730"/>
                    <a:gd name="connsiteY171" fmla="*/ 876793 h 1322087"/>
                    <a:gd name="connsiteX172" fmla="*/ 925111 w 1303730"/>
                    <a:gd name="connsiteY172" fmla="*/ 969662 h 1322087"/>
                    <a:gd name="connsiteX173" fmla="*/ 927492 w 1303730"/>
                    <a:gd name="connsiteY173" fmla="*/ 983949 h 1322087"/>
                    <a:gd name="connsiteX174" fmla="*/ 932255 w 1303730"/>
                    <a:gd name="connsiteY174" fmla="*/ 1031574 h 1322087"/>
                    <a:gd name="connsiteX175" fmla="*/ 937017 w 1303730"/>
                    <a:gd name="connsiteY175" fmla="*/ 1038718 h 1322087"/>
                    <a:gd name="connsiteX176" fmla="*/ 939398 w 1303730"/>
                    <a:gd name="connsiteY176" fmla="*/ 1045862 h 1322087"/>
                    <a:gd name="connsiteX177" fmla="*/ 941780 w 1303730"/>
                    <a:gd name="connsiteY177" fmla="*/ 1057768 h 1322087"/>
                    <a:gd name="connsiteX178" fmla="*/ 948923 w 1303730"/>
                    <a:gd name="connsiteY178" fmla="*/ 1062530 h 1322087"/>
                    <a:gd name="connsiteX179" fmla="*/ 951305 w 1303730"/>
                    <a:gd name="connsiteY179" fmla="*/ 1076818 h 1322087"/>
                    <a:gd name="connsiteX180" fmla="*/ 956067 w 1303730"/>
                    <a:gd name="connsiteY180" fmla="*/ 1086343 h 1322087"/>
                    <a:gd name="connsiteX181" fmla="*/ 958448 w 1303730"/>
                    <a:gd name="connsiteY181" fmla="*/ 1093487 h 1322087"/>
                    <a:gd name="connsiteX182" fmla="*/ 960830 w 1303730"/>
                    <a:gd name="connsiteY182" fmla="*/ 1103012 h 1322087"/>
                    <a:gd name="connsiteX183" fmla="*/ 975117 w 1303730"/>
                    <a:gd name="connsiteY183" fmla="*/ 1117299 h 1322087"/>
                    <a:gd name="connsiteX184" fmla="*/ 982261 w 1303730"/>
                    <a:gd name="connsiteY184" fmla="*/ 1124443 h 1322087"/>
                    <a:gd name="connsiteX185" fmla="*/ 979880 w 1303730"/>
                    <a:gd name="connsiteY185" fmla="*/ 1131587 h 1322087"/>
                    <a:gd name="connsiteX186" fmla="*/ 965592 w 1303730"/>
                    <a:gd name="connsiteY186" fmla="*/ 1136349 h 1322087"/>
                    <a:gd name="connsiteX187" fmla="*/ 958448 w 1303730"/>
                    <a:gd name="connsiteY187" fmla="*/ 1143493 h 1322087"/>
                    <a:gd name="connsiteX188" fmla="*/ 948923 w 1303730"/>
                    <a:gd name="connsiteY188" fmla="*/ 1157780 h 1322087"/>
                    <a:gd name="connsiteX189" fmla="*/ 946542 w 1303730"/>
                    <a:gd name="connsiteY189" fmla="*/ 1164924 h 1322087"/>
                    <a:gd name="connsiteX190" fmla="*/ 944161 w 1303730"/>
                    <a:gd name="connsiteY190" fmla="*/ 1176830 h 1322087"/>
                    <a:gd name="connsiteX191" fmla="*/ 937017 w 1303730"/>
                    <a:gd name="connsiteY191" fmla="*/ 1181593 h 1322087"/>
                    <a:gd name="connsiteX192" fmla="*/ 925111 w 1303730"/>
                    <a:gd name="connsiteY192" fmla="*/ 1183974 h 1322087"/>
                    <a:gd name="connsiteX193" fmla="*/ 917967 w 1303730"/>
                    <a:gd name="connsiteY193" fmla="*/ 1186355 h 1322087"/>
                    <a:gd name="connsiteX194" fmla="*/ 898917 w 1303730"/>
                    <a:gd name="connsiteY194" fmla="*/ 1207787 h 1322087"/>
                    <a:gd name="connsiteX195" fmla="*/ 896536 w 1303730"/>
                    <a:gd name="connsiteY195" fmla="*/ 1214930 h 1322087"/>
                    <a:gd name="connsiteX196" fmla="*/ 894155 w 1303730"/>
                    <a:gd name="connsiteY196" fmla="*/ 1233980 h 1322087"/>
                    <a:gd name="connsiteX197" fmla="*/ 884630 w 1303730"/>
                    <a:gd name="connsiteY197" fmla="*/ 1236362 h 1322087"/>
                    <a:gd name="connsiteX198" fmla="*/ 870342 w 1303730"/>
                    <a:gd name="connsiteY198" fmla="*/ 1241124 h 1322087"/>
                    <a:gd name="connsiteX199" fmla="*/ 858436 w 1303730"/>
                    <a:gd name="connsiteY199" fmla="*/ 1253030 h 1322087"/>
                    <a:gd name="connsiteX200" fmla="*/ 856055 w 1303730"/>
                    <a:gd name="connsiteY200" fmla="*/ 1260174 h 1322087"/>
                    <a:gd name="connsiteX201" fmla="*/ 841767 w 1303730"/>
                    <a:gd name="connsiteY201" fmla="*/ 1272080 h 1322087"/>
                    <a:gd name="connsiteX202" fmla="*/ 832242 w 1303730"/>
                    <a:gd name="connsiteY202" fmla="*/ 1269699 h 1322087"/>
                    <a:gd name="connsiteX203" fmla="*/ 827480 w 1303730"/>
                    <a:gd name="connsiteY203" fmla="*/ 1262555 h 1322087"/>
                    <a:gd name="connsiteX204" fmla="*/ 822717 w 1303730"/>
                    <a:gd name="connsiteY204" fmla="*/ 1231599 h 1322087"/>
                    <a:gd name="connsiteX205" fmla="*/ 815573 w 1303730"/>
                    <a:gd name="connsiteY205" fmla="*/ 1229218 h 1322087"/>
                    <a:gd name="connsiteX206" fmla="*/ 786998 w 1303730"/>
                    <a:gd name="connsiteY206" fmla="*/ 1231599 h 1322087"/>
                    <a:gd name="connsiteX207" fmla="*/ 779855 w 1303730"/>
                    <a:gd name="connsiteY207" fmla="*/ 1236362 h 1322087"/>
                    <a:gd name="connsiteX208" fmla="*/ 770330 w 1303730"/>
                    <a:gd name="connsiteY208" fmla="*/ 1241124 h 1322087"/>
                    <a:gd name="connsiteX209" fmla="*/ 756042 w 1303730"/>
                    <a:gd name="connsiteY209" fmla="*/ 1245887 h 1322087"/>
                    <a:gd name="connsiteX210" fmla="*/ 732230 w 1303730"/>
                    <a:gd name="connsiteY210" fmla="*/ 1257793 h 1322087"/>
                    <a:gd name="connsiteX211" fmla="*/ 720323 w 1303730"/>
                    <a:gd name="connsiteY211" fmla="*/ 1267318 h 1322087"/>
                    <a:gd name="connsiteX212" fmla="*/ 713180 w 1303730"/>
                    <a:gd name="connsiteY212" fmla="*/ 1274462 h 1322087"/>
                    <a:gd name="connsiteX213" fmla="*/ 698892 w 1303730"/>
                    <a:gd name="connsiteY213" fmla="*/ 1283987 h 1322087"/>
                    <a:gd name="connsiteX214" fmla="*/ 691748 w 1303730"/>
                    <a:gd name="connsiteY214" fmla="*/ 1288749 h 1322087"/>
                    <a:gd name="connsiteX215" fmla="*/ 679842 w 1303730"/>
                    <a:gd name="connsiteY215" fmla="*/ 1310180 h 1322087"/>
                    <a:gd name="connsiteX216" fmla="*/ 677461 w 1303730"/>
                    <a:gd name="connsiteY216" fmla="*/ 1319705 h 1322087"/>
                    <a:gd name="connsiteX217" fmla="*/ 667936 w 1303730"/>
                    <a:gd name="connsiteY217" fmla="*/ 1322087 h 1322087"/>
                    <a:gd name="connsiteX218" fmla="*/ 660792 w 1303730"/>
                    <a:gd name="connsiteY218" fmla="*/ 1317324 h 1322087"/>
                    <a:gd name="connsiteX219" fmla="*/ 660792 w 1303730"/>
                    <a:gd name="connsiteY219" fmla="*/ 1283987 h 1322087"/>
                    <a:gd name="connsiteX220" fmla="*/ 665555 w 1303730"/>
                    <a:gd name="connsiteY220" fmla="*/ 1269699 h 1322087"/>
                    <a:gd name="connsiteX221" fmla="*/ 682223 w 1303730"/>
                    <a:gd name="connsiteY221" fmla="*/ 1257793 h 1322087"/>
                    <a:gd name="connsiteX222" fmla="*/ 691748 w 1303730"/>
                    <a:gd name="connsiteY222" fmla="*/ 1243505 h 1322087"/>
                    <a:gd name="connsiteX223" fmla="*/ 694130 w 1303730"/>
                    <a:gd name="connsiteY223" fmla="*/ 1233980 h 1322087"/>
                    <a:gd name="connsiteX224" fmla="*/ 691748 w 1303730"/>
                    <a:gd name="connsiteY224" fmla="*/ 1224455 h 1322087"/>
                    <a:gd name="connsiteX225" fmla="*/ 682223 w 1303730"/>
                    <a:gd name="connsiteY225" fmla="*/ 1207787 h 1322087"/>
                    <a:gd name="connsiteX226" fmla="*/ 677461 w 1303730"/>
                    <a:gd name="connsiteY226" fmla="*/ 1191118 h 1322087"/>
                    <a:gd name="connsiteX227" fmla="*/ 675080 w 1303730"/>
                    <a:gd name="connsiteY227" fmla="*/ 1179212 h 1322087"/>
                    <a:gd name="connsiteX228" fmla="*/ 653648 w 1303730"/>
                    <a:gd name="connsiteY228" fmla="*/ 1176830 h 1322087"/>
                    <a:gd name="connsiteX229" fmla="*/ 644123 w 1303730"/>
                    <a:gd name="connsiteY229" fmla="*/ 1164924 h 1322087"/>
                    <a:gd name="connsiteX230" fmla="*/ 627455 w 1303730"/>
                    <a:gd name="connsiteY230" fmla="*/ 1157780 h 1322087"/>
                    <a:gd name="connsiteX231" fmla="*/ 617930 w 1303730"/>
                    <a:gd name="connsiteY231" fmla="*/ 1153018 h 1322087"/>
                    <a:gd name="connsiteX232" fmla="*/ 603642 w 1303730"/>
                    <a:gd name="connsiteY232" fmla="*/ 1148255 h 1322087"/>
                    <a:gd name="connsiteX233" fmla="*/ 596498 w 1303730"/>
                    <a:gd name="connsiteY233" fmla="*/ 1145874 h 1322087"/>
                    <a:gd name="connsiteX234" fmla="*/ 584592 w 1303730"/>
                    <a:gd name="connsiteY234" fmla="*/ 1124443 h 1322087"/>
                    <a:gd name="connsiteX235" fmla="*/ 577448 w 1303730"/>
                    <a:gd name="connsiteY235" fmla="*/ 1122062 h 1322087"/>
                    <a:gd name="connsiteX236" fmla="*/ 558398 w 1303730"/>
                    <a:gd name="connsiteY236" fmla="*/ 1117299 h 1322087"/>
                    <a:gd name="connsiteX237" fmla="*/ 551255 w 1303730"/>
                    <a:gd name="connsiteY237" fmla="*/ 1110155 h 1322087"/>
                    <a:gd name="connsiteX238" fmla="*/ 544111 w 1303730"/>
                    <a:gd name="connsiteY238" fmla="*/ 1093487 h 1322087"/>
                    <a:gd name="connsiteX239" fmla="*/ 541730 w 1303730"/>
                    <a:gd name="connsiteY239" fmla="*/ 1083962 h 1322087"/>
                    <a:gd name="connsiteX240" fmla="*/ 539348 w 1303730"/>
                    <a:gd name="connsiteY240" fmla="*/ 1076818 h 1322087"/>
                    <a:gd name="connsiteX241" fmla="*/ 534586 w 1303730"/>
                    <a:gd name="connsiteY241" fmla="*/ 1057768 h 1322087"/>
                    <a:gd name="connsiteX242" fmla="*/ 522680 w 1303730"/>
                    <a:gd name="connsiteY242" fmla="*/ 1041099 h 1322087"/>
                    <a:gd name="connsiteX243" fmla="*/ 520298 w 1303730"/>
                    <a:gd name="connsiteY243" fmla="*/ 1033955 h 1322087"/>
                    <a:gd name="connsiteX244" fmla="*/ 510773 w 1303730"/>
                    <a:gd name="connsiteY244" fmla="*/ 1012524 h 1322087"/>
                    <a:gd name="connsiteX245" fmla="*/ 503630 w 1303730"/>
                    <a:gd name="connsiteY245" fmla="*/ 986330 h 1322087"/>
                    <a:gd name="connsiteX246" fmla="*/ 496486 w 1303730"/>
                    <a:gd name="connsiteY246" fmla="*/ 979187 h 1322087"/>
                    <a:gd name="connsiteX247" fmla="*/ 491723 w 1303730"/>
                    <a:gd name="connsiteY247" fmla="*/ 972043 h 1322087"/>
                    <a:gd name="connsiteX248" fmla="*/ 482198 w 1303730"/>
                    <a:gd name="connsiteY248" fmla="*/ 967280 h 1322087"/>
                    <a:gd name="connsiteX249" fmla="*/ 465530 w 1303730"/>
                    <a:gd name="connsiteY249" fmla="*/ 962518 h 1322087"/>
                    <a:gd name="connsiteX250" fmla="*/ 458386 w 1303730"/>
                    <a:gd name="connsiteY250" fmla="*/ 957755 h 1322087"/>
                    <a:gd name="connsiteX251" fmla="*/ 453623 w 1303730"/>
                    <a:gd name="connsiteY251" fmla="*/ 950612 h 1322087"/>
                    <a:gd name="connsiteX252" fmla="*/ 441717 w 1303730"/>
                    <a:gd name="connsiteY252" fmla="*/ 945849 h 1322087"/>
                    <a:gd name="connsiteX253" fmla="*/ 427430 w 1303730"/>
                    <a:gd name="connsiteY253" fmla="*/ 936324 h 1322087"/>
                    <a:gd name="connsiteX254" fmla="*/ 417905 w 1303730"/>
                    <a:gd name="connsiteY254" fmla="*/ 929180 h 1322087"/>
                    <a:gd name="connsiteX255" fmla="*/ 405998 w 1303730"/>
                    <a:gd name="connsiteY255" fmla="*/ 926799 h 1322087"/>
                    <a:gd name="connsiteX256" fmla="*/ 396473 w 1303730"/>
                    <a:gd name="connsiteY256" fmla="*/ 924418 h 1322087"/>
                    <a:gd name="connsiteX257" fmla="*/ 386948 w 1303730"/>
                    <a:gd name="connsiteY257" fmla="*/ 919655 h 1322087"/>
                    <a:gd name="connsiteX258" fmla="*/ 353611 w 1303730"/>
                    <a:gd name="connsiteY258" fmla="*/ 917274 h 1322087"/>
                    <a:gd name="connsiteX259" fmla="*/ 339323 w 1303730"/>
                    <a:gd name="connsiteY259" fmla="*/ 902987 h 1322087"/>
                    <a:gd name="connsiteX260" fmla="*/ 322655 w 1303730"/>
                    <a:gd name="connsiteY260" fmla="*/ 891080 h 1322087"/>
                    <a:gd name="connsiteX261" fmla="*/ 310748 w 1303730"/>
                    <a:gd name="connsiteY261" fmla="*/ 881555 h 1322087"/>
                    <a:gd name="connsiteX262" fmla="*/ 305986 w 1303730"/>
                    <a:gd name="connsiteY262" fmla="*/ 874412 h 1322087"/>
                    <a:gd name="connsiteX263" fmla="*/ 298842 w 1303730"/>
                    <a:gd name="connsiteY263" fmla="*/ 872030 h 1322087"/>
                    <a:gd name="connsiteX264" fmla="*/ 291698 w 1303730"/>
                    <a:gd name="connsiteY264" fmla="*/ 867268 h 1322087"/>
                    <a:gd name="connsiteX265" fmla="*/ 239311 w 1303730"/>
                    <a:gd name="connsiteY265" fmla="*/ 869649 h 1322087"/>
                    <a:gd name="connsiteX266" fmla="*/ 225023 w 1303730"/>
                    <a:gd name="connsiteY266" fmla="*/ 872030 h 1322087"/>
                    <a:gd name="connsiteX267" fmla="*/ 217880 w 1303730"/>
                    <a:gd name="connsiteY267" fmla="*/ 857743 h 1322087"/>
                    <a:gd name="connsiteX268" fmla="*/ 213117 w 1303730"/>
                    <a:gd name="connsiteY268" fmla="*/ 848218 h 1322087"/>
                    <a:gd name="connsiteX269" fmla="*/ 205973 w 1303730"/>
                    <a:gd name="connsiteY269" fmla="*/ 831549 h 1322087"/>
                    <a:gd name="connsiteX270" fmla="*/ 191686 w 1303730"/>
                    <a:gd name="connsiteY270" fmla="*/ 819643 h 1322087"/>
                    <a:gd name="connsiteX271" fmla="*/ 184542 w 1303730"/>
                    <a:gd name="connsiteY271" fmla="*/ 812499 h 1322087"/>
                    <a:gd name="connsiteX272" fmla="*/ 175017 w 1303730"/>
                    <a:gd name="connsiteY272" fmla="*/ 798212 h 1322087"/>
                    <a:gd name="connsiteX273" fmla="*/ 170255 w 1303730"/>
                    <a:gd name="connsiteY273" fmla="*/ 783924 h 1322087"/>
                    <a:gd name="connsiteX274" fmla="*/ 165492 w 1303730"/>
                    <a:gd name="connsiteY274" fmla="*/ 776780 h 1322087"/>
                    <a:gd name="connsiteX275" fmla="*/ 163111 w 1303730"/>
                    <a:gd name="connsiteY275" fmla="*/ 769637 h 1322087"/>
                    <a:gd name="connsiteX276" fmla="*/ 160730 w 1303730"/>
                    <a:gd name="connsiteY276" fmla="*/ 760112 h 1322087"/>
                    <a:gd name="connsiteX277" fmla="*/ 148823 w 1303730"/>
                    <a:gd name="connsiteY277" fmla="*/ 745824 h 1322087"/>
                    <a:gd name="connsiteX278" fmla="*/ 136917 w 1303730"/>
                    <a:gd name="connsiteY278" fmla="*/ 731537 h 1322087"/>
                    <a:gd name="connsiteX279" fmla="*/ 127392 w 1303730"/>
                    <a:gd name="connsiteY279" fmla="*/ 722012 h 1322087"/>
                    <a:gd name="connsiteX280" fmla="*/ 113105 w 1303730"/>
                    <a:gd name="connsiteY280" fmla="*/ 707724 h 1322087"/>
                    <a:gd name="connsiteX281" fmla="*/ 98817 w 1303730"/>
                    <a:gd name="connsiteY281" fmla="*/ 698199 h 1322087"/>
                    <a:gd name="connsiteX282" fmla="*/ 94055 w 1303730"/>
                    <a:gd name="connsiteY282" fmla="*/ 691055 h 1322087"/>
                    <a:gd name="connsiteX283" fmla="*/ 86911 w 1303730"/>
                    <a:gd name="connsiteY283" fmla="*/ 686293 h 1322087"/>
                    <a:gd name="connsiteX284" fmla="*/ 77386 w 1303730"/>
                    <a:gd name="connsiteY284" fmla="*/ 672005 h 1322087"/>
                    <a:gd name="connsiteX285" fmla="*/ 72623 w 1303730"/>
                    <a:gd name="connsiteY285" fmla="*/ 664862 h 1322087"/>
                    <a:gd name="connsiteX286" fmla="*/ 63098 w 1303730"/>
                    <a:gd name="connsiteY286" fmla="*/ 648193 h 1322087"/>
                    <a:gd name="connsiteX287" fmla="*/ 55955 w 1303730"/>
                    <a:gd name="connsiteY287" fmla="*/ 641049 h 1322087"/>
                    <a:gd name="connsiteX288" fmla="*/ 53573 w 1303730"/>
                    <a:gd name="connsiteY288" fmla="*/ 633905 h 1322087"/>
                    <a:gd name="connsiteX289" fmla="*/ 46430 w 1303730"/>
                    <a:gd name="connsiteY289" fmla="*/ 629143 h 1322087"/>
                    <a:gd name="connsiteX290" fmla="*/ 41667 w 1303730"/>
                    <a:gd name="connsiteY290" fmla="*/ 621999 h 1322087"/>
                    <a:gd name="connsiteX291" fmla="*/ 39286 w 1303730"/>
                    <a:gd name="connsiteY291" fmla="*/ 612474 h 1322087"/>
                    <a:gd name="connsiteX292" fmla="*/ 36905 w 1303730"/>
                    <a:gd name="connsiteY292" fmla="*/ 569612 h 1322087"/>
                    <a:gd name="connsiteX293" fmla="*/ 29761 w 1303730"/>
                    <a:gd name="connsiteY293" fmla="*/ 567230 h 1322087"/>
                    <a:gd name="connsiteX294" fmla="*/ 8330 w 1303730"/>
                    <a:gd name="connsiteY294" fmla="*/ 543418 h 1322087"/>
                    <a:gd name="connsiteX295" fmla="*/ 5948 w 1303730"/>
                    <a:gd name="connsiteY295" fmla="*/ 498174 h 1322087"/>
                    <a:gd name="connsiteX296" fmla="*/ 13092 w 1303730"/>
                    <a:gd name="connsiteY296" fmla="*/ 491030 h 1322087"/>
                    <a:gd name="connsiteX297" fmla="*/ 24998 w 1303730"/>
                    <a:gd name="connsiteY297" fmla="*/ 474362 h 1322087"/>
                    <a:gd name="connsiteX298" fmla="*/ 24998 w 1303730"/>
                    <a:gd name="connsiteY298" fmla="*/ 441024 h 1322087"/>
                    <a:gd name="connsiteX299" fmla="*/ 20236 w 1303730"/>
                    <a:gd name="connsiteY299" fmla="*/ 431499 h 1322087"/>
                    <a:gd name="connsiteX300" fmla="*/ 17855 w 1303730"/>
                    <a:gd name="connsiteY300" fmla="*/ 424355 h 1322087"/>
                    <a:gd name="connsiteX301" fmla="*/ 20236 w 1303730"/>
                    <a:gd name="connsiteY301" fmla="*/ 376730 h 1322087"/>
                    <a:gd name="connsiteX302" fmla="*/ 22617 w 1303730"/>
                    <a:gd name="connsiteY302" fmla="*/ 369587 h 1322087"/>
                    <a:gd name="connsiteX303" fmla="*/ 24998 w 1303730"/>
                    <a:gd name="connsiteY303" fmla="*/ 343393 h 1322087"/>
                    <a:gd name="connsiteX0" fmla="*/ 24998 w 1303730"/>
                    <a:gd name="connsiteY0" fmla="*/ 343393 h 1322087"/>
                    <a:gd name="connsiteX1" fmla="*/ 27380 w 1303730"/>
                    <a:gd name="connsiteY1" fmla="*/ 355299 h 1322087"/>
                    <a:gd name="connsiteX2" fmla="*/ 46430 w 1303730"/>
                    <a:gd name="connsiteY2" fmla="*/ 357680 h 1322087"/>
                    <a:gd name="connsiteX3" fmla="*/ 60717 w 1303730"/>
                    <a:gd name="connsiteY3" fmla="*/ 364824 h 1322087"/>
                    <a:gd name="connsiteX4" fmla="*/ 67861 w 1303730"/>
                    <a:gd name="connsiteY4" fmla="*/ 367205 h 1322087"/>
                    <a:gd name="connsiteX5" fmla="*/ 75005 w 1303730"/>
                    <a:gd name="connsiteY5" fmla="*/ 374349 h 1322087"/>
                    <a:gd name="connsiteX6" fmla="*/ 82148 w 1303730"/>
                    <a:gd name="connsiteY6" fmla="*/ 391018 h 1322087"/>
                    <a:gd name="connsiteX7" fmla="*/ 94055 w 1303730"/>
                    <a:gd name="connsiteY7" fmla="*/ 393399 h 1322087"/>
                    <a:gd name="connsiteX8" fmla="*/ 117867 w 1303730"/>
                    <a:gd name="connsiteY8" fmla="*/ 395780 h 1322087"/>
                    <a:gd name="connsiteX9" fmla="*/ 153586 w 1303730"/>
                    <a:gd name="connsiteY9" fmla="*/ 398162 h 1322087"/>
                    <a:gd name="connsiteX10" fmla="*/ 160730 w 1303730"/>
                    <a:gd name="connsiteY10" fmla="*/ 391018 h 1322087"/>
                    <a:gd name="connsiteX11" fmla="*/ 165492 w 1303730"/>
                    <a:gd name="connsiteY11" fmla="*/ 357680 h 1322087"/>
                    <a:gd name="connsiteX12" fmla="*/ 167873 w 1303730"/>
                    <a:gd name="connsiteY12" fmla="*/ 348155 h 1322087"/>
                    <a:gd name="connsiteX13" fmla="*/ 165492 w 1303730"/>
                    <a:gd name="connsiteY13" fmla="*/ 321962 h 1322087"/>
                    <a:gd name="connsiteX14" fmla="*/ 167873 w 1303730"/>
                    <a:gd name="connsiteY14" fmla="*/ 295768 h 1322087"/>
                    <a:gd name="connsiteX15" fmla="*/ 201211 w 1303730"/>
                    <a:gd name="connsiteY15" fmla="*/ 283862 h 1322087"/>
                    <a:gd name="connsiteX16" fmla="*/ 213117 w 1303730"/>
                    <a:gd name="connsiteY16" fmla="*/ 281480 h 1322087"/>
                    <a:gd name="connsiteX17" fmla="*/ 232167 w 1303730"/>
                    <a:gd name="connsiteY17" fmla="*/ 286243 h 1322087"/>
                    <a:gd name="connsiteX18" fmla="*/ 236930 w 1303730"/>
                    <a:gd name="connsiteY18" fmla="*/ 293387 h 1322087"/>
                    <a:gd name="connsiteX19" fmla="*/ 244073 w 1303730"/>
                    <a:gd name="connsiteY19" fmla="*/ 302912 h 1322087"/>
                    <a:gd name="connsiteX20" fmla="*/ 253598 w 1303730"/>
                    <a:gd name="connsiteY20" fmla="*/ 317199 h 1322087"/>
                    <a:gd name="connsiteX21" fmla="*/ 263123 w 1303730"/>
                    <a:gd name="connsiteY21" fmla="*/ 321962 h 1322087"/>
                    <a:gd name="connsiteX22" fmla="*/ 275030 w 1303730"/>
                    <a:gd name="connsiteY22" fmla="*/ 310055 h 1322087"/>
                    <a:gd name="connsiteX23" fmla="*/ 279792 w 1303730"/>
                    <a:gd name="connsiteY23" fmla="*/ 295768 h 1322087"/>
                    <a:gd name="connsiteX24" fmla="*/ 282173 w 1303730"/>
                    <a:gd name="connsiteY24" fmla="*/ 288624 h 1322087"/>
                    <a:gd name="connsiteX25" fmla="*/ 289317 w 1303730"/>
                    <a:gd name="connsiteY25" fmla="*/ 283862 h 1322087"/>
                    <a:gd name="connsiteX26" fmla="*/ 305986 w 1303730"/>
                    <a:gd name="connsiteY26" fmla="*/ 279099 h 1322087"/>
                    <a:gd name="connsiteX27" fmla="*/ 313130 w 1303730"/>
                    <a:gd name="connsiteY27" fmla="*/ 276718 h 1322087"/>
                    <a:gd name="connsiteX28" fmla="*/ 327417 w 1303730"/>
                    <a:gd name="connsiteY28" fmla="*/ 264812 h 1322087"/>
                    <a:gd name="connsiteX29" fmla="*/ 334561 w 1303730"/>
                    <a:gd name="connsiteY29" fmla="*/ 262430 h 1322087"/>
                    <a:gd name="connsiteX30" fmla="*/ 341705 w 1303730"/>
                    <a:gd name="connsiteY30" fmla="*/ 257668 h 1322087"/>
                    <a:gd name="connsiteX31" fmla="*/ 391711 w 1303730"/>
                    <a:gd name="connsiteY31" fmla="*/ 255287 h 1322087"/>
                    <a:gd name="connsiteX32" fmla="*/ 401236 w 1303730"/>
                    <a:gd name="connsiteY32" fmla="*/ 252905 h 1322087"/>
                    <a:gd name="connsiteX33" fmla="*/ 405998 w 1303730"/>
                    <a:gd name="connsiteY33" fmla="*/ 245762 h 1322087"/>
                    <a:gd name="connsiteX34" fmla="*/ 420286 w 1303730"/>
                    <a:gd name="connsiteY34" fmla="*/ 212424 h 1322087"/>
                    <a:gd name="connsiteX35" fmla="*/ 436955 w 1303730"/>
                    <a:gd name="connsiteY35" fmla="*/ 205280 h 1322087"/>
                    <a:gd name="connsiteX36" fmla="*/ 460767 w 1303730"/>
                    <a:gd name="connsiteY36" fmla="*/ 202899 h 1322087"/>
                    <a:gd name="connsiteX37" fmla="*/ 467911 w 1303730"/>
                    <a:gd name="connsiteY37" fmla="*/ 195755 h 1322087"/>
                    <a:gd name="connsiteX38" fmla="*/ 525061 w 1303730"/>
                    <a:gd name="connsiteY38" fmla="*/ 188612 h 1322087"/>
                    <a:gd name="connsiteX39" fmla="*/ 541730 w 1303730"/>
                    <a:gd name="connsiteY39" fmla="*/ 186230 h 1322087"/>
                    <a:gd name="connsiteX40" fmla="*/ 548873 w 1303730"/>
                    <a:gd name="connsiteY40" fmla="*/ 179087 h 1322087"/>
                    <a:gd name="connsiteX41" fmla="*/ 556017 w 1303730"/>
                    <a:gd name="connsiteY41" fmla="*/ 174324 h 1322087"/>
                    <a:gd name="connsiteX42" fmla="*/ 560780 w 1303730"/>
                    <a:gd name="connsiteY42" fmla="*/ 164799 h 1322087"/>
                    <a:gd name="connsiteX43" fmla="*/ 570305 w 1303730"/>
                    <a:gd name="connsiteY43" fmla="*/ 155274 h 1322087"/>
                    <a:gd name="connsiteX44" fmla="*/ 560780 w 1303730"/>
                    <a:gd name="connsiteY44" fmla="*/ 140987 h 1322087"/>
                    <a:gd name="connsiteX45" fmla="*/ 546492 w 1303730"/>
                    <a:gd name="connsiteY45" fmla="*/ 121937 h 1322087"/>
                    <a:gd name="connsiteX46" fmla="*/ 544111 w 1303730"/>
                    <a:gd name="connsiteY46" fmla="*/ 105268 h 1322087"/>
                    <a:gd name="connsiteX47" fmla="*/ 539348 w 1303730"/>
                    <a:gd name="connsiteY47" fmla="*/ 98124 h 1322087"/>
                    <a:gd name="connsiteX48" fmla="*/ 541730 w 1303730"/>
                    <a:gd name="connsiteY48" fmla="*/ 83837 h 1322087"/>
                    <a:gd name="connsiteX49" fmla="*/ 544111 w 1303730"/>
                    <a:gd name="connsiteY49" fmla="*/ 76693 h 1322087"/>
                    <a:gd name="connsiteX50" fmla="*/ 551255 w 1303730"/>
                    <a:gd name="connsiteY50" fmla="*/ 74312 h 1322087"/>
                    <a:gd name="connsiteX51" fmla="*/ 560780 w 1303730"/>
                    <a:gd name="connsiteY51" fmla="*/ 69549 h 1322087"/>
                    <a:gd name="connsiteX52" fmla="*/ 567923 w 1303730"/>
                    <a:gd name="connsiteY52" fmla="*/ 64787 h 1322087"/>
                    <a:gd name="connsiteX53" fmla="*/ 577448 w 1303730"/>
                    <a:gd name="connsiteY53" fmla="*/ 62405 h 1322087"/>
                    <a:gd name="connsiteX54" fmla="*/ 582211 w 1303730"/>
                    <a:gd name="connsiteY54" fmla="*/ 55262 h 1322087"/>
                    <a:gd name="connsiteX55" fmla="*/ 589355 w 1303730"/>
                    <a:gd name="connsiteY55" fmla="*/ 52880 h 1322087"/>
                    <a:gd name="connsiteX56" fmla="*/ 596498 w 1303730"/>
                    <a:gd name="connsiteY56" fmla="*/ 45737 h 1322087"/>
                    <a:gd name="connsiteX57" fmla="*/ 598880 w 1303730"/>
                    <a:gd name="connsiteY57" fmla="*/ 38593 h 1322087"/>
                    <a:gd name="connsiteX58" fmla="*/ 606023 w 1303730"/>
                    <a:gd name="connsiteY58" fmla="*/ 33830 h 1322087"/>
                    <a:gd name="connsiteX59" fmla="*/ 613167 w 1303730"/>
                    <a:gd name="connsiteY59" fmla="*/ 26687 h 1322087"/>
                    <a:gd name="connsiteX60" fmla="*/ 615548 w 1303730"/>
                    <a:gd name="connsiteY60" fmla="*/ 19543 h 1322087"/>
                    <a:gd name="connsiteX61" fmla="*/ 629836 w 1303730"/>
                    <a:gd name="connsiteY61" fmla="*/ 7637 h 1322087"/>
                    <a:gd name="connsiteX62" fmla="*/ 646505 w 1303730"/>
                    <a:gd name="connsiteY62" fmla="*/ 2874 h 1322087"/>
                    <a:gd name="connsiteX63" fmla="*/ 663173 w 1303730"/>
                    <a:gd name="connsiteY63" fmla="*/ 14780 h 1322087"/>
                    <a:gd name="connsiteX64" fmla="*/ 679842 w 1303730"/>
                    <a:gd name="connsiteY64" fmla="*/ 26687 h 1322087"/>
                    <a:gd name="connsiteX65" fmla="*/ 689367 w 1303730"/>
                    <a:gd name="connsiteY65" fmla="*/ 40974 h 1322087"/>
                    <a:gd name="connsiteX66" fmla="*/ 717942 w 1303730"/>
                    <a:gd name="connsiteY66" fmla="*/ 48118 h 1322087"/>
                    <a:gd name="connsiteX67" fmla="*/ 722705 w 1303730"/>
                    <a:gd name="connsiteY67" fmla="*/ 60024 h 1322087"/>
                    <a:gd name="connsiteX68" fmla="*/ 725086 w 1303730"/>
                    <a:gd name="connsiteY68" fmla="*/ 69549 h 1322087"/>
                    <a:gd name="connsiteX69" fmla="*/ 732230 w 1303730"/>
                    <a:gd name="connsiteY69" fmla="*/ 71930 h 1322087"/>
                    <a:gd name="connsiteX70" fmla="*/ 736992 w 1303730"/>
                    <a:gd name="connsiteY70" fmla="*/ 79074 h 1322087"/>
                    <a:gd name="connsiteX71" fmla="*/ 760805 w 1303730"/>
                    <a:gd name="connsiteY71" fmla="*/ 93362 h 1322087"/>
                    <a:gd name="connsiteX72" fmla="*/ 765567 w 1303730"/>
                    <a:gd name="connsiteY72" fmla="*/ 100505 h 1322087"/>
                    <a:gd name="connsiteX73" fmla="*/ 801286 w 1303730"/>
                    <a:gd name="connsiteY73" fmla="*/ 100505 h 1322087"/>
                    <a:gd name="connsiteX74" fmla="*/ 808430 w 1303730"/>
                    <a:gd name="connsiteY74" fmla="*/ 93362 h 1322087"/>
                    <a:gd name="connsiteX75" fmla="*/ 813192 w 1303730"/>
                    <a:gd name="connsiteY75" fmla="*/ 76693 h 1322087"/>
                    <a:gd name="connsiteX76" fmla="*/ 827480 w 1303730"/>
                    <a:gd name="connsiteY76" fmla="*/ 79074 h 1322087"/>
                    <a:gd name="connsiteX77" fmla="*/ 837005 w 1303730"/>
                    <a:gd name="connsiteY77" fmla="*/ 95743 h 1322087"/>
                    <a:gd name="connsiteX78" fmla="*/ 841767 w 1303730"/>
                    <a:gd name="connsiteY78" fmla="*/ 110030 h 1322087"/>
                    <a:gd name="connsiteX79" fmla="*/ 844148 w 1303730"/>
                    <a:gd name="connsiteY79" fmla="*/ 121937 h 1322087"/>
                    <a:gd name="connsiteX80" fmla="*/ 848911 w 1303730"/>
                    <a:gd name="connsiteY80" fmla="*/ 129080 h 1322087"/>
                    <a:gd name="connsiteX81" fmla="*/ 851292 w 1303730"/>
                    <a:gd name="connsiteY81" fmla="*/ 148130 h 1322087"/>
                    <a:gd name="connsiteX82" fmla="*/ 863198 w 1303730"/>
                    <a:gd name="connsiteY82" fmla="*/ 162418 h 1322087"/>
                    <a:gd name="connsiteX83" fmla="*/ 875105 w 1303730"/>
                    <a:gd name="connsiteY83" fmla="*/ 176705 h 1322087"/>
                    <a:gd name="connsiteX84" fmla="*/ 877486 w 1303730"/>
                    <a:gd name="connsiteY84" fmla="*/ 183849 h 1322087"/>
                    <a:gd name="connsiteX85" fmla="*/ 884630 w 1303730"/>
                    <a:gd name="connsiteY85" fmla="*/ 186230 h 1322087"/>
                    <a:gd name="connsiteX86" fmla="*/ 887011 w 1303730"/>
                    <a:gd name="connsiteY86" fmla="*/ 205280 h 1322087"/>
                    <a:gd name="connsiteX87" fmla="*/ 891773 w 1303730"/>
                    <a:gd name="connsiteY87" fmla="*/ 212424 h 1322087"/>
                    <a:gd name="connsiteX88" fmla="*/ 906061 w 1303730"/>
                    <a:gd name="connsiteY88" fmla="*/ 210043 h 1322087"/>
                    <a:gd name="connsiteX89" fmla="*/ 913205 w 1303730"/>
                    <a:gd name="connsiteY89" fmla="*/ 207662 h 1322087"/>
                    <a:gd name="connsiteX90" fmla="*/ 932255 w 1303730"/>
                    <a:gd name="connsiteY90" fmla="*/ 205280 h 1322087"/>
                    <a:gd name="connsiteX91" fmla="*/ 946542 w 1303730"/>
                    <a:gd name="connsiteY91" fmla="*/ 195755 h 1322087"/>
                    <a:gd name="connsiteX92" fmla="*/ 963211 w 1303730"/>
                    <a:gd name="connsiteY92" fmla="*/ 188612 h 1322087"/>
                    <a:gd name="connsiteX93" fmla="*/ 979880 w 1303730"/>
                    <a:gd name="connsiteY93" fmla="*/ 181468 h 1322087"/>
                    <a:gd name="connsiteX94" fmla="*/ 1003692 w 1303730"/>
                    <a:gd name="connsiteY94" fmla="*/ 183849 h 1322087"/>
                    <a:gd name="connsiteX95" fmla="*/ 1008455 w 1303730"/>
                    <a:gd name="connsiteY95" fmla="*/ 190993 h 1322087"/>
                    <a:gd name="connsiteX96" fmla="*/ 1015598 w 1303730"/>
                    <a:gd name="connsiteY96" fmla="*/ 195755 h 1322087"/>
                    <a:gd name="connsiteX97" fmla="*/ 1027505 w 1303730"/>
                    <a:gd name="connsiteY97" fmla="*/ 200518 h 1322087"/>
                    <a:gd name="connsiteX98" fmla="*/ 1039411 w 1303730"/>
                    <a:gd name="connsiteY98" fmla="*/ 202899 h 1322087"/>
                    <a:gd name="connsiteX99" fmla="*/ 1046555 w 1303730"/>
                    <a:gd name="connsiteY99" fmla="*/ 205280 h 1322087"/>
                    <a:gd name="connsiteX100" fmla="*/ 1067986 w 1303730"/>
                    <a:gd name="connsiteY100" fmla="*/ 221949 h 1322087"/>
                    <a:gd name="connsiteX101" fmla="*/ 1077511 w 1303730"/>
                    <a:gd name="connsiteY101" fmla="*/ 224330 h 1322087"/>
                    <a:gd name="connsiteX102" fmla="*/ 1084655 w 1303730"/>
                    <a:gd name="connsiteY102" fmla="*/ 231474 h 1322087"/>
                    <a:gd name="connsiteX103" fmla="*/ 1101323 w 1303730"/>
                    <a:gd name="connsiteY103" fmla="*/ 236237 h 1322087"/>
                    <a:gd name="connsiteX104" fmla="*/ 1103705 w 1303730"/>
                    <a:gd name="connsiteY104" fmla="*/ 245762 h 1322087"/>
                    <a:gd name="connsiteX105" fmla="*/ 1096561 w 1303730"/>
                    <a:gd name="connsiteY105" fmla="*/ 250524 h 1322087"/>
                    <a:gd name="connsiteX106" fmla="*/ 1087036 w 1303730"/>
                    <a:gd name="connsiteY106" fmla="*/ 255287 h 1322087"/>
                    <a:gd name="connsiteX107" fmla="*/ 1082273 w 1303730"/>
                    <a:gd name="connsiteY107" fmla="*/ 262430 h 1322087"/>
                    <a:gd name="connsiteX108" fmla="*/ 1087036 w 1303730"/>
                    <a:gd name="connsiteY108" fmla="*/ 286243 h 1322087"/>
                    <a:gd name="connsiteX109" fmla="*/ 1089417 w 1303730"/>
                    <a:gd name="connsiteY109" fmla="*/ 293387 h 1322087"/>
                    <a:gd name="connsiteX110" fmla="*/ 1094180 w 1303730"/>
                    <a:gd name="connsiteY110" fmla="*/ 300530 h 1322087"/>
                    <a:gd name="connsiteX111" fmla="*/ 1122755 w 1303730"/>
                    <a:gd name="connsiteY111" fmla="*/ 295768 h 1322087"/>
                    <a:gd name="connsiteX112" fmla="*/ 1132280 w 1303730"/>
                    <a:gd name="connsiteY112" fmla="*/ 291005 h 1322087"/>
                    <a:gd name="connsiteX113" fmla="*/ 1139423 w 1303730"/>
                    <a:gd name="connsiteY113" fmla="*/ 283862 h 1322087"/>
                    <a:gd name="connsiteX114" fmla="*/ 1167998 w 1303730"/>
                    <a:gd name="connsiteY114" fmla="*/ 281480 h 1322087"/>
                    <a:gd name="connsiteX115" fmla="*/ 1177523 w 1303730"/>
                    <a:gd name="connsiteY115" fmla="*/ 276718 h 1322087"/>
                    <a:gd name="connsiteX116" fmla="*/ 1194192 w 1303730"/>
                    <a:gd name="connsiteY116" fmla="*/ 286243 h 1322087"/>
                    <a:gd name="connsiteX117" fmla="*/ 1222767 w 1303730"/>
                    <a:gd name="connsiteY117" fmla="*/ 302912 h 1322087"/>
                    <a:gd name="connsiteX118" fmla="*/ 1229911 w 1303730"/>
                    <a:gd name="connsiteY118" fmla="*/ 305293 h 1322087"/>
                    <a:gd name="connsiteX119" fmla="*/ 1244198 w 1303730"/>
                    <a:gd name="connsiteY119" fmla="*/ 314818 h 1322087"/>
                    <a:gd name="connsiteX120" fmla="*/ 1256105 w 1303730"/>
                    <a:gd name="connsiteY120" fmla="*/ 324343 h 1322087"/>
                    <a:gd name="connsiteX121" fmla="*/ 1263248 w 1303730"/>
                    <a:gd name="connsiteY121" fmla="*/ 331487 h 1322087"/>
                    <a:gd name="connsiteX122" fmla="*/ 1284680 w 1303730"/>
                    <a:gd name="connsiteY122" fmla="*/ 333868 h 1322087"/>
                    <a:gd name="connsiteX123" fmla="*/ 1291823 w 1303730"/>
                    <a:gd name="connsiteY123" fmla="*/ 350537 h 1322087"/>
                    <a:gd name="connsiteX124" fmla="*/ 1294205 w 1303730"/>
                    <a:gd name="connsiteY124" fmla="*/ 360062 h 1322087"/>
                    <a:gd name="connsiteX125" fmla="*/ 1298967 w 1303730"/>
                    <a:gd name="connsiteY125" fmla="*/ 367205 h 1322087"/>
                    <a:gd name="connsiteX126" fmla="*/ 1301348 w 1303730"/>
                    <a:gd name="connsiteY126" fmla="*/ 402924 h 1322087"/>
                    <a:gd name="connsiteX127" fmla="*/ 1303730 w 1303730"/>
                    <a:gd name="connsiteY127" fmla="*/ 410068 h 1322087"/>
                    <a:gd name="connsiteX128" fmla="*/ 1296586 w 1303730"/>
                    <a:gd name="connsiteY128" fmla="*/ 429118 h 1322087"/>
                    <a:gd name="connsiteX129" fmla="*/ 1294205 w 1303730"/>
                    <a:gd name="connsiteY129" fmla="*/ 455312 h 1322087"/>
                    <a:gd name="connsiteX130" fmla="*/ 1287061 w 1303730"/>
                    <a:gd name="connsiteY130" fmla="*/ 457693 h 1322087"/>
                    <a:gd name="connsiteX131" fmla="*/ 1284680 w 1303730"/>
                    <a:gd name="connsiteY131" fmla="*/ 464837 h 1322087"/>
                    <a:gd name="connsiteX132" fmla="*/ 1265630 w 1303730"/>
                    <a:gd name="connsiteY132" fmla="*/ 469599 h 1322087"/>
                    <a:gd name="connsiteX133" fmla="*/ 1251342 w 1303730"/>
                    <a:gd name="connsiteY133" fmla="*/ 474362 h 1322087"/>
                    <a:gd name="connsiteX134" fmla="*/ 1244198 w 1303730"/>
                    <a:gd name="connsiteY134" fmla="*/ 476743 h 1322087"/>
                    <a:gd name="connsiteX135" fmla="*/ 1234673 w 1303730"/>
                    <a:gd name="connsiteY135" fmla="*/ 491030 h 1322087"/>
                    <a:gd name="connsiteX136" fmla="*/ 1232292 w 1303730"/>
                    <a:gd name="connsiteY136" fmla="*/ 498174 h 1322087"/>
                    <a:gd name="connsiteX137" fmla="*/ 1218005 w 1303730"/>
                    <a:gd name="connsiteY137" fmla="*/ 507699 h 1322087"/>
                    <a:gd name="connsiteX138" fmla="*/ 1196573 w 1303730"/>
                    <a:gd name="connsiteY138" fmla="*/ 510080 h 1322087"/>
                    <a:gd name="connsiteX139" fmla="*/ 1189430 w 1303730"/>
                    <a:gd name="connsiteY139" fmla="*/ 517224 h 1322087"/>
                    <a:gd name="connsiteX140" fmla="*/ 1179905 w 1303730"/>
                    <a:gd name="connsiteY140" fmla="*/ 524368 h 1322087"/>
                    <a:gd name="connsiteX141" fmla="*/ 1175142 w 1303730"/>
                    <a:gd name="connsiteY141" fmla="*/ 531512 h 1322087"/>
                    <a:gd name="connsiteX142" fmla="*/ 1172761 w 1303730"/>
                    <a:gd name="connsiteY142" fmla="*/ 541037 h 1322087"/>
                    <a:gd name="connsiteX143" fmla="*/ 1170380 w 1303730"/>
                    <a:gd name="connsiteY143" fmla="*/ 588662 h 1322087"/>
                    <a:gd name="connsiteX144" fmla="*/ 1148948 w 1303730"/>
                    <a:gd name="connsiteY144" fmla="*/ 600568 h 1322087"/>
                    <a:gd name="connsiteX145" fmla="*/ 1129898 w 1303730"/>
                    <a:gd name="connsiteY145" fmla="*/ 610093 h 1322087"/>
                    <a:gd name="connsiteX146" fmla="*/ 1122755 w 1303730"/>
                    <a:gd name="connsiteY146" fmla="*/ 614855 h 1322087"/>
                    <a:gd name="connsiteX147" fmla="*/ 1075130 w 1303730"/>
                    <a:gd name="connsiteY147" fmla="*/ 617237 h 1322087"/>
                    <a:gd name="connsiteX148" fmla="*/ 1067986 w 1303730"/>
                    <a:gd name="connsiteY148" fmla="*/ 619618 h 1322087"/>
                    <a:gd name="connsiteX149" fmla="*/ 1065605 w 1303730"/>
                    <a:gd name="connsiteY149" fmla="*/ 629143 h 1322087"/>
                    <a:gd name="connsiteX150" fmla="*/ 1060842 w 1303730"/>
                    <a:gd name="connsiteY150" fmla="*/ 657718 h 1322087"/>
                    <a:gd name="connsiteX151" fmla="*/ 1058461 w 1303730"/>
                    <a:gd name="connsiteY151" fmla="*/ 745824 h 1322087"/>
                    <a:gd name="connsiteX152" fmla="*/ 1053698 w 1303730"/>
                    <a:gd name="connsiteY152" fmla="*/ 752968 h 1322087"/>
                    <a:gd name="connsiteX153" fmla="*/ 1056080 w 1303730"/>
                    <a:gd name="connsiteY153" fmla="*/ 772018 h 1322087"/>
                    <a:gd name="connsiteX154" fmla="*/ 1058461 w 1303730"/>
                    <a:gd name="connsiteY154" fmla="*/ 786305 h 1322087"/>
                    <a:gd name="connsiteX155" fmla="*/ 1063223 w 1303730"/>
                    <a:gd name="connsiteY155" fmla="*/ 798212 h 1322087"/>
                    <a:gd name="connsiteX156" fmla="*/ 1065605 w 1303730"/>
                    <a:gd name="connsiteY156" fmla="*/ 805355 h 1322087"/>
                    <a:gd name="connsiteX157" fmla="*/ 1070367 w 1303730"/>
                    <a:gd name="connsiteY157" fmla="*/ 824405 h 1322087"/>
                    <a:gd name="connsiteX158" fmla="*/ 1084655 w 1303730"/>
                    <a:gd name="connsiteY158" fmla="*/ 822024 h 1322087"/>
                    <a:gd name="connsiteX159" fmla="*/ 1094180 w 1303730"/>
                    <a:gd name="connsiteY159" fmla="*/ 850599 h 1322087"/>
                    <a:gd name="connsiteX160" fmla="*/ 1096561 w 1303730"/>
                    <a:gd name="connsiteY160" fmla="*/ 857743 h 1322087"/>
                    <a:gd name="connsiteX161" fmla="*/ 1094180 w 1303730"/>
                    <a:gd name="connsiteY161" fmla="*/ 881555 h 1322087"/>
                    <a:gd name="connsiteX162" fmla="*/ 1087036 w 1303730"/>
                    <a:gd name="connsiteY162" fmla="*/ 883937 h 1322087"/>
                    <a:gd name="connsiteX163" fmla="*/ 1084655 w 1303730"/>
                    <a:gd name="connsiteY163" fmla="*/ 891080 h 1322087"/>
                    <a:gd name="connsiteX164" fmla="*/ 1070367 w 1303730"/>
                    <a:gd name="connsiteY164" fmla="*/ 898224 h 1322087"/>
                    <a:gd name="connsiteX165" fmla="*/ 1022742 w 1303730"/>
                    <a:gd name="connsiteY165" fmla="*/ 895843 h 1322087"/>
                    <a:gd name="connsiteX166" fmla="*/ 1001311 w 1303730"/>
                    <a:gd name="connsiteY166" fmla="*/ 888699 h 1322087"/>
                    <a:gd name="connsiteX167" fmla="*/ 991786 w 1303730"/>
                    <a:gd name="connsiteY167" fmla="*/ 886318 h 1322087"/>
                    <a:gd name="connsiteX168" fmla="*/ 977498 w 1303730"/>
                    <a:gd name="connsiteY168" fmla="*/ 881555 h 1322087"/>
                    <a:gd name="connsiteX169" fmla="*/ 965592 w 1303730"/>
                    <a:gd name="connsiteY169" fmla="*/ 879174 h 1322087"/>
                    <a:gd name="connsiteX170" fmla="*/ 956067 w 1303730"/>
                    <a:gd name="connsiteY170" fmla="*/ 874412 h 1322087"/>
                    <a:gd name="connsiteX171" fmla="*/ 917967 w 1303730"/>
                    <a:gd name="connsiteY171" fmla="*/ 876793 h 1322087"/>
                    <a:gd name="connsiteX172" fmla="*/ 925111 w 1303730"/>
                    <a:gd name="connsiteY172" fmla="*/ 969662 h 1322087"/>
                    <a:gd name="connsiteX173" fmla="*/ 927492 w 1303730"/>
                    <a:gd name="connsiteY173" fmla="*/ 983949 h 1322087"/>
                    <a:gd name="connsiteX174" fmla="*/ 932255 w 1303730"/>
                    <a:gd name="connsiteY174" fmla="*/ 1031574 h 1322087"/>
                    <a:gd name="connsiteX175" fmla="*/ 937017 w 1303730"/>
                    <a:gd name="connsiteY175" fmla="*/ 1038718 h 1322087"/>
                    <a:gd name="connsiteX176" fmla="*/ 939398 w 1303730"/>
                    <a:gd name="connsiteY176" fmla="*/ 1045862 h 1322087"/>
                    <a:gd name="connsiteX177" fmla="*/ 941780 w 1303730"/>
                    <a:gd name="connsiteY177" fmla="*/ 1057768 h 1322087"/>
                    <a:gd name="connsiteX178" fmla="*/ 948923 w 1303730"/>
                    <a:gd name="connsiteY178" fmla="*/ 1062530 h 1322087"/>
                    <a:gd name="connsiteX179" fmla="*/ 951305 w 1303730"/>
                    <a:gd name="connsiteY179" fmla="*/ 1076818 h 1322087"/>
                    <a:gd name="connsiteX180" fmla="*/ 956067 w 1303730"/>
                    <a:gd name="connsiteY180" fmla="*/ 1086343 h 1322087"/>
                    <a:gd name="connsiteX181" fmla="*/ 958448 w 1303730"/>
                    <a:gd name="connsiteY181" fmla="*/ 1093487 h 1322087"/>
                    <a:gd name="connsiteX182" fmla="*/ 960830 w 1303730"/>
                    <a:gd name="connsiteY182" fmla="*/ 1103012 h 1322087"/>
                    <a:gd name="connsiteX183" fmla="*/ 975117 w 1303730"/>
                    <a:gd name="connsiteY183" fmla="*/ 1117299 h 1322087"/>
                    <a:gd name="connsiteX184" fmla="*/ 982261 w 1303730"/>
                    <a:gd name="connsiteY184" fmla="*/ 1124443 h 1322087"/>
                    <a:gd name="connsiteX185" fmla="*/ 979880 w 1303730"/>
                    <a:gd name="connsiteY185" fmla="*/ 1131587 h 1322087"/>
                    <a:gd name="connsiteX186" fmla="*/ 965592 w 1303730"/>
                    <a:gd name="connsiteY186" fmla="*/ 1136349 h 1322087"/>
                    <a:gd name="connsiteX187" fmla="*/ 958448 w 1303730"/>
                    <a:gd name="connsiteY187" fmla="*/ 1143493 h 1322087"/>
                    <a:gd name="connsiteX188" fmla="*/ 948923 w 1303730"/>
                    <a:gd name="connsiteY188" fmla="*/ 1157780 h 1322087"/>
                    <a:gd name="connsiteX189" fmla="*/ 946542 w 1303730"/>
                    <a:gd name="connsiteY189" fmla="*/ 1164924 h 1322087"/>
                    <a:gd name="connsiteX190" fmla="*/ 944161 w 1303730"/>
                    <a:gd name="connsiteY190" fmla="*/ 1176830 h 1322087"/>
                    <a:gd name="connsiteX191" fmla="*/ 937017 w 1303730"/>
                    <a:gd name="connsiteY191" fmla="*/ 1181593 h 1322087"/>
                    <a:gd name="connsiteX192" fmla="*/ 925111 w 1303730"/>
                    <a:gd name="connsiteY192" fmla="*/ 1183974 h 1322087"/>
                    <a:gd name="connsiteX193" fmla="*/ 917967 w 1303730"/>
                    <a:gd name="connsiteY193" fmla="*/ 1186355 h 1322087"/>
                    <a:gd name="connsiteX194" fmla="*/ 898917 w 1303730"/>
                    <a:gd name="connsiteY194" fmla="*/ 1207787 h 1322087"/>
                    <a:gd name="connsiteX195" fmla="*/ 896536 w 1303730"/>
                    <a:gd name="connsiteY195" fmla="*/ 1214930 h 1322087"/>
                    <a:gd name="connsiteX196" fmla="*/ 894155 w 1303730"/>
                    <a:gd name="connsiteY196" fmla="*/ 1233980 h 1322087"/>
                    <a:gd name="connsiteX197" fmla="*/ 884630 w 1303730"/>
                    <a:gd name="connsiteY197" fmla="*/ 1236362 h 1322087"/>
                    <a:gd name="connsiteX198" fmla="*/ 870342 w 1303730"/>
                    <a:gd name="connsiteY198" fmla="*/ 1241124 h 1322087"/>
                    <a:gd name="connsiteX199" fmla="*/ 858436 w 1303730"/>
                    <a:gd name="connsiteY199" fmla="*/ 1253030 h 1322087"/>
                    <a:gd name="connsiteX200" fmla="*/ 856055 w 1303730"/>
                    <a:gd name="connsiteY200" fmla="*/ 1260174 h 1322087"/>
                    <a:gd name="connsiteX201" fmla="*/ 841767 w 1303730"/>
                    <a:gd name="connsiteY201" fmla="*/ 1272080 h 1322087"/>
                    <a:gd name="connsiteX202" fmla="*/ 832242 w 1303730"/>
                    <a:gd name="connsiteY202" fmla="*/ 1269699 h 1322087"/>
                    <a:gd name="connsiteX203" fmla="*/ 827480 w 1303730"/>
                    <a:gd name="connsiteY203" fmla="*/ 1262555 h 1322087"/>
                    <a:gd name="connsiteX204" fmla="*/ 822717 w 1303730"/>
                    <a:gd name="connsiteY204" fmla="*/ 1231599 h 1322087"/>
                    <a:gd name="connsiteX205" fmla="*/ 815573 w 1303730"/>
                    <a:gd name="connsiteY205" fmla="*/ 1229218 h 1322087"/>
                    <a:gd name="connsiteX206" fmla="*/ 786998 w 1303730"/>
                    <a:gd name="connsiteY206" fmla="*/ 1231599 h 1322087"/>
                    <a:gd name="connsiteX207" fmla="*/ 779855 w 1303730"/>
                    <a:gd name="connsiteY207" fmla="*/ 1236362 h 1322087"/>
                    <a:gd name="connsiteX208" fmla="*/ 770330 w 1303730"/>
                    <a:gd name="connsiteY208" fmla="*/ 1241124 h 1322087"/>
                    <a:gd name="connsiteX209" fmla="*/ 756042 w 1303730"/>
                    <a:gd name="connsiteY209" fmla="*/ 1245887 h 1322087"/>
                    <a:gd name="connsiteX210" fmla="*/ 732230 w 1303730"/>
                    <a:gd name="connsiteY210" fmla="*/ 1257793 h 1322087"/>
                    <a:gd name="connsiteX211" fmla="*/ 720323 w 1303730"/>
                    <a:gd name="connsiteY211" fmla="*/ 1267318 h 1322087"/>
                    <a:gd name="connsiteX212" fmla="*/ 713180 w 1303730"/>
                    <a:gd name="connsiteY212" fmla="*/ 1274462 h 1322087"/>
                    <a:gd name="connsiteX213" fmla="*/ 698892 w 1303730"/>
                    <a:gd name="connsiteY213" fmla="*/ 1283987 h 1322087"/>
                    <a:gd name="connsiteX214" fmla="*/ 691748 w 1303730"/>
                    <a:gd name="connsiteY214" fmla="*/ 1288749 h 1322087"/>
                    <a:gd name="connsiteX215" fmla="*/ 679842 w 1303730"/>
                    <a:gd name="connsiteY215" fmla="*/ 1310180 h 1322087"/>
                    <a:gd name="connsiteX216" fmla="*/ 677461 w 1303730"/>
                    <a:gd name="connsiteY216" fmla="*/ 1319705 h 1322087"/>
                    <a:gd name="connsiteX217" fmla="*/ 667936 w 1303730"/>
                    <a:gd name="connsiteY217" fmla="*/ 1322087 h 1322087"/>
                    <a:gd name="connsiteX218" fmla="*/ 660792 w 1303730"/>
                    <a:gd name="connsiteY218" fmla="*/ 1317324 h 1322087"/>
                    <a:gd name="connsiteX219" fmla="*/ 660792 w 1303730"/>
                    <a:gd name="connsiteY219" fmla="*/ 1283987 h 1322087"/>
                    <a:gd name="connsiteX220" fmla="*/ 665555 w 1303730"/>
                    <a:gd name="connsiteY220" fmla="*/ 1269699 h 1322087"/>
                    <a:gd name="connsiteX221" fmla="*/ 682223 w 1303730"/>
                    <a:gd name="connsiteY221" fmla="*/ 1257793 h 1322087"/>
                    <a:gd name="connsiteX222" fmla="*/ 691748 w 1303730"/>
                    <a:gd name="connsiteY222" fmla="*/ 1243505 h 1322087"/>
                    <a:gd name="connsiteX223" fmla="*/ 694130 w 1303730"/>
                    <a:gd name="connsiteY223" fmla="*/ 1233980 h 1322087"/>
                    <a:gd name="connsiteX224" fmla="*/ 691748 w 1303730"/>
                    <a:gd name="connsiteY224" fmla="*/ 1224455 h 1322087"/>
                    <a:gd name="connsiteX225" fmla="*/ 682223 w 1303730"/>
                    <a:gd name="connsiteY225" fmla="*/ 1207787 h 1322087"/>
                    <a:gd name="connsiteX226" fmla="*/ 677461 w 1303730"/>
                    <a:gd name="connsiteY226" fmla="*/ 1191118 h 1322087"/>
                    <a:gd name="connsiteX227" fmla="*/ 695668 w 1303730"/>
                    <a:gd name="connsiteY227" fmla="*/ 1215526 h 1322087"/>
                    <a:gd name="connsiteX228" fmla="*/ 653648 w 1303730"/>
                    <a:gd name="connsiteY228" fmla="*/ 1176830 h 1322087"/>
                    <a:gd name="connsiteX229" fmla="*/ 644123 w 1303730"/>
                    <a:gd name="connsiteY229" fmla="*/ 1164924 h 1322087"/>
                    <a:gd name="connsiteX230" fmla="*/ 627455 w 1303730"/>
                    <a:gd name="connsiteY230" fmla="*/ 1157780 h 1322087"/>
                    <a:gd name="connsiteX231" fmla="*/ 617930 w 1303730"/>
                    <a:gd name="connsiteY231" fmla="*/ 1153018 h 1322087"/>
                    <a:gd name="connsiteX232" fmla="*/ 603642 w 1303730"/>
                    <a:gd name="connsiteY232" fmla="*/ 1148255 h 1322087"/>
                    <a:gd name="connsiteX233" fmla="*/ 596498 w 1303730"/>
                    <a:gd name="connsiteY233" fmla="*/ 1145874 h 1322087"/>
                    <a:gd name="connsiteX234" fmla="*/ 584592 w 1303730"/>
                    <a:gd name="connsiteY234" fmla="*/ 1124443 h 1322087"/>
                    <a:gd name="connsiteX235" fmla="*/ 577448 w 1303730"/>
                    <a:gd name="connsiteY235" fmla="*/ 1122062 h 1322087"/>
                    <a:gd name="connsiteX236" fmla="*/ 558398 w 1303730"/>
                    <a:gd name="connsiteY236" fmla="*/ 1117299 h 1322087"/>
                    <a:gd name="connsiteX237" fmla="*/ 551255 w 1303730"/>
                    <a:gd name="connsiteY237" fmla="*/ 1110155 h 1322087"/>
                    <a:gd name="connsiteX238" fmla="*/ 544111 w 1303730"/>
                    <a:gd name="connsiteY238" fmla="*/ 1093487 h 1322087"/>
                    <a:gd name="connsiteX239" fmla="*/ 541730 w 1303730"/>
                    <a:gd name="connsiteY239" fmla="*/ 1083962 h 1322087"/>
                    <a:gd name="connsiteX240" fmla="*/ 539348 w 1303730"/>
                    <a:gd name="connsiteY240" fmla="*/ 1076818 h 1322087"/>
                    <a:gd name="connsiteX241" fmla="*/ 534586 w 1303730"/>
                    <a:gd name="connsiteY241" fmla="*/ 1057768 h 1322087"/>
                    <a:gd name="connsiteX242" fmla="*/ 522680 w 1303730"/>
                    <a:gd name="connsiteY242" fmla="*/ 1041099 h 1322087"/>
                    <a:gd name="connsiteX243" fmla="*/ 520298 w 1303730"/>
                    <a:gd name="connsiteY243" fmla="*/ 1033955 h 1322087"/>
                    <a:gd name="connsiteX244" fmla="*/ 510773 w 1303730"/>
                    <a:gd name="connsiteY244" fmla="*/ 1012524 h 1322087"/>
                    <a:gd name="connsiteX245" fmla="*/ 503630 w 1303730"/>
                    <a:gd name="connsiteY245" fmla="*/ 986330 h 1322087"/>
                    <a:gd name="connsiteX246" fmla="*/ 496486 w 1303730"/>
                    <a:gd name="connsiteY246" fmla="*/ 979187 h 1322087"/>
                    <a:gd name="connsiteX247" fmla="*/ 491723 w 1303730"/>
                    <a:gd name="connsiteY247" fmla="*/ 972043 h 1322087"/>
                    <a:gd name="connsiteX248" fmla="*/ 482198 w 1303730"/>
                    <a:gd name="connsiteY248" fmla="*/ 967280 h 1322087"/>
                    <a:gd name="connsiteX249" fmla="*/ 465530 w 1303730"/>
                    <a:gd name="connsiteY249" fmla="*/ 962518 h 1322087"/>
                    <a:gd name="connsiteX250" fmla="*/ 458386 w 1303730"/>
                    <a:gd name="connsiteY250" fmla="*/ 957755 h 1322087"/>
                    <a:gd name="connsiteX251" fmla="*/ 453623 w 1303730"/>
                    <a:gd name="connsiteY251" fmla="*/ 950612 h 1322087"/>
                    <a:gd name="connsiteX252" fmla="*/ 441717 w 1303730"/>
                    <a:gd name="connsiteY252" fmla="*/ 945849 h 1322087"/>
                    <a:gd name="connsiteX253" fmla="*/ 427430 w 1303730"/>
                    <a:gd name="connsiteY253" fmla="*/ 936324 h 1322087"/>
                    <a:gd name="connsiteX254" fmla="*/ 417905 w 1303730"/>
                    <a:gd name="connsiteY254" fmla="*/ 929180 h 1322087"/>
                    <a:gd name="connsiteX255" fmla="*/ 405998 w 1303730"/>
                    <a:gd name="connsiteY255" fmla="*/ 926799 h 1322087"/>
                    <a:gd name="connsiteX256" fmla="*/ 396473 w 1303730"/>
                    <a:gd name="connsiteY256" fmla="*/ 924418 h 1322087"/>
                    <a:gd name="connsiteX257" fmla="*/ 386948 w 1303730"/>
                    <a:gd name="connsiteY257" fmla="*/ 919655 h 1322087"/>
                    <a:gd name="connsiteX258" fmla="*/ 353611 w 1303730"/>
                    <a:gd name="connsiteY258" fmla="*/ 917274 h 1322087"/>
                    <a:gd name="connsiteX259" fmla="*/ 339323 w 1303730"/>
                    <a:gd name="connsiteY259" fmla="*/ 902987 h 1322087"/>
                    <a:gd name="connsiteX260" fmla="*/ 322655 w 1303730"/>
                    <a:gd name="connsiteY260" fmla="*/ 891080 h 1322087"/>
                    <a:gd name="connsiteX261" fmla="*/ 310748 w 1303730"/>
                    <a:gd name="connsiteY261" fmla="*/ 881555 h 1322087"/>
                    <a:gd name="connsiteX262" fmla="*/ 305986 w 1303730"/>
                    <a:gd name="connsiteY262" fmla="*/ 874412 h 1322087"/>
                    <a:gd name="connsiteX263" fmla="*/ 298842 w 1303730"/>
                    <a:gd name="connsiteY263" fmla="*/ 872030 h 1322087"/>
                    <a:gd name="connsiteX264" fmla="*/ 291698 w 1303730"/>
                    <a:gd name="connsiteY264" fmla="*/ 867268 h 1322087"/>
                    <a:gd name="connsiteX265" fmla="*/ 239311 w 1303730"/>
                    <a:gd name="connsiteY265" fmla="*/ 869649 h 1322087"/>
                    <a:gd name="connsiteX266" fmla="*/ 225023 w 1303730"/>
                    <a:gd name="connsiteY266" fmla="*/ 872030 h 1322087"/>
                    <a:gd name="connsiteX267" fmla="*/ 217880 w 1303730"/>
                    <a:gd name="connsiteY267" fmla="*/ 857743 h 1322087"/>
                    <a:gd name="connsiteX268" fmla="*/ 213117 w 1303730"/>
                    <a:gd name="connsiteY268" fmla="*/ 848218 h 1322087"/>
                    <a:gd name="connsiteX269" fmla="*/ 205973 w 1303730"/>
                    <a:gd name="connsiteY269" fmla="*/ 831549 h 1322087"/>
                    <a:gd name="connsiteX270" fmla="*/ 191686 w 1303730"/>
                    <a:gd name="connsiteY270" fmla="*/ 819643 h 1322087"/>
                    <a:gd name="connsiteX271" fmla="*/ 184542 w 1303730"/>
                    <a:gd name="connsiteY271" fmla="*/ 812499 h 1322087"/>
                    <a:gd name="connsiteX272" fmla="*/ 175017 w 1303730"/>
                    <a:gd name="connsiteY272" fmla="*/ 798212 h 1322087"/>
                    <a:gd name="connsiteX273" fmla="*/ 170255 w 1303730"/>
                    <a:gd name="connsiteY273" fmla="*/ 783924 h 1322087"/>
                    <a:gd name="connsiteX274" fmla="*/ 165492 w 1303730"/>
                    <a:gd name="connsiteY274" fmla="*/ 776780 h 1322087"/>
                    <a:gd name="connsiteX275" fmla="*/ 163111 w 1303730"/>
                    <a:gd name="connsiteY275" fmla="*/ 769637 h 1322087"/>
                    <a:gd name="connsiteX276" fmla="*/ 160730 w 1303730"/>
                    <a:gd name="connsiteY276" fmla="*/ 760112 h 1322087"/>
                    <a:gd name="connsiteX277" fmla="*/ 148823 w 1303730"/>
                    <a:gd name="connsiteY277" fmla="*/ 745824 h 1322087"/>
                    <a:gd name="connsiteX278" fmla="*/ 136917 w 1303730"/>
                    <a:gd name="connsiteY278" fmla="*/ 731537 h 1322087"/>
                    <a:gd name="connsiteX279" fmla="*/ 127392 w 1303730"/>
                    <a:gd name="connsiteY279" fmla="*/ 722012 h 1322087"/>
                    <a:gd name="connsiteX280" fmla="*/ 113105 w 1303730"/>
                    <a:gd name="connsiteY280" fmla="*/ 707724 h 1322087"/>
                    <a:gd name="connsiteX281" fmla="*/ 98817 w 1303730"/>
                    <a:gd name="connsiteY281" fmla="*/ 698199 h 1322087"/>
                    <a:gd name="connsiteX282" fmla="*/ 94055 w 1303730"/>
                    <a:gd name="connsiteY282" fmla="*/ 691055 h 1322087"/>
                    <a:gd name="connsiteX283" fmla="*/ 86911 w 1303730"/>
                    <a:gd name="connsiteY283" fmla="*/ 686293 h 1322087"/>
                    <a:gd name="connsiteX284" fmla="*/ 77386 w 1303730"/>
                    <a:gd name="connsiteY284" fmla="*/ 672005 h 1322087"/>
                    <a:gd name="connsiteX285" fmla="*/ 72623 w 1303730"/>
                    <a:gd name="connsiteY285" fmla="*/ 664862 h 1322087"/>
                    <a:gd name="connsiteX286" fmla="*/ 63098 w 1303730"/>
                    <a:gd name="connsiteY286" fmla="*/ 648193 h 1322087"/>
                    <a:gd name="connsiteX287" fmla="*/ 55955 w 1303730"/>
                    <a:gd name="connsiteY287" fmla="*/ 641049 h 1322087"/>
                    <a:gd name="connsiteX288" fmla="*/ 53573 w 1303730"/>
                    <a:gd name="connsiteY288" fmla="*/ 633905 h 1322087"/>
                    <a:gd name="connsiteX289" fmla="*/ 46430 w 1303730"/>
                    <a:gd name="connsiteY289" fmla="*/ 629143 h 1322087"/>
                    <a:gd name="connsiteX290" fmla="*/ 41667 w 1303730"/>
                    <a:gd name="connsiteY290" fmla="*/ 621999 h 1322087"/>
                    <a:gd name="connsiteX291" fmla="*/ 39286 w 1303730"/>
                    <a:gd name="connsiteY291" fmla="*/ 612474 h 1322087"/>
                    <a:gd name="connsiteX292" fmla="*/ 36905 w 1303730"/>
                    <a:gd name="connsiteY292" fmla="*/ 569612 h 1322087"/>
                    <a:gd name="connsiteX293" fmla="*/ 29761 w 1303730"/>
                    <a:gd name="connsiteY293" fmla="*/ 567230 h 1322087"/>
                    <a:gd name="connsiteX294" fmla="*/ 8330 w 1303730"/>
                    <a:gd name="connsiteY294" fmla="*/ 543418 h 1322087"/>
                    <a:gd name="connsiteX295" fmla="*/ 5948 w 1303730"/>
                    <a:gd name="connsiteY295" fmla="*/ 498174 h 1322087"/>
                    <a:gd name="connsiteX296" fmla="*/ 13092 w 1303730"/>
                    <a:gd name="connsiteY296" fmla="*/ 491030 h 1322087"/>
                    <a:gd name="connsiteX297" fmla="*/ 24998 w 1303730"/>
                    <a:gd name="connsiteY297" fmla="*/ 474362 h 1322087"/>
                    <a:gd name="connsiteX298" fmla="*/ 24998 w 1303730"/>
                    <a:gd name="connsiteY298" fmla="*/ 441024 h 1322087"/>
                    <a:gd name="connsiteX299" fmla="*/ 20236 w 1303730"/>
                    <a:gd name="connsiteY299" fmla="*/ 431499 h 1322087"/>
                    <a:gd name="connsiteX300" fmla="*/ 17855 w 1303730"/>
                    <a:gd name="connsiteY300" fmla="*/ 424355 h 1322087"/>
                    <a:gd name="connsiteX301" fmla="*/ 20236 w 1303730"/>
                    <a:gd name="connsiteY301" fmla="*/ 376730 h 1322087"/>
                    <a:gd name="connsiteX302" fmla="*/ 22617 w 1303730"/>
                    <a:gd name="connsiteY302" fmla="*/ 369587 h 1322087"/>
                    <a:gd name="connsiteX303" fmla="*/ 24998 w 1303730"/>
                    <a:gd name="connsiteY303" fmla="*/ 343393 h 1322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</a:cxnLst>
                  <a:rect l="l" t="t" r="r" b="b"/>
                  <a:pathLst>
                    <a:path w="1303730" h="1322087">
                      <a:moveTo>
                        <a:pt x="24998" y="343393"/>
                      </a:moveTo>
                      <a:cubicBezTo>
                        <a:pt x="25792" y="341012"/>
                        <a:pt x="24012" y="353054"/>
                        <a:pt x="27380" y="355299"/>
                      </a:cubicBezTo>
                      <a:cubicBezTo>
                        <a:pt x="32705" y="358849"/>
                        <a:pt x="40134" y="356535"/>
                        <a:pt x="46430" y="357680"/>
                      </a:cubicBezTo>
                      <a:cubicBezTo>
                        <a:pt x="55831" y="359389"/>
                        <a:pt x="52006" y="360469"/>
                        <a:pt x="60717" y="364824"/>
                      </a:cubicBezTo>
                      <a:cubicBezTo>
                        <a:pt x="62962" y="365946"/>
                        <a:pt x="65480" y="366411"/>
                        <a:pt x="67861" y="367205"/>
                      </a:cubicBezTo>
                      <a:cubicBezTo>
                        <a:pt x="70242" y="369586"/>
                        <a:pt x="73137" y="371547"/>
                        <a:pt x="75005" y="374349"/>
                      </a:cubicBezTo>
                      <a:cubicBezTo>
                        <a:pt x="78388" y="379424"/>
                        <a:pt x="76434" y="386937"/>
                        <a:pt x="82148" y="391018"/>
                      </a:cubicBezTo>
                      <a:cubicBezTo>
                        <a:pt x="85442" y="393371"/>
                        <a:pt x="90043" y="392864"/>
                        <a:pt x="94055" y="393399"/>
                      </a:cubicBezTo>
                      <a:cubicBezTo>
                        <a:pt x="101962" y="394453"/>
                        <a:pt x="109930" y="394986"/>
                        <a:pt x="117867" y="395780"/>
                      </a:cubicBezTo>
                      <a:cubicBezTo>
                        <a:pt x="132249" y="402972"/>
                        <a:pt x="131227" y="404550"/>
                        <a:pt x="153586" y="398162"/>
                      </a:cubicBezTo>
                      <a:cubicBezTo>
                        <a:pt x="156824" y="397237"/>
                        <a:pt x="158349" y="393399"/>
                        <a:pt x="160730" y="391018"/>
                      </a:cubicBezTo>
                      <a:cubicBezTo>
                        <a:pt x="166156" y="369312"/>
                        <a:pt x="160079" y="395577"/>
                        <a:pt x="165492" y="357680"/>
                      </a:cubicBezTo>
                      <a:cubicBezTo>
                        <a:pt x="165955" y="354440"/>
                        <a:pt x="167079" y="351330"/>
                        <a:pt x="167873" y="348155"/>
                      </a:cubicBezTo>
                      <a:cubicBezTo>
                        <a:pt x="167079" y="339424"/>
                        <a:pt x="165492" y="330729"/>
                        <a:pt x="165492" y="321962"/>
                      </a:cubicBezTo>
                      <a:cubicBezTo>
                        <a:pt x="165492" y="313195"/>
                        <a:pt x="164165" y="303713"/>
                        <a:pt x="167873" y="295768"/>
                      </a:cubicBezTo>
                      <a:cubicBezTo>
                        <a:pt x="173251" y="284245"/>
                        <a:pt x="192396" y="285218"/>
                        <a:pt x="201211" y="283862"/>
                      </a:cubicBezTo>
                      <a:cubicBezTo>
                        <a:pt x="205211" y="283247"/>
                        <a:pt x="209148" y="282274"/>
                        <a:pt x="213117" y="281480"/>
                      </a:cubicBezTo>
                      <a:cubicBezTo>
                        <a:pt x="213707" y="281598"/>
                        <a:pt x="229728" y="284292"/>
                        <a:pt x="232167" y="286243"/>
                      </a:cubicBezTo>
                      <a:cubicBezTo>
                        <a:pt x="234402" y="288031"/>
                        <a:pt x="235266" y="291058"/>
                        <a:pt x="236930" y="293387"/>
                      </a:cubicBezTo>
                      <a:cubicBezTo>
                        <a:pt x="239237" y="296616"/>
                        <a:pt x="241797" y="299661"/>
                        <a:pt x="244073" y="302912"/>
                      </a:cubicBezTo>
                      <a:cubicBezTo>
                        <a:pt x="247355" y="307601"/>
                        <a:pt x="248479" y="314639"/>
                        <a:pt x="253598" y="317199"/>
                      </a:cubicBezTo>
                      <a:lnTo>
                        <a:pt x="263123" y="321962"/>
                      </a:lnTo>
                      <a:cubicBezTo>
                        <a:pt x="269640" y="317617"/>
                        <a:pt x="271688" y="317574"/>
                        <a:pt x="275030" y="310055"/>
                      </a:cubicBezTo>
                      <a:cubicBezTo>
                        <a:pt x="277069" y="305468"/>
                        <a:pt x="278205" y="300530"/>
                        <a:pt x="279792" y="295768"/>
                      </a:cubicBezTo>
                      <a:cubicBezTo>
                        <a:pt x="280586" y="293387"/>
                        <a:pt x="280084" y="290016"/>
                        <a:pt x="282173" y="288624"/>
                      </a:cubicBezTo>
                      <a:cubicBezTo>
                        <a:pt x="284554" y="287037"/>
                        <a:pt x="286757" y="285142"/>
                        <a:pt x="289317" y="283862"/>
                      </a:cubicBezTo>
                      <a:cubicBezTo>
                        <a:pt x="293129" y="281956"/>
                        <a:pt x="302418" y="280118"/>
                        <a:pt x="305986" y="279099"/>
                      </a:cubicBezTo>
                      <a:cubicBezTo>
                        <a:pt x="308400" y="278409"/>
                        <a:pt x="310749" y="277512"/>
                        <a:pt x="313130" y="276718"/>
                      </a:cubicBezTo>
                      <a:cubicBezTo>
                        <a:pt x="318399" y="271449"/>
                        <a:pt x="320784" y="268129"/>
                        <a:pt x="327417" y="264812"/>
                      </a:cubicBezTo>
                      <a:cubicBezTo>
                        <a:pt x="329662" y="263689"/>
                        <a:pt x="332316" y="263553"/>
                        <a:pt x="334561" y="262430"/>
                      </a:cubicBezTo>
                      <a:cubicBezTo>
                        <a:pt x="337121" y="261150"/>
                        <a:pt x="338865" y="258023"/>
                        <a:pt x="341705" y="257668"/>
                      </a:cubicBezTo>
                      <a:cubicBezTo>
                        <a:pt x="358264" y="255598"/>
                        <a:pt x="375042" y="256081"/>
                        <a:pt x="391711" y="255287"/>
                      </a:cubicBezTo>
                      <a:cubicBezTo>
                        <a:pt x="394886" y="254493"/>
                        <a:pt x="398513" y="254720"/>
                        <a:pt x="401236" y="252905"/>
                      </a:cubicBezTo>
                      <a:cubicBezTo>
                        <a:pt x="403617" y="251318"/>
                        <a:pt x="405020" y="248451"/>
                        <a:pt x="405998" y="245762"/>
                      </a:cubicBezTo>
                      <a:cubicBezTo>
                        <a:pt x="408879" y="237839"/>
                        <a:pt x="409990" y="217571"/>
                        <a:pt x="420286" y="212424"/>
                      </a:cubicBezTo>
                      <a:cubicBezTo>
                        <a:pt x="424344" y="210395"/>
                        <a:pt x="431897" y="206058"/>
                        <a:pt x="436955" y="205280"/>
                      </a:cubicBezTo>
                      <a:cubicBezTo>
                        <a:pt x="444839" y="204067"/>
                        <a:pt x="452830" y="203693"/>
                        <a:pt x="460767" y="202899"/>
                      </a:cubicBezTo>
                      <a:cubicBezTo>
                        <a:pt x="463148" y="200518"/>
                        <a:pt x="465324" y="197911"/>
                        <a:pt x="467911" y="195755"/>
                      </a:cubicBezTo>
                      <a:cubicBezTo>
                        <a:pt x="484478" y="181950"/>
                        <a:pt x="498216" y="189890"/>
                        <a:pt x="525061" y="188612"/>
                      </a:cubicBezTo>
                      <a:cubicBezTo>
                        <a:pt x="530617" y="187818"/>
                        <a:pt x="536519" y="188315"/>
                        <a:pt x="541730" y="186230"/>
                      </a:cubicBezTo>
                      <a:cubicBezTo>
                        <a:pt x="544856" y="184979"/>
                        <a:pt x="546286" y="181243"/>
                        <a:pt x="548873" y="179087"/>
                      </a:cubicBezTo>
                      <a:cubicBezTo>
                        <a:pt x="551072" y="177255"/>
                        <a:pt x="553636" y="175912"/>
                        <a:pt x="556017" y="174324"/>
                      </a:cubicBezTo>
                      <a:cubicBezTo>
                        <a:pt x="557605" y="171149"/>
                        <a:pt x="558270" y="167309"/>
                        <a:pt x="560780" y="164799"/>
                      </a:cubicBezTo>
                      <a:cubicBezTo>
                        <a:pt x="573481" y="152098"/>
                        <a:pt x="563952" y="174326"/>
                        <a:pt x="570305" y="155274"/>
                      </a:cubicBezTo>
                      <a:cubicBezTo>
                        <a:pt x="565492" y="136028"/>
                        <a:pt x="572165" y="153636"/>
                        <a:pt x="560780" y="140987"/>
                      </a:cubicBezTo>
                      <a:cubicBezTo>
                        <a:pt x="555470" y="135087"/>
                        <a:pt x="546492" y="121937"/>
                        <a:pt x="546492" y="121937"/>
                      </a:cubicBezTo>
                      <a:cubicBezTo>
                        <a:pt x="545698" y="116381"/>
                        <a:pt x="545724" y="110644"/>
                        <a:pt x="544111" y="105268"/>
                      </a:cubicBezTo>
                      <a:cubicBezTo>
                        <a:pt x="543289" y="102527"/>
                        <a:pt x="539664" y="100969"/>
                        <a:pt x="539348" y="98124"/>
                      </a:cubicBezTo>
                      <a:cubicBezTo>
                        <a:pt x="538815" y="93325"/>
                        <a:pt x="540683" y="88550"/>
                        <a:pt x="541730" y="83837"/>
                      </a:cubicBezTo>
                      <a:cubicBezTo>
                        <a:pt x="542275" y="81387"/>
                        <a:pt x="542336" y="78468"/>
                        <a:pt x="544111" y="76693"/>
                      </a:cubicBezTo>
                      <a:cubicBezTo>
                        <a:pt x="545886" y="74918"/>
                        <a:pt x="548948" y="75301"/>
                        <a:pt x="551255" y="74312"/>
                      </a:cubicBezTo>
                      <a:cubicBezTo>
                        <a:pt x="554518" y="72914"/>
                        <a:pt x="557698" y="71310"/>
                        <a:pt x="560780" y="69549"/>
                      </a:cubicBezTo>
                      <a:cubicBezTo>
                        <a:pt x="563265" y="68129"/>
                        <a:pt x="565293" y="65914"/>
                        <a:pt x="567923" y="64787"/>
                      </a:cubicBezTo>
                      <a:cubicBezTo>
                        <a:pt x="570931" y="63498"/>
                        <a:pt x="574273" y="63199"/>
                        <a:pt x="577448" y="62405"/>
                      </a:cubicBezTo>
                      <a:cubicBezTo>
                        <a:pt x="579036" y="60024"/>
                        <a:pt x="579976" y="57050"/>
                        <a:pt x="582211" y="55262"/>
                      </a:cubicBezTo>
                      <a:cubicBezTo>
                        <a:pt x="584171" y="53694"/>
                        <a:pt x="587266" y="54272"/>
                        <a:pt x="589355" y="52880"/>
                      </a:cubicBezTo>
                      <a:cubicBezTo>
                        <a:pt x="592157" y="51012"/>
                        <a:pt x="594117" y="48118"/>
                        <a:pt x="596498" y="45737"/>
                      </a:cubicBezTo>
                      <a:cubicBezTo>
                        <a:pt x="597292" y="43356"/>
                        <a:pt x="597312" y="40553"/>
                        <a:pt x="598880" y="38593"/>
                      </a:cubicBezTo>
                      <a:cubicBezTo>
                        <a:pt x="600668" y="36358"/>
                        <a:pt x="603825" y="35662"/>
                        <a:pt x="606023" y="33830"/>
                      </a:cubicBezTo>
                      <a:cubicBezTo>
                        <a:pt x="608610" y="31674"/>
                        <a:pt x="610786" y="29068"/>
                        <a:pt x="613167" y="26687"/>
                      </a:cubicBezTo>
                      <a:cubicBezTo>
                        <a:pt x="613961" y="24306"/>
                        <a:pt x="614156" y="21632"/>
                        <a:pt x="615548" y="19543"/>
                      </a:cubicBezTo>
                      <a:cubicBezTo>
                        <a:pt x="618182" y="15592"/>
                        <a:pt x="625442" y="9834"/>
                        <a:pt x="629836" y="7637"/>
                      </a:cubicBezTo>
                      <a:cubicBezTo>
                        <a:pt x="633257" y="5927"/>
                        <a:pt x="643447" y="3639"/>
                        <a:pt x="646505" y="2874"/>
                      </a:cubicBezTo>
                      <a:cubicBezTo>
                        <a:pt x="663352" y="14108"/>
                        <a:pt x="642480" y="0"/>
                        <a:pt x="663173" y="14780"/>
                      </a:cubicBezTo>
                      <a:cubicBezTo>
                        <a:pt x="667050" y="17549"/>
                        <a:pt x="677136" y="23643"/>
                        <a:pt x="679842" y="26687"/>
                      </a:cubicBezTo>
                      <a:cubicBezTo>
                        <a:pt x="683645" y="30965"/>
                        <a:pt x="683937" y="39164"/>
                        <a:pt x="689367" y="40974"/>
                      </a:cubicBezTo>
                      <a:cubicBezTo>
                        <a:pt x="708235" y="47264"/>
                        <a:pt x="698703" y="44912"/>
                        <a:pt x="717942" y="48118"/>
                      </a:cubicBezTo>
                      <a:cubicBezTo>
                        <a:pt x="719530" y="52087"/>
                        <a:pt x="721353" y="55969"/>
                        <a:pt x="722705" y="60024"/>
                      </a:cubicBezTo>
                      <a:cubicBezTo>
                        <a:pt x="723740" y="63129"/>
                        <a:pt x="723042" y="66993"/>
                        <a:pt x="725086" y="69549"/>
                      </a:cubicBezTo>
                      <a:cubicBezTo>
                        <a:pt x="726654" y="71509"/>
                        <a:pt x="729849" y="71136"/>
                        <a:pt x="732230" y="71930"/>
                      </a:cubicBezTo>
                      <a:cubicBezTo>
                        <a:pt x="733817" y="74311"/>
                        <a:pt x="734838" y="77189"/>
                        <a:pt x="736992" y="79074"/>
                      </a:cubicBezTo>
                      <a:cubicBezTo>
                        <a:pt x="744652" y="85777"/>
                        <a:pt x="752103" y="89010"/>
                        <a:pt x="760805" y="93362"/>
                      </a:cubicBezTo>
                      <a:cubicBezTo>
                        <a:pt x="762392" y="95743"/>
                        <a:pt x="763186" y="98918"/>
                        <a:pt x="765567" y="100505"/>
                      </a:cubicBezTo>
                      <a:cubicBezTo>
                        <a:pt x="773683" y="105916"/>
                        <a:pt x="798393" y="100768"/>
                        <a:pt x="801286" y="100505"/>
                      </a:cubicBezTo>
                      <a:cubicBezTo>
                        <a:pt x="803667" y="98124"/>
                        <a:pt x="806562" y="96164"/>
                        <a:pt x="808430" y="93362"/>
                      </a:cubicBezTo>
                      <a:cubicBezTo>
                        <a:pt x="809796" y="91313"/>
                        <a:pt x="812875" y="77962"/>
                        <a:pt x="813192" y="76693"/>
                      </a:cubicBezTo>
                      <a:cubicBezTo>
                        <a:pt x="817955" y="77487"/>
                        <a:pt x="823161" y="76915"/>
                        <a:pt x="827480" y="79074"/>
                      </a:cubicBezTo>
                      <a:cubicBezTo>
                        <a:pt x="829626" y="80147"/>
                        <a:pt x="836649" y="94852"/>
                        <a:pt x="837005" y="95743"/>
                      </a:cubicBezTo>
                      <a:cubicBezTo>
                        <a:pt x="838869" y="100404"/>
                        <a:pt x="840783" y="105108"/>
                        <a:pt x="841767" y="110030"/>
                      </a:cubicBezTo>
                      <a:cubicBezTo>
                        <a:pt x="842561" y="113999"/>
                        <a:pt x="842727" y="118147"/>
                        <a:pt x="844148" y="121937"/>
                      </a:cubicBezTo>
                      <a:cubicBezTo>
                        <a:pt x="845153" y="124617"/>
                        <a:pt x="847323" y="126699"/>
                        <a:pt x="848911" y="129080"/>
                      </a:cubicBezTo>
                      <a:cubicBezTo>
                        <a:pt x="849705" y="135430"/>
                        <a:pt x="849608" y="141956"/>
                        <a:pt x="851292" y="148130"/>
                      </a:cubicBezTo>
                      <a:cubicBezTo>
                        <a:pt x="852959" y="154241"/>
                        <a:pt x="859872" y="157762"/>
                        <a:pt x="863198" y="162418"/>
                      </a:cubicBezTo>
                      <a:cubicBezTo>
                        <a:pt x="874182" y="177796"/>
                        <a:pt x="861024" y="167319"/>
                        <a:pt x="875105" y="176705"/>
                      </a:cubicBezTo>
                      <a:cubicBezTo>
                        <a:pt x="875899" y="179086"/>
                        <a:pt x="875711" y="182074"/>
                        <a:pt x="877486" y="183849"/>
                      </a:cubicBezTo>
                      <a:cubicBezTo>
                        <a:pt x="879261" y="185624"/>
                        <a:pt x="883611" y="183936"/>
                        <a:pt x="884630" y="186230"/>
                      </a:cubicBezTo>
                      <a:cubicBezTo>
                        <a:pt x="887229" y="192078"/>
                        <a:pt x="885327" y="199106"/>
                        <a:pt x="887011" y="205280"/>
                      </a:cubicBezTo>
                      <a:cubicBezTo>
                        <a:pt x="887764" y="208041"/>
                        <a:pt x="890186" y="210043"/>
                        <a:pt x="891773" y="212424"/>
                      </a:cubicBezTo>
                      <a:cubicBezTo>
                        <a:pt x="896536" y="211630"/>
                        <a:pt x="901348" y="211090"/>
                        <a:pt x="906061" y="210043"/>
                      </a:cubicBezTo>
                      <a:cubicBezTo>
                        <a:pt x="908511" y="209499"/>
                        <a:pt x="910735" y="208111"/>
                        <a:pt x="913205" y="207662"/>
                      </a:cubicBezTo>
                      <a:cubicBezTo>
                        <a:pt x="919501" y="206517"/>
                        <a:pt x="925905" y="206074"/>
                        <a:pt x="932255" y="205280"/>
                      </a:cubicBezTo>
                      <a:cubicBezTo>
                        <a:pt x="937017" y="202105"/>
                        <a:pt x="941112" y="197565"/>
                        <a:pt x="946542" y="195755"/>
                      </a:cubicBezTo>
                      <a:cubicBezTo>
                        <a:pt x="954556" y="193084"/>
                        <a:pt x="954973" y="193319"/>
                        <a:pt x="963211" y="188612"/>
                      </a:cubicBezTo>
                      <a:cubicBezTo>
                        <a:pt x="976003" y="181302"/>
                        <a:pt x="964234" y="185379"/>
                        <a:pt x="979880" y="181468"/>
                      </a:cubicBezTo>
                      <a:cubicBezTo>
                        <a:pt x="987817" y="182262"/>
                        <a:pt x="996124" y="181326"/>
                        <a:pt x="1003692" y="183849"/>
                      </a:cubicBezTo>
                      <a:cubicBezTo>
                        <a:pt x="1006407" y="184754"/>
                        <a:pt x="1006431" y="188969"/>
                        <a:pt x="1008455" y="190993"/>
                      </a:cubicBezTo>
                      <a:cubicBezTo>
                        <a:pt x="1010478" y="193016"/>
                        <a:pt x="1013039" y="194475"/>
                        <a:pt x="1015598" y="195755"/>
                      </a:cubicBezTo>
                      <a:cubicBezTo>
                        <a:pt x="1019421" y="197667"/>
                        <a:pt x="1023411" y="199290"/>
                        <a:pt x="1027505" y="200518"/>
                      </a:cubicBezTo>
                      <a:cubicBezTo>
                        <a:pt x="1031382" y="201681"/>
                        <a:pt x="1035485" y="201917"/>
                        <a:pt x="1039411" y="202899"/>
                      </a:cubicBezTo>
                      <a:cubicBezTo>
                        <a:pt x="1041846" y="203508"/>
                        <a:pt x="1044174" y="204486"/>
                        <a:pt x="1046555" y="205280"/>
                      </a:cubicBezTo>
                      <a:cubicBezTo>
                        <a:pt x="1052161" y="210886"/>
                        <a:pt x="1060388" y="220050"/>
                        <a:pt x="1067986" y="221949"/>
                      </a:cubicBezTo>
                      <a:lnTo>
                        <a:pt x="1077511" y="224330"/>
                      </a:lnTo>
                      <a:cubicBezTo>
                        <a:pt x="1079892" y="226711"/>
                        <a:pt x="1081643" y="229968"/>
                        <a:pt x="1084655" y="231474"/>
                      </a:cubicBezTo>
                      <a:cubicBezTo>
                        <a:pt x="1089823" y="234058"/>
                        <a:pt x="1096700" y="232770"/>
                        <a:pt x="1101323" y="236237"/>
                      </a:cubicBezTo>
                      <a:cubicBezTo>
                        <a:pt x="1103941" y="238201"/>
                        <a:pt x="1102911" y="242587"/>
                        <a:pt x="1103705" y="245762"/>
                      </a:cubicBezTo>
                      <a:cubicBezTo>
                        <a:pt x="1101324" y="247349"/>
                        <a:pt x="1099046" y="249104"/>
                        <a:pt x="1096561" y="250524"/>
                      </a:cubicBezTo>
                      <a:cubicBezTo>
                        <a:pt x="1093479" y="252285"/>
                        <a:pt x="1089763" y="253015"/>
                        <a:pt x="1087036" y="255287"/>
                      </a:cubicBezTo>
                      <a:cubicBezTo>
                        <a:pt x="1084837" y="257119"/>
                        <a:pt x="1083861" y="260049"/>
                        <a:pt x="1082273" y="262430"/>
                      </a:cubicBezTo>
                      <a:cubicBezTo>
                        <a:pt x="1084144" y="273654"/>
                        <a:pt x="1084195" y="276298"/>
                        <a:pt x="1087036" y="286243"/>
                      </a:cubicBezTo>
                      <a:cubicBezTo>
                        <a:pt x="1087726" y="288657"/>
                        <a:pt x="1088294" y="291142"/>
                        <a:pt x="1089417" y="293387"/>
                      </a:cubicBezTo>
                      <a:cubicBezTo>
                        <a:pt x="1090697" y="295947"/>
                        <a:pt x="1092592" y="298149"/>
                        <a:pt x="1094180" y="300530"/>
                      </a:cubicBezTo>
                      <a:cubicBezTo>
                        <a:pt x="1101092" y="299666"/>
                        <a:pt x="1114890" y="298717"/>
                        <a:pt x="1122755" y="295768"/>
                      </a:cubicBezTo>
                      <a:cubicBezTo>
                        <a:pt x="1126079" y="294522"/>
                        <a:pt x="1129391" y="293068"/>
                        <a:pt x="1132280" y="291005"/>
                      </a:cubicBezTo>
                      <a:cubicBezTo>
                        <a:pt x="1135020" y="289048"/>
                        <a:pt x="1136169" y="284730"/>
                        <a:pt x="1139423" y="283862"/>
                      </a:cubicBezTo>
                      <a:cubicBezTo>
                        <a:pt x="1148658" y="281399"/>
                        <a:pt x="1158473" y="282274"/>
                        <a:pt x="1167998" y="281480"/>
                      </a:cubicBezTo>
                      <a:cubicBezTo>
                        <a:pt x="1171173" y="279893"/>
                        <a:pt x="1173995" y="277110"/>
                        <a:pt x="1177523" y="276718"/>
                      </a:cubicBezTo>
                      <a:cubicBezTo>
                        <a:pt x="1192578" y="275045"/>
                        <a:pt x="1186943" y="278994"/>
                        <a:pt x="1194192" y="286243"/>
                      </a:cubicBezTo>
                      <a:cubicBezTo>
                        <a:pt x="1200536" y="292587"/>
                        <a:pt x="1216017" y="300662"/>
                        <a:pt x="1222767" y="302912"/>
                      </a:cubicBezTo>
                      <a:cubicBezTo>
                        <a:pt x="1225148" y="303706"/>
                        <a:pt x="1227717" y="304074"/>
                        <a:pt x="1229911" y="305293"/>
                      </a:cubicBezTo>
                      <a:cubicBezTo>
                        <a:pt x="1234914" y="308073"/>
                        <a:pt x="1244198" y="314818"/>
                        <a:pt x="1244198" y="314818"/>
                      </a:cubicBezTo>
                      <a:cubicBezTo>
                        <a:pt x="1254852" y="330797"/>
                        <a:pt x="1242301" y="315140"/>
                        <a:pt x="1256105" y="324343"/>
                      </a:cubicBezTo>
                      <a:cubicBezTo>
                        <a:pt x="1258907" y="326211"/>
                        <a:pt x="1260053" y="330422"/>
                        <a:pt x="1263248" y="331487"/>
                      </a:cubicBezTo>
                      <a:cubicBezTo>
                        <a:pt x="1270067" y="333760"/>
                        <a:pt x="1277536" y="333074"/>
                        <a:pt x="1284680" y="333868"/>
                      </a:cubicBezTo>
                      <a:cubicBezTo>
                        <a:pt x="1288915" y="342339"/>
                        <a:pt x="1289486" y="342359"/>
                        <a:pt x="1291823" y="350537"/>
                      </a:cubicBezTo>
                      <a:cubicBezTo>
                        <a:pt x="1292722" y="353684"/>
                        <a:pt x="1292916" y="357054"/>
                        <a:pt x="1294205" y="360062"/>
                      </a:cubicBezTo>
                      <a:cubicBezTo>
                        <a:pt x="1295332" y="362692"/>
                        <a:pt x="1297380" y="364824"/>
                        <a:pt x="1298967" y="367205"/>
                      </a:cubicBezTo>
                      <a:cubicBezTo>
                        <a:pt x="1299761" y="379111"/>
                        <a:pt x="1300030" y="391064"/>
                        <a:pt x="1301348" y="402924"/>
                      </a:cubicBezTo>
                      <a:cubicBezTo>
                        <a:pt x="1301625" y="405419"/>
                        <a:pt x="1303730" y="407558"/>
                        <a:pt x="1303730" y="410068"/>
                      </a:cubicBezTo>
                      <a:cubicBezTo>
                        <a:pt x="1303730" y="420364"/>
                        <a:pt x="1301511" y="421729"/>
                        <a:pt x="1296586" y="429118"/>
                      </a:cubicBezTo>
                      <a:cubicBezTo>
                        <a:pt x="1295792" y="437849"/>
                        <a:pt x="1296977" y="446995"/>
                        <a:pt x="1294205" y="455312"/>
                      </a:cubicBezTo>
                      <a:cubicBezTo>
                        <a:pt x="1293411" y="457693"/>
                        <a:pt x="1288836" y="455918"/>
                        <a:pt x="1287061" y="457693"/>
                      </a:cubicBezTo>
                      <a:cubicBezTo>
                        <a:pt x="1285286" y="459468"/>
                        <a:pt x="1286874" y="463618"/>
                        <a:pt x="1284680" y="464837"/>
                      </a:cubicBezTo>
                      <a:cubicBezTo>
                        <a:pt x="1278958" y="468016"/>
                        <a:pt x="1271839" y="467529"/>
                        <a:pt x="1265630" y="469599"/>
                      </a:cubicBezTo>
                      <a:lnTo>
                        <a:pt x="1251342" y="474362"/>
                      </a:lnTo>
                      <a:lnTo>
                        <a:pt x="1244198" y="476743"/>
                      </a:lnTo>
                      <a:cubicBezTo>
                        <a:pt x="1241023" y="481505"/>
                        <a:pt x="1236483" y="485600"/>
                        <a:pt x="1234673" y="491030"/>
                      </a:cubicBezTo>
                      <a:cubicBezTo>
                        <a:pt x="1233879" y="493411"/>
                        <a:pt x="1233684" y="496085"/>
                        <a:pt x="1232292" y="498174"/>
                      </a:cubicBezTo>
                      <a:cubicBezTo>
                        <a:pt x="1228452" y="503934"/>
                        <a:pt x="1224558" y="506607"/>
                        <a:pt x="1218005" y="507699"/>
                      </a:cubicBezTo>
                      <a:cubicBezTo>
                        <a:pt x="1210915" y="508881"/>
                        <a:pt x="1203717" y="509286"/>
                        <a:pt x="1196573" y="510080"/>
                      </a:cubicBezTo>
                      <a:cubicBezTo>
                        <a:pt x="1194192" y="512461"/>
                        <a:pt x="1191987" y="515032"/>
                        <a:pt x="1189430" y="517224"/>
                      </a:cubicBezTo>
                      <a:cubicBezTo>
                        <a:pt x="1186417" y="519807"/>
                        <a:pt x="1182711" y="521562"/>
                        <a:pt x="1179905" y="524368"/>
                      </a:cubicBezTo>
                      <a:cubicBezTo>
                        <a:pt x="1177881" y="526392"/>
                        <a:pt x="1176730" y="529131"/>
                        <a:pt x="1175142" y="531512"/>
                      </a:cubicBezTo>
                      <a:cubicBezTo>
                        <a:pt x="1174348" y="534687"/>
                        <a:pt x="1173033" y="537776"/>
                        <a:pt x="1172761" y="541037"/>
                      </a:cubicBezTo>
                      <a:cubicBezTo>
                        <a:pt x="1171441" y="556877"/>
                        <a:pt x="1174831" y="573403"/>
                        <a:pt x="1170380" y="588662"/>
                      </a:cubicBezTo>
                      <a:cubicBezTo>
                        <a:pt x="1168043" y="596674"/>
                        <a:pt x="1155366" y="597651"/>
                        <a:pt x="1148948" y="600568"/>
                      </a:cubicBezTo>
                      <a:cubicBezTo>
                        <a:pt x="1142485" y="603506"/>
                        <a:pt x="1135805" y="606155"/>
                        <a:pt x="1129898" y="610093"/>
                      </a:cubicBezTo>
                      <a:cubicBezTo>
                        <a:pt x="1127517" y="611680"/>
                        <a:pt x="1125593" y="614485"/>
                        <a:pt x="1122755" y="614855"/>
                      </a:cubicBezTo>
                      <a:cubicBezTo>
                        <a:pt x="1106994" y="616911"/>
                        <a:pt x="1091005" y="616443"/>
                        <a:pt x="1075130" y="617237"/>
                      </a:cubicBezTo>
                      <a:cubicBezTo>
                        <a:pt x="1072749" y="618031"/>
                        <a:pt x="1069554" y="617658"/>
                        <a:pt x="1067986" y="619618"/>
                      </a:cubicBezTo>
                      <a:cubicBezTo>
                        <a:pt x="1065942" y="622174"/>
                        <a:pt x="1066103" y="625908"/>
                        <a:pt x="1065605" y="629143"/>
                      </a:cubicBezTo>
                      <a:cubicBezTo>
                        <a:pt x="1061047" y="658765"/>
                        <a:pt x="1066159" y="641766"/>
                        <a:pt x="1060842" y="657718"/>
                      </a:cubicBezTo>
                      <a:cubicBezTo>
                        <a:pt x="1060048" y="687087"/>
                        <a:pt x="1060658" y="716527"/>
                        <a:pt x="1058461" y="745824"/>
                      </a:cubicBezTo>
                      <a:cubicBezTo>
                        <a:pt x="1058247" y="748678"/>
                        <a:pt x="1053957" y="750118"/>
                        <a:pt x="1053698" y="752968"/>
                      </a:cubicBezTo>
                      <a:cubicBezTo>
                        <a:pt x="1053119" y="759341"/>
                        <a:pt x="1055175" y="765683"/>
                        <a:pt x="1056080" y="772018"/>
                      </a:cubicBezTo>
                      <a:cubicBezTo>
                        <a:pt x="1056763" y="776797"/>
                        <a:pt x="1057191" y="781647"/>
                        <a:pt x="1058461" y="786305"/>
                      </a:cubicBezTo>
                      <a:cubicBezTo>
                        <a:pt x="1059586" y="790429"/>
                        <a:pt x="1061722" y="794210"/>
                        <a:pt x="1063223" y="798212"/>
                      </a:cubicBezTo>
                      <a:cubicBezTo>
                        <a:pt x="1064104" y="800562"/>
                        <a:pt x="1064945" y="802934"/>
                        <a:pt x="1065605" y="805355"/>
                      </a:cubicBezTo>
                      <a:cubicBezTo>
                        <a:pt x="1067327" y="811670"/>
                        <a:pt x="1068780" y="818055"/>
                        <a:pt x="1070367" y="824405"/>
                      </a:cubicBezTo>
                      <a:cubicBezTo>
                        <a:pt x="1075130" y="823611"/>
                        <a:pt x="1079827" y="822024"/>
                        <a:pt x="1084655" y="822024"/>
                      </a:cubicBezTo>
                      <a:cubicBezTo>
                        <a:pt x="1099806" y="822024"/>
                        <a:pt x="1092653" y="839908"/>
                        <a:pt x="1094180" y="850599"/>
                      </a:cubicBezTo>
                      <a:cubicBezTo>
                        <a:pt x="1094535" y="853084"/>
                        <a:pt x="1095767" y="855362"/>
                        <a:pt x="1096561" y="857743"/>
                      </a:cubicBezTo>
                      <a:cubicBezTo>
                        <a:pt x="1097961" y="867541"/>
                        <a:pt x="1102762" y="874689"/>
                        <a:pt x="1094180" y="881555"/>
                      </a:cubicBezTo>
                      <a:cubicBezTo>
                        <a:pt x="1092220" y="883123"/>
                        <a:pt x="1089417" y="883143"/>
                        <a:pt x="1087036" y="883937"/>
                      </a:cubicBezTo>
                      <a:cubicBezTo>
                        <a:pt x="1086242" y="886318"/>
                        <a:pt x="1086223" y="889120"/>
                        <a:pt x="1084655" y="891080"/>
                      </a:cubicBezTo>
                      <a:cubicBezTo>
                        <a:pt x="1081297" y="895278"/>
                        <a:pt x="1075074" y="896655"/>
                        <a:pt x="1070367" y="898224"/>
                      </a:cubicBezTo>
                      <a:cubicBezTo>
                        <a:pt x="1054492" y="897430"/>
                        <a:pt x="1038532" y="897665"/>
                        <a:pt x="1022742" y="895843"/>
                      </a:cubicBezTo>
                      <a:cubicBezTo>
                        <a:pt x="1018331" y="895334"/>
                        <a:pt x="1007088" y="890143"/>
                        <a:pt x="1001311" y="888699"/>
                      </a:cubicBezTo>
                      <a:cubicBezTo>
                        <a:pt x="998136" y="887905"/>
                        <a:pt x="994921" y="887258"/>
                        <a:pt x="991786" y="886318"/>
                      </a:cubicBezTo>
                      <a:cubicBezTo>
                        <a:pt x="986977" y="884875"/>
                        <a:pt x="982421" y="882539"/>
                        <a:pt x="977498" y="881555"/>
                      </a:cubicBezTo>
                      <a:lnTo>
                        <a:pt x="965592" y="879174"/>
                      </a:lnTo>
                      <a:cubicBezTo>
                        <a:pt x="962417" y="877587"/>
                        <a:pt x="959612" y="874589"/>
                        <a:pt x="956067" y="874412"/>
                      </a:cubicBezTo>
                      <a:cubicBezTo>
                        <a:pt x="943358" y="873777"/>
                        <a:pt x="922937" y="865079"/>
                        <a:pt x="917967" y="876793"/>
                      </a:cubicBezTo>
                      <a:cubicBezTo>
                        <a:pt x="914016" y="886107"/>
                        <a:pt x="921130" y="943786"/>
                        <a:pt x="925111" y="969662"/>
                      </a:cubicBezTo>
                      <a:cubicBezTo>
                        <a:pt x="925845" y="974434"/>
                        <a:pt x="926698" y="979187"/>
                        <a:pt x="927492" y="983949"/>
                      </a:cubicBezTo>
                      <a:cubicBezTo>
                        <a:pt x="927567" y="984999"/>
                        <a:pt x="929189" y="1022377"/>
                        <a:pt x="932255" y="1031574"/>
                      </a:cubicBezTo>
                      <a:cubicBezTo>
                        <a:pt x="933160" y="1034289"/>
                        <a:pt x="935737" y="1036158"/>
                        <a:pt x="937017" y="1038718"/>
                      </a:cubicBezTo>
                      <a:cubicBezTo>
                        <a:pt x="938139" y="1040963"/>
                        <a:pt x="938789" y="1043427"/>
                        <a:pt x="939398" y="1045862"/>
                      </a:cubicBezTo>
                      <a:cubicBezTo>
                        <a:pt x="940380" y="1049788"/>
                        <a:pt x="939772" y="1054254"/>
                        <a:pt x="941780" y="1057768"/>
                      </a:cubicBezTo>
                      <a:cubicBezTo>
                        <a:pt x="943200" y="1060253"/>
                        <a:pt x="946542" y="1060943"/>
                        <a:pt x="948923" y="1062530"/>
                      </a:cubicBezTo>
                      <a:cubicBezTo>
                        <a:pt x="949717" y="1067293"/>
                        <a:pt x="949918" y="1072193"/>
                        <a:pt x="951305" y="1076818"/>
                      </a:cubicBezTo>
                      <a:cubicBezTo>
                        <a:pt x="952325" y="1080218"/>
                        <a:pt x="954669" y="1083080"/>
                        <a:pt x="956067" y="1086343"/>
                      </a:cubicBezTo>
                      <a:cubicBezTo>
                        <a:pt x="957056" y="1088650"/>
                        <a:pt x="957758" y="1091073"/>
                        <a:pt x="958448" y="1093487"/>
                      </a:cubicBezTo>
                      <a:cubicBezTo>
                        <a:pt x="959347" y="1096634"/>
                        <a:pt x="959366" y="1100085"/>
                        <a:pt x="960830" y="1103012"/>
                      </a:cubicBezTo>
                      <a:cubicBezTo>
                        <a:pt x="966698" y="1114749"/>
                        <a:pt x="966828" y="1110392"/>
                        <a:pt x="975117" y="1117299"/>
                      </a:cubicBezTo>
                      <a:cubicBezTo>
                        <a:pt x="977704" y="1119455"/>
                        <a:pt x="979880" y="1122062"/>
                        <a:pt x="982261" y="1124443"/>
                      </a:cubicBezTo>
                      <a:cubicBezTo>
                        <a:pt x="981467" y="1126824"/>
                        <a:pt x="981923" y="1130128"/>
                        <a:pt x="979880" y="1131587"/>
                      </a:cubicBezTo>
                      <a:cubicBezTo>
                        <a:pt x="975795" y="1134505"/>
                        <a:pt x="965592" y="1136349"/>
                        <a:pt x="965592" y="1136349"/>
                      </a:cubicBezTo>
                      <a:cubicBezTo>
                        <a:pt x="963211" y="1138730"/>
                        <a:pt x="960516" y="1140835"/>
                        <a:pt x="958448" y="1143493"/>
                      </a:cubicBezTo>
                      <a:cubicBezTo>
                        <a:pt x="954934" y="1148011"/>
                        <a:pt x="948923" y="1157780"/>
                        <a:pt x="948923" y="1157780"/>
                      </a:cubicBezTo>
                      <a:cubicBezTo>
                        <a:pt x="948129" y="1160161"/>
                        <a:pt x="947151" y="1162489"/>
                        <a:pt x="946542" y="1164924"/>
                      </a:cubicBezTo>
                      <a:cubicBezTo>
                        <a:pt x="945560" y="1168850"/>
                        <a:pt x="946169" y="1173316"/>
                        <a:pt x="944161" y="1176830"/>
                      </a:cubicBezTo>
                      <a:cubicBezTo>
                        <a:pt x="942741" y="1179315"/>
                        <a:pt x="939697" y="1180588"/>
                        <a:pt x="937017" y="1181593"/>
                      </a:cubicBezTo>
                      <a:cubicBezTo>
                        <a:pt x="933227" y="1183014"/>
                        <a:pt x="929037" y="1182992"/>
                        <a:pt x="925111" y="1183974"/>
                      </a:cubicBezTo>
                      <a:cubicBezTo>
                        <a:pt x="922676" y="1184583"/>
                        <a:pt x="920348" y="1185561"/>
                        <a:pt x="917967" y="1186355"/>
                      </a:cubicBezTo>
                      <a:cubicBezTo>
                        <a:pt x="901656" y="1202667"/>
                        <a:pt x="907416" y="1195039"/>
                        <a:pt x="898917" y="1207787"/>
                      </a:cubicBezTo>
                      <a:cubicBezTo>
                        <a:pt x="898123" y="1210168"/>
                        <a:pt x="896985" y="1212461"/>
                        <a:pt x="896536" y="1214930"/>
                      </a:cubicBezTo>
                      <a:cubicBezTo>
                        <a:pt x="895391" y="1221226"/>
                        <a:pt x="897263" y="1228386"/>
                        <a:pt x="894155" y="1233980"/>
                      </a:cubicBezTo>
                      <a:cubicBezTo>
                        <a:pt x="892566" y="1236841"/>
                        <a:pt x="887765" y="1235422"/>
                        <a:pt x="884630" y="1236362"/>
                      </a:cubicBezTo>
                      <a:cubicBezTo>
                        <a:pt x="879822" y="1237805"/>
                        <a:pt x="870342" y="1241124"/>
                        <a:pt x="870342" y="1241124"/>
                      </a:cubicBezTo>
                      <a:cubicBezTo>
                        <a:pt x="863199" y="1245886"/>
                        <a:pt x="862404" y="1245093"/>
                        <a:pt x="858436" y="1253030"/>
                      </a:cubicBezTo>
                      <a:cubicBezTo>
                        <a:pt x="857314" y="1255275"/>
                        <a:pt x="857447" y="1258085"/>
                        <a:pt x="856055" y="1260174"/>
                      </a:cubicBezTo>
                      <a:cubicBezTo>
                        <a:pt x="852388" y="1265675"/>
                        <a:pt x="847039" y="1268566"/>
                        <a:pt x="841767" y="1272080"/>
                      </a:cubicBezTo>
                      <a:cubicBezTo>
                        <a:pt x="838592" y="1271286"/>
                        <a:pt x="834965" y="1271514"/>
                        <a:pt x="832242" y="1269699"/>
                      </a:cubicBezTo>
                      <a:cubicBezTo>
                        <a:pt x="829861" y="1268111"/>
                        <a:pt x="828174" y="1265331"/>
                        <a:pt x="827480" y="1262555"/>
                      </a:cubicBezTo>
                      <a:cubicBezTo>
                        <a:pt x="824948" y="1252427"/>
                        <a:pt x="826229" y="1241431"/>
                        <a:pt x="822717" y="1231599"/>
                      </a:cubicBezTo>
                      <a:cubicBezTo>
                        <a:pt x="821873" y="1229235"/>
                        <a:pt x="817954" y="1230012"/>
                        <a:pt x="815573" y="1229218"/>
                      </a:cubicBezTo>
                      <a:cubicBezTo>
                        <a:pt x="806048" y="1230012"/>
                        <a:pt x="796370" y="1229724"/>
                        <a:pt x="786998" y="1231599"/>
                      </a:cubicBezTo>
                      <a:cubicBezTo>
                        <a:pt x="784192" y="1232160"/>
                        <a:pt x="782340" y="1234942"/>
                        <a:pt x="779855" y="1236362"/>
                      </a:cubicBezTo>
                      <a:cubicBezTo>
                        <a:pt x="776773" y="1238123"/>
                        <a:pt x="773626" y="1239806"/>
                        <a:pt x="770330" y="1241124"/>
                      </a:cubicBezTo>
                      <a:cubicBezTo>
                        <a:pt x="765669" y="1242988"/>
                        <a:pt x="760219" y="1243102"/>
                        <a:pt x="756042" y="1245887"/>
                      </a:cubicBezTo>
                      <a:cubicBezTo>
                        <a:pt x="739032" y="1257227"/>
                        <a:pt x="747308" y="1254024"/>
                        <a:pt x="732230" y="1257793"/>
                      </a:cubicBezTo>
                      <a:cubicBezTo>
                        <a:pt x="721576" y="1273772"/>
                        <a:pt x="734127" y="1258115"/>
                        <a:pt x="720323" y="1267318"/>
                      </a:cubicBezTo>
                      <a:cubicBezTo>
                        <a:pt x="717521" y="1269186"/>
                        <a:pt x="715838" y="1272395"/>
                        <a:pt x="713180" y="1274462"/>
                      </a:cubicBezTo>
                      <a:cubicBezTo>
                        <a:pt x="708662" y="1277976"/>
                        <a:pt x="703655" y="1280812"/>
                        <a:pt x="698892" y="1283987"/>
                      </a:cubicBezTo>
                      <a:lnTo>
                        <a:pt x="691748" y="1288749"/>
                      </a:lnTo>
                      <a:cubicBezTo>
                        <a:pt x="683221" y="1301540"/>
                        <a:pt x="682985" y="1299179"/>
                        <a:pt x="679842" y="1310180"/>
                      </a:cubicBezTo>
                      <a:cubicBezTo>
                        <a:pt x="678943" y="1313327"/>
                        <a:pt x="679775" y="1317391"/>
                        <a:pt x="677461" y="1319705"/>
                      </a:cubicBezTo>
                      <a:cubicBezTo>
                        <a:pt x="675147" y="1322019"/>
                        <a:pt x="671111" y="1321293"/>
                        <a:pt x="667936" y="1322087"/>
                      </a:cubicBezTo>
                      <a:cubicBezTo>
                        <a:pt x="665555" y="1320499"/>
                        <a:pt x="662580" y="1319559"/>
                        <a:pt x="660792" y="1317324"/>
                      </a:cubicBezTo>
                      <a:cubicBezTo>
                        <a:pt x="654911" y="1309972"/>
                        <a:pt x="660727" y="1284356"/>
                        <a:pt x="660792" y="1283987"/>
                      </a:cubicBezTo>
                      <a:cubicBezTo>
                        <a:pt x="661664" y="1279043"/>
                        <a:pt x="661378" y="1272484"/>
                        <a:pt x="665555" y="1269699"/>
                      </a:cubicBezTo>
                      <a:cubicBezTo>
                        <a:pt x="669031" y="1267382"/>
                        <a:pt x="680074" y="1260210"/>
                        <a:pt x="682223" y="1257793"/>
                      </a:cubicBezTo>
                      <a:cubicBezTo>
                        <a:pt x="686026" y="1253515"/>
                        <a:pt x="691748" y="1243505"/>
                        <a:pt x="691748" y="1243505"/>
                      </a:cubicBezTo>
                      <a:cubicBezTo>
                        <a:pt x="692542" y="1240330"/>
                        <a:pt x="694130" y="1237253"/>
                        <a:pt x="694130" y="1233980"/>
                      </a:cubicBezTo>
                      <a:cubicBezTo>
                        <a:pt x="694130" y="1230707"/>
                        <a:pt x="692897" y="1227519"/>
                        <a:pt x="691748" y="1224455"/>
                      </a:cubicBezTo>
                      <a:cubicBezTo>
                        <a:pt x="689156" y="1217544"/>
                        <a:pt x="686174" y="1213712"/>
                        <a:pt x="682223" y="1207787"/>
                      </a:cubicBezTo>
                      <a:cubicBezTo>
                        <a:pt x="679572" y="1199832"/>
                        <a:pt x="679454" y="1200088"/>
                        <a:pt x="677461" y="1191118"/>
                      </a:cubicBezTo>
                      <a:cubicBezTo>
                        <a:pt x="676583" y="1187167"/>
                        <a:pt x="696650" y="1219452"/>
                        <a:pt x="695668" y="1215526"/>
                      </a:cubicBezTo>
                      <a:cubicBezTo>
                        <a:pt x="694158" y="1209486"/>
                        <a:pt x="660853" y="1178631"/>
                        <a:pt x="653648" y="1176830"/>
                      </a:cubicBezTo>
                      <a:cubicBezTo>
                        <a:pt x="646675" y="1175087"/>
                        <a:pt x="651267" y="1165718"/>
                        <a:pt x="644123" y="1164924"/>
                      </a:cubicBezTo>
                      <a:cubicBezTo>
                        <a:pt x="629650" y="1155275"/>
                        <a:pt x="645025" y="1164369"/>
                        <a:pt x="627455" y="1157780"/>
                      </a:cubicBezTo>
                      <a:cubicBezTo>
                        <a:pt x="624131" y="1156534"/>
                        <a:pt x="621226" y="1154336"/>
                        <a:pt x="617930" y="1153018"/>
                      </a:cubicBezTo>
                      <a:cubicBezTo>
                        <a:pt x="613269" y="1151154"/>
                        <a:pt x="608405" y="1149843"/>
                        <a:pt x="603642" y="1148255"/>
                      </a:cubicBezTo>
                      <a:lnTo>
                        <a:pt x="596498" y="1145874"/>
                      </a:lnTo>
                      <a:cubicBezTo>
                        <a:pt x="594402" y="1139584"/>
                        <a:pt x="590734" y="1126490"/>
                        <a:pt x="584592" y="1124443"/>
                      </a:cubicBezTo>
                      <a:cubicBezTo>
                        <a:pt x="582211" y="1123649"/>
                        <a:pt x="579870" y="1122722"/>
                        <a:pt x="577448" y="1122062"/>
                      </a:cubicBezTo>
                      <a:cubicBezTo>
                        <a:pt x="571133" y="1120340"/>
                        <a:pt x="558398" y="1117299"/>
                        <a:pt x="558398" y="1117299"/>
                      </a:cubicBezTo>
                      <a:cubicBezTo>
                        <a:pt x="556017" y="1114918"/>
                        <a:pt x="553212" y="1112895"/>
                        <a:pt x="551255" y="1110155"/>
                      </a:cubicBezTo>
                      <a:cubicBezTo>
                        <a:pt x="548230" y="1105921"/>
                        <a:pt x="545592" y="1098670"/>
                        <a:pt x="544111" y="1093487"/>
                      </a:cubicBezTo>
                      <a:cubicBezTo>
                        <a:pt x="543212" y="1090340"/>
                        <a:pt x="542629" y="1087109"/>
                        <a:pt x="541730" y="1083962"/>
                      </a:cubicBezTo>
                      <a:cubicBezTo>
                        <a:pt x="541040" y="1081548"/>
                        <a:pt x="540008" y="1079240"/>
                        <a:pt x="539348" y="1076818"/>
                      </a:cubicBezTo>
                      <a:cubicBezTo>
                        <a:pt x="537626" y="1070503"/>
                        <a:pt x="538217" y="1063214"/>
                        <a:pt x="534586" y="1057768"/>
                      </a:cubicBezTo>
                      <a:cubicBezTo>
                        <a:pt x="527622" y="1047322"/>
                        <a:pt x="531540" y="1052914"/>
                        <a:pt x="522680" y="1041099"/>
                      </a:cubicBezTo>
                      <a:cubicBezTo>
                        <a:pt x="521886" y="1038718"/>
                        <a:pt x="521421" y="1036200"/>
                        <a:pt x="520298" y="1033955"/>
                      </a:cubicBezTo>
                      <a:cubicBezTo>
                        <a:pt x="513648" y="1020656"/>
                        <a:pt x="514867" y="1032998"/>
                        <a:pt x="510773" y="1012524"/>
                      </a:cubicBezTo>
                      <a:cubicBezTo>
                        <a:pt x="509843" y="1007875"/>
                        <a:pt x="506650" y="989350"/>
                        <a:pt x="503630" y="986330"/>
                      </a:cubicBezTo>
                      <a:cubicBezTo>
                        <a:pt x="501249" y="983949"/>
                        <a:pt x="498642" y="981774"/>
                        <a:pt x="496486" y="979187"/>
                      </a:cubicBezTo>
                      <a:cubicBezTo>
                        <a:pt x="494654" y="976988"/>
                        <a:pt x="493922" y="973875"/>
                        <a:pt x="491723" y="972043"/>
                      </a:cubicBezTo>
                      <a:cubicBezTo>
                        <a:pt x="488996" y="969770"/>
                        <a:pt x="485461" y="968678"/>
                        <a:pt x="482198" y="967280"/>
                      </a:cubicBezTo>
                      <a:cubicBezTo>
                        <a:pt x="477416" y="965230"/>
                        <a:pt x="470363" y="963726"/>
                        <a:pt x="465530" y="962518"/>
                      </a:cubicBezTo>
                      <a:cubicBezTo>
                        <a:pt x="463149" y="960930"/>
                        <a:pt x="460410" y="959779"/>
                        <a:pt x="458386" y="957755"/>
                      </a:cubicBezTo>
                      <a:cubicBezTo>
                        <a:pt x="456362" y="955731"/>
                        <a:pt x="455952" y="952275"/>
                        <a:pt x="453623" y="950612"/>
                      </a:cubicBezTo>
                      <a:cubicBezTo>
                        <a:pt x="450145" y="948128"/>
                        <a:pt x="445686" y="947437"/>
                        <a:pt x="441717" y="945849"/>
                      </a:cubicBezTo>
                      <a:cubicBezTo>
                        <a:pt x="432451" y="931948"/>
                        <a:pt x="442806" y="944012"/>
                        <a:pt x="427430" y="936324"/>
                      </a:cubicBezTo>
                      <a:cubicBezTo>
                        <a:pt x="423880" y="934549"/>
                        <a:pt x="421532" y="930792"/>
                        <a:pt x="417905" y="929180"/>
                      </a:cubicBezTo>
                      <a:cubicBezTo>
                        <a:pt x="414206" y="927536"/>
                        <a:pt x="409949" y="927677"/>
                        <a:pt x="405998" y="926799"/>
                      </a:cubicBezTo>
                      <a:cubicBezTo>
                        <a:pt x="402803" y="926089"/>
                        <a:pt x="399648" y="925212"/>
                        <a:pt x="396473" y="924418"/>
                      </a:cubicBezTo>
                      <a:cubicBezTo>
                        <a:pt x="393298" y="922830"/>
                        <a:pt x="390450" y="920239"/>
                        <a:pt x="386948" y="919655"/>
                      </a:cubicBezTo>
                      <a:cubicBezTo>
                        <a:pt x="375959" y="917823"/>
                        <a:pt x="364126" y="920954"/>
                        <a:pt x="353611" y="917274"/>
                      </a:cubicBezTo>
                      <a:cubicBezTo>
                        <a:pt x="347254" y="915049"/>
                        <a:pt x="344086" y="907750"/>
                        <a:pt x="339323" y="902987"/>
                      </a:cubicBezTo>
                      <a:cubicBezTo>
                        <a:pt x="329667" y="893331"/>
                        <a:pt x="335195" y="897351"/>
                        <a:pt x="322655" y="891080"/>
                      </a:cubicBezTo>
                      <a:cubicBezTo>
                        <a:pt x="309004" y="870608"/>
                        <a:pt x="327181" y="894702"/>
                        <a:pt x="310748" y="881555"/>
                      </a:cubicBezTo>
                      <a:cubicBezTo>
                        <a:pt x="308513" y="879767"/>
                        <a:pt x="308221" y="876200"/>
                        <a:pt x="305986" y="874412"/>
                      </a:cubicBezTo>
                      <a:cubicBezTo>
                        <a:pt x="304026" y="872844"/>
                        <a:pt x="301087" y="873153"/>
                        <a:pt x="298842" y="872030"/>
                      </a:cubicBezTo>
                      <a:cubicBezTo>
                        <a:pt x="296282" y="870750"/>
                        <a:pt x="294079" y="868855"/>
                        <a:pt x="291698" y="867268"/>
                      </a:cubicBezTo>
                      <a:cubicBezTo>
                        <a:pt x="274236" y="868062"/>
                        <a:pt x="256667" y="867566"/>
                        <a:pt x="239311" y="869649"/>
                      </a:cubicBezTo>
                      <a:cubicBezTo>
                        <a:pt x="218947" y="872093"/>
                        <a:pt x="244645" y="878573"/>
                        <a:pt x="225023" y="872030"/>
                      </a:cubicBezTo>
                      <a:cubicBezTo>
                        <a:pt x="215870" y="858300"/>
                        <a:pt x="223796" y="871548"/>
                        <a:pt x="217880" y="857743"/>
                      </a:cubicBezTo>
                      <a:cubicBezTo>
                        <a:pt x="216482" y="854480"/>
                        <a:pt x="214515" y="851481"/>
                        <a:pt x="213117" y="848218"/>
                      </a:cubicBezTo>
                      <a:cubicBezTo>
                        <a:pt x="209784" y="840440"/>
                        <a:pt x="211618" y="839452"/>
                        <a:pt x="205973" y="831549"/>
                      </a:cubicBezTo>
                      <a:cubicBezTo>
                        <a:pt x="199832" y="822951"/>
                        <a:pt x="199061" y="825788"/>
                        <a:pt x="191686" y="819643"/>
                      </a:cubicBezTo>
                      <a:cubicBezTo>
                        <a:pt x="189099" y="817487"/>
                        <a:pt x="186923" y="814880"/>
                        <a:pt x="184542" y="812499"/>
                      </a:cubicBezTo>
                      <a:cubicBezTo>
                        <a:pt x="176665" y="788864"/>
                        <a:pt x="189881" y="824968"/>
                        <a:pt x="175017" y="798212"/>
                      </a:cubicBezTo>
                      <a:cubicBezTo>
                        <a:pt x="172579" y="793824"/>
                        <a:pt x="173040" y="788101"/>
                        <a:pt x="170255" y="783924"/>
                      </a:cubicBezTo>
                      <a:lnTo>
                        <a:pt x="165492" y="776780"/>
                      </a:lnTo>
                      <a:cubicBezTo>
                        <a:pt x="164698" y="774399"/>
                        <a:pt x="163800" y="772050"/>
                        <a:pt x="163111" y="769637"/>
                      </a:cubicBezTo>
                      <a:cubicBezTo>
                        <a:pt x="162212" y="766490"/>
                        <a:pt x="162019" y="763120"/>
                        <a:pt x="160730" y="760112"/>
                      </a:cubicBezTo>
                      <a:cubicBezTo>
                        <a:pt x="157600" y="752809"/>
                        <a:pt x="153871" y="751882"/>
                        <a:pt x="148823" y="745824"/>
                      </a:cubicBezTo>
                      <a:cubicBezTo>
                        <a:pt x="132254" y="725940"/>
                        <a:pt x="157780" y="752397"/>
                        <a:pt x="136917" y="731537"/>
                      </a:cubicBezTo>
                      <a:cubicBezTo>
                        <a:pt x="131837" y="716296"/>
                        <a:pt x="138822" y="730903"/>
                        <a:pt x="127392" y="722012"/>
                      </a:cubicBezTo>
                      <a:cubicBezTo>
                        <a:pt x="122076" y="717877"/>
                        <a:pt x="118709" y="711460"/>
                        <a:pt x="113105" y="707724"/>
                      </a:cubicBezTo>
                      <a:lnTo>
                        <a:pt x="98817" y="698199"/>
                      </a:lnTo>
                      <a:cubicBezTo>
                        <a:pt x="97230" y="695818"/>
                        <a:pt x="96079" y="693079"/>
                        <a:pt x="94055" y="691055"/>
                      </a:cubicBezTo>
                      <a:cubicBezTo>
                        <a:pt x="92031" y="689031"/>
                        <a:pt x="88796" y="688447"/>
                        <a:pt x="86911" y="686293"/>
                      </a:cubicBezTo>
                      <a:cubicBezTo>
                        <a:pt x="83142" y="681985"/>
                        <a:pt x="80561" y="676768"/>
                        <a:pt x="77386" y="672005"/>
                      </a:cubicBezTo>
                      <a:cubicBezTo>
                        <a:pt x="75799" y="669624"/>
                        <a:pt x="73903" y="667422"/>
                        <a:pt x="72623" y="664862"/>
                      </a:cubicBezTo>
                      <a:cubicBezTo>
                        <a:pt x="69710" y="659035"/>
                        <a:pt x="67307" y="653245"/>
                        <a:pt x="63098" y="648193"/>
                      </a:cubicBezTo>
                      <a:cubicBezTo>
                        <a:pt x="60942" y="645606"/>
                        <a:pt x="58336" y="643430"/>
                        <a:pt x="55955" y="641049"/>
                      </a:cubicBezTo>
                      <a:cubicBezTo>
                        <a:pt x="55161" y="638668"/>
                        <a:pt x="55141" y="635865"/>
                        <a:pt x="53573" y="633905"/>
                      </a:cubicBezTo>
                      <a:cubicBezTo>
                        <a:pt x="51785" y="631670"/>
                        <a:pt x="48453" y="631166"/>
                        <a:pt x="46430" y="629143"/>
                      </a:cubicBezTo>
                      <a:cubicBezTo>
                        <a:pt x="44406" y="627119"/>
                        <a:pt x="43255" y="624380"/>
                        <a:pt x="41667" y="621999"/>
                      </a:cubicBezTo>
                      <a:cubicBezTo>
                        <a:pt x="40873" y="618824"/>
                        <a:pt x="39582" y="615733"/>
                        <a:pt x="39286" y="612474"/>
                      </a:cubicBezTo>
                      <a:cubicBezTo>
                        <a:pt x="37991" y="598223"/>
                        <a:pt x="39853" y="583614"/>
                        <a:pt x="36905" y="569612"/>
                      </a:cubicBezTo>
                      <a:cubicBezTo>
                        <a:pt x="36388" y="567156"/>
                        <a:pt x="32142" y="568024"/>
                        <a:pt x="29761" y="567230"/>
                      </a:cubicBezTo>
                      <a:cubicBezTo>
                        <a:pt x="12667" y="550137"/>
                        <a:pt x="19514" y="558331"/>
                        <a:pt x="8330" y="543418"/>
                      </a:cubicBezTo>
                      <a:cubicBezTo>
                        <a:pt x="3661" y="524743"/>
                        <a:pt x="0" y="518991"/>
                        <a:pt x="5948" y="498174"/>
                      </a:cubicBezTo>
                      <a:cubicBezTo>
                        <a:pt x="6873" y="494936"/>
                        <a:pt x="11134" y="493770"/>
                        <a:pt x="13092" y="491030"/>
                      </a:cubicBezTo>
                      <a:cubicBezTo>
                        <a:pt x="28764" y="469090"/>
                        <a:pt x="6426" y="492934"/>
                        <a:pt x="24998" y="474362"/>
                      </a:cubicBezTo>
                      <a:cubicBezTo>
                        <a:pt x="29593" y="460581"/>
                        <a:pt x="29564" y="463851"/>
                        <a:pt x="24998" y="441024"/>
                      </a:cubicBezTo>
                      <a:cubicBezTo>
                        <a:pt x="24302" y="437543"/>
                        <a:pt x="21634" y="434762"/>
                        <a:pt x="20236" y="431499"/>
                      </a:cubicBezTo>
                      <a:cubicBezTo>
                        <a:pt x="19247" y="429192"/>
                        <a:pt x="18649" y="426736"/>
                        <a:pt x="17855" y="424355"/>
                      </a:cubicBezTo>
                      <a:cubicBezTo>
                        <a:pt x="18649" y="408480"/>
                        <a:pt x="18859" y="392565"/>
                        <a:pt x="20236" y="376730"/>
                      </a:cubicBezTo>
                      <a:cubicBezTo>
                        <a:pt x="20453" y="374230"/>
                        <a:pt x="22367" y="372084"/>
                        <a:pt x="22617" y="369587"/>
                      </a:cubicBezTo>
                      <a:cubicBezTo>
                        <a:pt x="23170" y="364058"/>
                        <a:pt x="24204" y="345774"/>
                        <a:pt x="24998" y="343393"/>
                      </a:cubicBezTo>
                      <a:close/>
                    </a:path>
                  </a:pathLst>
                </a:custGeom>
                <a:grpFill/>
                <a:ln w="1905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121910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333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Полилиния 85">
                  <a:extLst>
                    <a:ext uri="{FF2B5EF4-FFF2-40B4-BE49-F238E27FC236}">
                      <a16:creationId xmlns:a16="http://schemas.microsoft.com/office/drawing/2014/main" id="{02682CA6-2042-9723-B8CF-2634CE86876E}"/>
                    </a:ext>
                  </a:extLst>
                </p:cNvPr>
                <p:cNvSpPr/>
                <p:nvPr/>
              </p:nvSpPr>
              <p:spPr>
                <a:xfrm>
                  <a:off x="7437536" y="2226835"/>
                  <a:ext cx="1232415" cy="1629980"/>
                </a:xfrm>
                <a:custGeom>
                  <a:avLst/>
                  <a:gdLst>
                    <a:gd name="connsiteX0" fmla="*/ 641676 w 976203"/>
                    <a:gd name="connsiteY0" fmla="*/ 1599654 h 1616902"/>
                    <a:gd name="connsiteX1" fmla="*/ 634532 w 976203"/>
                    <a:gd name="connsiteY1" fmla="*/ 1597273 h 1616902"/>
                    <a:gd name="connsiteX2" fmla="*/ 625007 w 976203"/>
                    <a:gd name="connsiteY2" fmla="*/ 1594892 h 1616902"/>
                    <a:gd name="connsiteX3" fmla="*/ 613101 w 976203"/>
                    <a:gd name="connsiteY3" fmla="*/ 1585367 h 1616902"/>
                    <a:gd name="connsiteX4" fmla="*/ 605957 w 976203"/>
                    <a:gd name="connsiteY4" fmla="*/ 1578223 h 1616902"/>
                    <a:gd name="connsiteX5" fmla="*/ 596432 w 976203"/>
                    <a:gd name="connsiteY5" fmla="*/ 1575842 h 1616902"/>
                    <a:gd name="connsiteX6" fmla="*/ 586907 w 976203"/>
                    <a:gd name="connsiteY6" fmla="*/ 1571079 h 1616902"/>
                    <a:gd name="connsiteX7" fmla="*/ 579763 w 976203"/>
                    <a:gd name="connsiteY7" fmla="*/ 1561554 h 1616902"/>
                    <a:gd name="connsiteX8" fmla="*/ 570238 w 976203"/>
                    <a:gd name="connsiteY8" fmla="*/ 1559173 h 1616902"/>
                    <a:gd name="connsiteX9" fmla="*/ 563094 w 976203"/>
                    <a:gd name="connsiteY9" fmla="*/ 1556792 h 1616902"/>
                    <a:gd name="connsiteX10" fmla="*/ 548807 w 976203"/>
                    <a:gd name="connsiteY10" fmla="*/ 1544886 h 1616902"/>
                    <a:gd name="connsiteX11" fmla="*/ 541663 w 976203"/>
                    <a:gd name="connsiteY11" fmla="*/ 1537742 h 1616902"/>
                    <a:gd name="connsiteX12" fmla="*/ 532138 w 976203"/>
                    <a:gd name="connsiteY12" fmla="*/ 1535361 h 1616902"/>
                    <a:gd name="connsiteX13" fmla="*/ 527376 w 976203"/>
                    <a:gd name="connsiteY13" fmla="*/ 1542504 h 1616902"/>
                    <a:gd name="connsiteX14" fmla="*/ 513088 w 976203"/>
                    <a:gd name="connsiteY14" fmla="*/ 1552029 h 1616902"/>
                    <a:gd name="connsiteX15" fmla="*/ 474988 w 976203"/>
                    <a:gd name="connsiteY15" fmla="*/ 1552029 h 1616902"/>
                    <a:gd name="connsiteX16" fmla="*/ 465463 w 976203"/>
                    <a:gd name="connsiteY16" fmla="*/ 1563936 h 1616902"/>
                    <a:gd name="connsiteX17" fmla="*/ 448794 w 976203"/>
                    <a:gd name="connsiteY17" fmla="*/ 1556792 h 1616902"/>
                    <a:gd name="connsiteX18" fmla="*/ 446413 w 976203"/>
                    <a:gd name="connsiteY18" fmla="*/ 1549648 h 1616902"/>
                    <a:gd name="connsiteX19" fmla="*/ 444032 w 976203"/>
                    <a:gd name="connsiteY19" fmla="*/ 1525836 h 1616902"/>
                    <a:gd name="connsiteX20" fmla="*/ 439269 w 976203"/>
                    <a:gd name="connsiteY20" fmla="*/ 1516311 h 1616902"/>
                    <a:gd name="connsiteX21" fmla="*/ 451176 w 976203"/>
                    <a:gd name="connsiteY21" fmla="*/ 1513929 h 1616902"/>
                    <a:gd name="connsiteX22" fmla="*/ 455938 w 976203"/>
                    <a:gd name="connsiteY22" fmla="*/ 1506786 h 1616902"/>
                    <a:gd name="connsiteX23" fmla="*/ 453557 w 976203"/>
                    <a:gd name="connsiteY23" fmla="*/ 1492498 h 1616902"/>
                    <a:gd name="connsiteX24" fmla="*/ 417838 w 976203"/>
                    <a:gd name="connsiteY24" fmla="*/ 1482973 h 1616902"/>
                    <a:gd name="connsiteX25" fmla="*/ 403551 w 976203"/>
                    <a:gd name="connsiteY25" fmla="*/ 1473448 h 1616902"/>
                    <a:gd name="connsiteX26" fmla="*/ 391644 w 976203"/>
                    <a:gd name="connsiteY26" fmla="*/ 1459161 h 1616902"/>
                    <a:gd name="connsiteX27" fmla="*/ 382119 w 976203"/>
                    <a:gd name="connsiteY27" fmla="*/ 1456779 h 1616902"/>
                    <a:gd name="connsiteX28" fmla="*/ 367832 w 976203"/>
                    <a:gd name="connsiteY28" fmla="*/ 1452017 h 1616902"/>
                    <a:gd name="connsiteX29" fmla="*/ 360688 w 976203"/>
                    <a:gd name="connsiteY29" fmla="*/ 1449636 h 1616902"/>
                    <a:gd name="connsiteX30" fmla="*/ 339257 w 976203"/>
                    <a:gd name="connsiteY30" fmla="*/ 1442492 h 1616902"/>
                    <a:gd name="connsiteX31" fmla="*/ 315444 w 976203"/>
                    <a:gd name="connsiteY31" fmla="*/ 1447254 h 1616902"/>
                    <a:gd name="connsiteX32" fmla="*/ 301157 w 976203"/>
                    <a:gd name="connsiteY32" fmla="*/ 1456779 h 1616902"/>
                    <a:gd name="connsiteX33" fmla="*/ 294013 w 976203"/>
                    <a:gd name="connsiteY33" fmla="*/ 1459161 h 1616902"/>
                    <a:gd name="connsiteX34" fmla="*/ 286869 w 976203"/>
                    <a:gd name="connsiteY34" fmla="*/ 1463923 h 1616902"/>
                    <a:gd name="connsiteX35" fmla="*/ 270201 w 976203"/>
                    <a:gd name="connsiteY35" fmla="*/ 1466304 h 1616902"/>
                    <a:gd name="connsiteX36" fmla="*/ 246388 w 976203"/>
                    <a:gd name="connsiteY36" fmla="*/ 1473448 h 1616902"/>
                    <a:gd name="connsiteX37" fmla="*/ 234482 w 976203"/>
                    <a:gd name="connsiteY37" fmla="*/ 1456779 h 1616902"/>
                    <a:gd name="connsiteX38" fmla="*/ 227338 w 976203"/>
                    <a:gd name="connsiteY38" fmla="*/ 1435348 h 1616902"/>
                    <a:gd name="connsiteX39" fmla="*/ 224957 w 976203"/>
                    <a:gd name="connsiteY39" fmla="*/ 1428204 h 1616902"/>
                    <a:gd name="connsiteX40" fmla="*/ 210669 w 976203"/>
                    <a:gd name="connsiteY40" fmla="*/ 1406773 h 1616902"/>
                    <a:gd name="connsiteX41" fmla="*/ 205907 w 976203"/>
                    <a:gd name="connsiteY41" fmla="*/ 1399629 h 1616902"/>
                    <a:gd name="connsiteX42" fmla="*/ 191619 w 976203"/>
                    <a:gd name="connsiteY42" fmla="*/ 1375817 h 1616902"/>
                    <a:gd name="connsiteX43" fmla="*/ 189238 w 976203"/>
                    <a:gd name="connsiteY43" fmla="*/ 1368673 h 1616902"/>
                    <a:gd name="connsiteX44" fmla="*/ 186857 w 976203"/>
                    <a:gd name="connsiteY44" fmla="*/ 1356767 h 1616902"/>
                    <a:gd name="connsiteX45" fmla="*/ 182094 w 976203"/>
                    <a:gd name="connsiteY45" fmla="*/ 1344861 h 1616902"/>
                    <a:gd name="connsiteX46" fmla="*/ 179713 w 976203"/>
                    <a:gd name="connsiteY46" fmla="*/ 1337717 h 1616902"/>
                    <a:gd name="connsiteX47" fmla="*/ 160663 w 976203"/>
                    <a:gd name="connsiteY47" fmla="*/ 1328192 h 1616902"/>
                    <a:gd name="connsiteX48" fmla="*/ 153519 w 976203"/>
                    <a:gd name="connsiteY48" fmla="*/ 1323429 h 1616902"/>
                    <a:gd name="connsiteX49" fmla="*/ 148757 w 976203"/>
                    <a:gd name="connsiteY49" fmla="*/ 1313904 h 1616902"/>
                    <a:gd name="connsiteX50" fmla="*/ 151138 w 976203"/>
                    <a:gd name="connsiteY50" fmla="*/ 1306761 h 1616902"/>
                    <a:gd name="connsiteX51" fmla="*/ 160663 w 976203"/>
                    <a:gd name="connsiteY51" fmla="*/ 1292473 h 1616902"/>
                    <a:gd name="connsiteX52" fmla="*/ 158282 w 976203"/>
                    <a:gd name="connsiteY52" fmla="*/ 1280567 h 1616902"/>
                    <a:gd name="connsiteX53" fmla="*/ 153519 w 976203"/>
                    <a:gd name="connsiteY53" fmla="*/ 1271042 h 1616902"/>
                    <a:gd name="connsiteX54" fmla="*/ 158282 w 976203"/>
                    <a:gd name="connsiteY54" fmla="*/ 1225798 h 1616902"/>
                    <a:gd name="connsiteX55" fmla="*/ 172569 w 976203"/>
                    <a:gd name="connsiteY55" fmla="*/ 1216273 h 1616902"/>
                    <a:gd name="connsiteX56" fmla="*/ 170188 w 976203"/>
                    <a:gd name="connsiteY56" fmla="*/ 1201986 h 1616902"/>
                    <a:gd name="connsiteX57" fmla="*/ 167807 w 976203"/>
                    <a:gd name="connsiteY57" fmla="*/ 1187698 h 1616902"/>
                    <a:gd name="connsiteX58" fmla="*/ 163044 w 976203"/>
                    <a:gd name="connsiteY58" fmla="*/ 1180554 h 1616902"/>
                    <a:gd name="connsiteX59" fmla="*/ 151138 w 976203"/>
                    <a:gd name="connsiteY59" fmla="*/ 1166267 h 1616902"/>
                    <a:gd name="connsiteX60" fmla="*/ 146376 w 976203"/>
                    <a:gd name="connsiteY60" fmla="*/ 1156742 h 1616902"/>
                    <a:gd name="connsiteX61" fmla="*/ 146376 w 976203"/>
                    <a:gd name="connsiteY61" fmla="*/ 1118642 h 1616902"/>
                    <a:gd name="connsiteX62" fmla="*/ 148757 w 976203"/>
                    <a:gd name="connsiteY62" fmla="*/ 1111498 h 1616902"/>
                    <a:gd name="connsiteX63" fmla="*/ 153519 w 976203"/>
                    <a:gd name="connsiteY63" fmla="*/ 1092448 h 1616902"/>
                    <a:gd name="connsiteX64" fmla="*/ 151138 w 976203"/>
                    <a:gd name="connsiteY64" fmla="*/ 1063873 h 1616902"/>
                    <a:gd name="connsiteX65" fmla="*/ 153519 w 976203"/>
                    <a:gd name="connsiteY65" fmla="*/ 1044823 h 1616902"/>
                    <a:gd name="connsiteX66" fmla="*/ 158282 w 976203"/>
                    <a:gd name="connsiteY66" fmla="*/ 1037679 h 1616902"/>
                    <a:gd name="connsiteX67" fmla="*/ 213051 w 976203"/>
                    <a:gd name="connsiteY67" fmla="*/ 1030536 h 1616902"/>
                    <a:gd name="connsiteX68" fmla="*/ 220194 w 976203"/>
                    <a:gd name="connsiteY68" fmla="*/ 1028154 h 1616902"/>
                    <a:gd name="connsiteX69" fmla="*/ 224957 w 976203"/>
                    <a:gd name="connsiteY69" fmla="*/ 1021011 h 1616902"/>
                    <a:gd name="connsiteX70" fmla="*/ 232101 w 976203"/>
                    <a:gd name="connsiteY70" fmla="*/ 1016248 h 1616902"/>
                    <a:gd name="connsiteX71" fmla="*/ 244007 w 976203"/>
                    <a:gd name="connsiteY71" fmla="*/ 985292 h 1616902"/>
                    <a:gd name="connsiteX72" fmla="*/ 248769 w 976203"/>
                    <a:gd name="connsiteY72" fmla="*/ 978148 h 1616902"/>
                    <a:gd name="connsiteX73" fmla="*/ 251151 w 976203"/>
                    <a:gd name="connsiteY73" fmla="*/ 968623 h 1616902"/>
                    <a:gd name="connsiteX74" fmla="*/ 253532 w 976203"/>
                    <a:gd name="connsiteY74" fmla="*/ 961479 h 1616902"/>
                    <a:gd name="connsiteX75" fmla="*/ 248769 w 976203"/>
                    <a:gd name="connsiteY75" fmla="*/ 930523 h 1616902"/>
                    <a:gd name="connsiteX76" fmla="*/ 246388 w 976203"/>
                    <a:gd name="connsiteY76" fmla="*/ 918617 h 1616902"/>
                    <a:gd name="connsiteX77" fmla="*/ 244007 w 976203"/>
                    <a:gd name="connsiteY77" fmla="*/ 894804 h 1616902"/>
                    <a:gd name="connsiteX78" fmla="*/ 234482 w 976203"/>
                    <a:gd name="connsiteY78" fmla="*/ 880517 h 1616902"/>
                    <a:gd name="connsiteX79" fmla="*/ 232101 w 976203"/>
                    <a:gd name="connsiteY79" fmla="*/ 873373 h 1616902"/>
                    <a:gd name="connsiteX80" fmla="*/ 224957 w 976203"/>
                    <a:gd name="connsiteY80" fmla="*/ 870992 h 1616902"/>
                    <a:gd name="connsiteX81" fmla="*/ 186857 w 976203"/>
                    <a:gd name="connsiteY81" fmla="*/ 868611 h 1616902"/>
                    <a:gd name="connsiteX82" fmla="*/ 182094 w 976203"/>
                    <a:gd name="connsiteY82" fmla="*/ 859086 h 1616902"/>
                    <a:gd name="connsiteX83" fmla="*/ 177332 w 976203"/>
                    <a:gd name="connsiteY83" fmla="*/ 851942 h 1616902"/>
                    <a:gd name="connsiteX84" fmla="*/ 167807 w 976203"/>
                    <a:gd name="connsiteY84" fmla="*/ 830511 h 1616902"/>
                    <a:gd name="connsiteX85" fmla="*/ 165426 w 976203"/>
                    <a:gd name="connsiteY85" fmla="*/ 823367 h 1616902"/>
                    <a:gd name="connsiteX86" fmla="*/ 158282 w 976203"/>
                    <a:gd name="connsiteY86" fmla="*/ 806698 h 1616902"/>
                    <a:gd name="connsiteX87" fmla="*/ 136851 w 976203"/>
                    <a:gd name="connsiteY87" fmla="*/ 797173 h 1616902"/>
                    <a:gd name="connsiteX88" fmla="*/ 122563 w 976203"/>
                    <a:gd name="connsiteY88" fmla="*/ 792411 h 1616902"/>
                    <a:gd name="connsiteX89" fmla="*/ 115419 w 976203"/>
                    <a:gd name="connsiteY89" fmla="*/ 790029 h 1616902"/>
                    <a:gd name="connsiteX90" fmla="*/ 84463 w 976203"/>
                    <a:gd name="connsiteY90" fmla="*/ 782886 h 1616902"/>
                    <a:gd name="connsiteX91" fmla="*/ 55888 w 976203"/>
                    <a:gd name="connsiteY91" fmla="*/ 766217 h 1616902"/>
                    <a:gd name="connsiteX92" fmla="*/ 48744 w 976203"/>
                    <a:gd name="connsiteY92" fmla="*/ 759073 h 1616902"/>
                    <a:gd name="connsiteX93" fmla="*/ 5882 w 976203"/>
                    <a:gd name="connsiteY93" fmla="*/ 751929 h 1616902"/>
                    <a:gd name="connsiteX94" fmla="*/ 5882 w 976203"/>
                    <a:gd name="connsiteY94" fmla="*/ 709067 h 1616902"/>
                    <a:gd name="connsiteX95" fmla="*/ 13026 w 976203"/>
                    <a:gd name="connsiteY95" fmla="*/ 704304 h 1616902"/>
                    <a:gd name="connsiteX96" fmla="*/ 17788 w 976203"/>
                    <a:gd name="connsiteY96" fmla="*/ 690017 h 1616902"/>
                    <a:gd name="connsiteX97" fmla="*/ 24932 w 976203"/>
                    <a:gd name="connsiteY97" fmla="*/ 673348 h 1616902"/>
                    <a:gd name="connsiteX98" fmla="*/ 32076 w 976203"/>
                    <a:gd name="connsiteY98" fmla="*/ 663823 h 1616902"/>
                    <a:gd name="connsiteX99" fmla="*/ 39219 w 976203"/>
                    <a:gd name="connsiteY99" fmla="*/ 661442 h 1616902"/>
                    <a:gd name="connsiteX100" fmla="*/ 51126 w 976203"/>
                    <a:gd name="connsiteY100" fmla="*/ 647154 h 1616902"/>
                    <a:gd name="connsiteX101" fmla="*/ 58269 w 976203"/>
                    <a:gd name="connsiteY101" fmla="*/ 642392 h 1616902"/>
                    <a:gd name="connsiteX102" fmla="*/ 65413 w 976203"/>
                    <a:gd name="connsiteY102" fmla="*/ 635248 h 1616902"/>
                    <a:gd name="connsiteX103" fmla="*/ 74938 w 976203"/>
                    <a:gd name="connsiteY103" fmla="*/ 632867 h 1616902"/>
                    <a:gd name="connsiteX104" fmla="*/ 84463 w 976203"/>
                    <a:gd name="connsiteY104" fmla="*/ 628104 h 1616902"/>
                    <a:gd name="connsiteX105" fmla="*/ 91607 w 976203"/>
                    <a:gd name="connsiteY105" fmla="*/ 625723 h 1616902"/>
                    <a:gd name="connsiteX106" fmla="*/ 113038 w 976203"/>
                    <a:gd name="connsiteY106" fmla="*/ 609054 h 1616902"/>
                    <a:gd name="connsiteX107" fmla="*/ 117801 w 976203"/>
                    <a:gd name="connsiteY107" fmla="*/ 601911 h 1616902"/>
                    <a:gd name="connsiteX108" fmla="*/ 120182 w 976203"/>
                    <a:gd name="connsiteY108" fmla="*/ 594767 h 1616902"/>
                    <a:gd name="connsiteX109" fmla="*/ 127326 w 976203"/>
                    <a:gd name="connsiteY109" fmla="*/ 590004 h 1616902"/>
                    <a:gd name="connsiteX110" fmla="*/ 132088 w 976203"/>
                    <a:gd name="connsiteY110" fmla="*/ 575717 h 1616902"/>
                    <a:gd name="connsiteX111" fmla="*/ 136851 w 976203"/>
                    <a:gd name="connsiteY111" fmla="*/ 568573 h 1616902"/>
                    <a:gd name="connsiteX112" fmla="*/ 139232 w 976203"/>
                    <a:gd name="connsiteY112" fmla="*/ 551904 h 1616902"/>
                    <a:gd name="connsiteX113" fmla="*/ 148757 w 976203"/>
                    <a:gd name="connsiteY113" fmla="*/ 537617 h 1616902"/>
                    <a:gd name="connsiteX114" fmla="*/ 151138 w 976203"/>
                    <a:gd name="connsiteY114" fmla="*/ 530473 h 1616902"/>
                    <a:gd name="connsiteX115" fmla="*/ 155901 w 976203"/>
                    <a:gd name="connsiteY115" fmla="*/ 506661 h 1616902"/>
                    <a:gd name="connsiteX116" fmla="*/ 163044 w 976203"/>
                    <a:gd name="connsiteY116" fmla="*/ 489992 h 1616902"/>
                    <a:gd name="connsiteX117" fmla="*/ 160663 w 976203"/>
                    <a:gd name="connsiteY117" fmla="*/ 475704 h 1616902"/>
                    <a:gd name="connsiteX118" fmla="*/ 165426 w 976203"/>
                    <a:gd name="connsiteY118" fmla="*/ 444748 h 1616902"/>
                    <a:gd name="connsiteX119" fmla="*/ 170188 w 976203"/>
                    <a:gd name="connsiteY119" fmla="*/ 437604 h 1616902"/>
                    <a:gd name="connsiteX120" fmla="*/ 177332 w 976203"/>
                    <a:gd name="connsiteY120" fmla="*/ 423317 h 1616902"/>
                    <a:gd name="connsiteX121" fmla="*/ 182094 w 976203"/>
                    <a:gd name="connsiteY121" fmla="*/ 409029 h 1616902"/>
                    <a:gd name="connsiteX122" fmla="*/ 184476 w 976203"/>
                    <a:gd name="connsiteY122" fmla="*/ 401886 h 1616902"/>
                    <a:gd name="connsiteX123" fmla="*/ 186857 w 976203"/>
                    <a:gd name="connsiteY123" fmla="*/ 330448 h 1616902"/>
                    <a:gd name="connsiteX124" fmla="*/ 194001 w 976203"/>
                    <a:gd name="connsiteY124" fmla="*/ 325686 h 1616902"/>
                    <a:gd name="connsiteX125" fmla="*/ 201144 w 976203"/>
                    <a:gd name="connsiteY125" fmla="*/ 318542 h 1616902"/>
                    <a:gd name="connsiteX126" fmla="*/ 258294 w 976203"/>
                    <a:gd name="connsiteY126" fmla="*/ 311398 h 1616902"/>
                    <a:gd name="connsiteX127" fmla="*/ 260676 w 976203"/>
                    <a:gd name="connsiteY127" fmla="*/ 304254 h 1616902"/>
                    <a:gd name="connsiteX128" fmla="*/ 265438 w 976203"/>
                    <a:gd name="connsiteY128" fmla="*/ 297111 h 1616902"/>
                    <a:gd name="connsiteX129" fmla="*/ 270201 w 976203"/>
                    <a:gd name="connsiteY129" fmla="*/ 280442 h 1616902"/>
                    <a:gd name="connsiteX130" fmla="*/ 277344 w 976203"/>
                    <a:gd name="connsiteY130" fmla="*/ 273298 h 1616902"/>
                    <a:gd name="connsiteX131" fmla="*/ 284488 w 976203"/>
                    <a:gd name="connsiteY131" fmla="*/ 270917 h 1616902"/>
                    <a:gd name="connsiteX132" fmla="*/ 320207 w 976203"/>
                    <a:gd name="connsiteY132" fmla="*/ 270917 h 1616902"/>
                    <a:gd name="connsiteX133" fmla="*/ 322588 w 976203"/>
                    <a:gd name="connsiteY133" fmla="*/ 263773 h 1616902"/>
                    <a:gd name="connsiteX134" fmla="*/ 339257 w 976203"/>
                    <a:gd name="connsiteY134" fmla="*/ 244723 h 1616902"/>
                    <a:gd name="connsiteX135" fmla="*/ 348782 w 976203"/>
                    <a:gd name="connsiteY135" fmla="*/ 247104 h 1616902"/>
                    <a:gd name="connsiteX136" fmla="*/ 363069 w 976203"/>
                    <a:gd name="connsiteY136" fmla="*/ 259011 h 1616902"/>
                    <a:gd name="connsiteX137" fmla="*/ 382119 w 976203"/>
                    <a:gd name="connsiteY137" fmla="*/ 256629 h 1616902"/>
                    <a:gd name="connsiteX138" fmla="*/ 389263 w 976203"/>
                    <a:gd name="connsiteY138" fmla="*/ 254248 h 1616902"/>
                    <a:gd name="connsiteX139" fmla="*/ 391644 w 976203"/>
                    <a:gd name="connsiteY139" fmla="*/ 247104 h 1616902"/>
                    <a:gd name="connsiteX140" fmla="*/ 396407 w 976203"/>
                    <a:gd name="connsiteY140" fmla="*/ 239961 h 1616902"/>
                    <a:gd name="connsiteX141" fmla="*/ 398788 w 976203"/>
                    <a:gd name="connsiteY141" fmla="*/ 230436 h 1616902"/>
                    <a:gd name="connsiteX142" fmla="*/ 417838 w 976203"/>
                    <a:gd name="connsiteY142" fmla="*/ 213767 h 1616902"/>
                    <a:gd name="connsiteX143" fmla="*/ 424982 w 976203"/>
                    <a:gd name="connsiteY143" fmla="*/ 211386 h 1616902"/>
                    <a:gd name="connsiteX144" fmla="*/ 427363 w 976203"/>
                    <a:gd name="connsiteY144" fmla="*/ 204242 h 1616902"/>
                    <a:gd name="connsiteX145" fmla="*/ 436888 w 976203"/>
                    <a:gd name="connsiteY145" fmla="*/ 189954 h 1616902"/>
                    <a:gd name="connsiteX146" fmla="*/ 444032 w 976203"/>
                    <a:gd name="connsiteY146" fmla="*/ 173286 h 1616902"/>
                    <a:gd name="connsiteX147" fmla="*/ 439269 w 976203"/>
                    <a:gd name="connsiteY147" fmla="*/ 137567 h 1616902"/>
                    <a:gd name="connsiteX148" fmla="*/ 432126 w 976203"/>
                    <a:gd name="connsiteY148" fmla="*/ 130423 h 1616902"/>
                    <a:gd name="connsiteX149" fmla="*/ 429744 w 976203"/>
                    <a:gd name="connsiteY149" fmla="*/ 123279 h 1616902"/>
                    <a:gd name="connsiteX150" fmla="*/ 424982 w 976203"/>
                    <a:gd name="connsiteY150" fmla="*/ 116136 h 1616902"/>
                    <a:gd name="connsiteX151" fmla="*/ 429744 w 976203"/>
                    <a:gd name="connsiteY151" fmla="*/ 89942 h 1616902"/>
                    <a:gd name="connsiteX152" fmla="*/ 434507 w 976203"/>
                    <a:gd name="connsiteY152" fmla="*/ 82798 h 1616902"/>
                    <a:gd name="connsiteX153" fmla="*/ 436888 w 976203"/>
                    <a:gd name="connsiteY153" fmla="*/ 73273 h 1616902"/>
                    <a:gd name="connsiteX154" fmla="*/ 441651 w 976203"/>
                    <a:gd name="connsiteY154" fmla="*/ 66129 h 1616902"/>
                    <a:gd name="connsiteX155" fmla="*/ 444032 w 976203"/>
                    <a:gd name="connsiteY155" fmla="*/ 37554 h 1616902"/>
                    <a:gd name="connsiteX156" fmla="*/ 455938 w 976203"/>
                    <a:gd name="connsiteY156" fmla="*/ 56604 h 1616902"/>
                    <a:gd name="connsiteX157" fmla="*/ 460701 w 976203"/>
                    <a:gd name="connsiteY157" fmla="*/ 63748 h 1616902"/>
                    <a:gd name="connsiteX158" fmla="*/ 470226 w 976203"/>
                    <a:gd name="connsiteY158" fmla="*/ 66129 h 1616902"/>
                    <a:gd name="connsiteX159" fmla="*/ 479751 w 976203"/>
                    <a:gd name="connsiteY159" fmla="*/ 70892 h 1616902"/>
                    <a:gd name="connsiteX160" fmla="*/ 486894 w 976203"/>
                    <a:gd name="connsiteY160" fmla="*/ 75654 h 1616902"/>
                    <a:gd name="connsiteX161" fmla="*/ 494038 w 976203"/>
                    <a:gd name="connsiteY161" fmla="*/ 78036 h 1616902"/>
                    <a:gd name="connsiteX162" fmla="*/ 534519 w 976203"/>
                    <a:gd name="connsiteY162" fmla="*/ 85179 h 1616902"/>
                    <a:gd name="connsiteX163" fmla="*/ 541663 w 976203"/>
                    <a:gd name="connsiteY163" fmla="*/ 68511 h 1616902"/>
                    <a:gd name="connsiteX164" fmla="*/ 544044 w 976203"/>
                    <a:gd name="connsiteY164" fmla="*/ 47079 h 1616902"/>
                    <a:gd name="connsiteX165" fmla="*/ 551188 w 976203"/>
                    <a:gd name="connsiteY165" fmla="*/ 42317 h 1616902"/>
                    <a:gd name="connsiteX166" fmla="*/ 555951 w 976203"/>
                    <a:gd name="connsiteY166" fmla="*/ 35173 h 1616902"/>
                    <a:gd name="connsiteX167" fmla="*/ 563094 w 976203"/>
                    <a:gd name="connsiteY167" fmla="*/ 32792 h 1616902"/>
                    <a:gd name="connsiteX168" fmla="*/ 572619 w 976203"/>
                    <a:gd name="connsiteY168" fmla="*/ 28029 h 1616902"/>
                    <a:gd name="connsiteX169" fmla="*/ 575001 w 976203"/>
                    <a:gd name="connsiteY169" fmla="*/ 20886 h 1616902"/>
                    <a:gd name="connsiteX170" fmla="*/ 625007 w 976203"/>
                    <a:gd name="connsiteY170" fmla="*/ 16123 h 1616902"/>
                    <a:gd name="connsiteX171" fmla="*/ 632151 w 976203"/>
                    <a:gd name="connsiteY171" fmla="*/ 49461 h 1616902"/>
                    <a:gd name="connsiteX172" fmla="*/ 644057 w 976203"/>
                    <a:gd name="connsiteY172" fmla="*/ 63748 h 1616902"/>
                    <a:gd name="connsiteX173" fmla="*/ 646438 w 976203"/>
                    <a:gd name="connsiteY173" fmla="*/ 70892 h 1616902"/>
                    <a:gd name="connsiteX174" fmla="*/ 651201 w 976203"/>
                    <a:gd name="connsiteY174" fmla="*/ 80417 h 1616902"/>
                    <a:gd name="connsiteX175" fmla="*/ 653582 w 976203"/>
                    <a:gd name="connsiteY175" fmla="*/ 89942 h 1616902"/>
                    <a:gd name="connsiteX176" fmla="*/ 660726 w 976203"/>
                    <a:gd name="connsiteY176" fmla="*/ 106611 h 1616902"/>
                    <a:gd name="connsiteX177" fmla="*/ 670251 w 976203"/>
                    <a:gd name="connsiteY177" fmla="*/ 113754 h 1616902"/>
                    <a:gd name="connsiteX178" fmla="*/ 715494 w 976203"/>
                    <a:gd name="connsiteY178" fmla="*/ 120898 h 1616902"/>
                    <a:gd name="connsiteX179" fmla="*/ 732163 w 976203"/>
                    <a:gd name="connsiteY179" fmla="*/ 130423 h 1616902"/>
                    <a:gd name="connsiteX180" fmla="*/ 739307 w 976203"/>
                    <a:gd name="connsiteY180" fmla="*/ 137567 h 1616902"/>
                    <a:gd name="connsiteX181" fmla="*/ 746451 w 976203"/>
                    <a:gd name="connsiteY181" fmla="*/ 139948 h 1616902"/>
                    <a:gd name="connsiteX182" fmla="*/ 763119 w 976203"/>
                    <a:gd name="connsiteY182" fmla="*/ 149473 h 1616902"/>
                    <a:gd name="connsiteX183" fmla="*/ 767882 w 976203"/>
                    <a:gd name="connsiteY183" fmla="*/ 156617 h 1616902"/>
                    <a:gd name="connsiteX184" fmla="*/ 775026 w 976203"/>
                    <a:gd name="connsiteY184" fmla="*/ 166142 h 1616902"/>
                    <a:gd name="connsiteX185" fmla="*/ 779788 w 976203"/>
                    <a:gd name="connsiteY185" fmla="*/ 180429 h 1616902"/>
                    <a:gd name="connsiteX186" fmla="*/ 784551 w 976203"/>
                    <a:gd name="connsiteY186" fmla="*/ 189954 h 1616902"/>
                    <a:gd name="connsiteX187" fmla="*/ 786932 w 976203"/>
                    <a:gd name="connsiteY187" fmla="*/ 199479 h 1616902"/>
                    <a:gd name="connsiteX188" fmla="*/ 789313 w 976203"/>
                    <a:gd name="connsiteY188" fmla="*/ 206623 h 1616902"/>
                    <a:gd name="connsiteX189" fmla="*/ 808363 w 976203"/>
                    <a:gd name="connsiteY189" fmla="*/ 211386 h 1616902"/>
                    <a:gd name="connsiteX190" fmla="*/ 841701 w 976203"/>
                    <a:gd name="connsiteY190" fmla="*/ 216148 h 1616902"/>
                    <a:gd name="connsiteX191" fmla="*/ 851226 w 976203"/>
                    <a:gd name="connsiteY191" fmla="*/ 220911 h 1616902"/>
                    <a:gd name="connsiteX192" fmla="*/ 860751 w 976203"/>
                    <a:gd name="connsiteY192" fmla="*/ 223292 h 1616902"/>
                    <a:gd name="connsiteX193" fmla="*/ 853607 w 976203"/>
                    <a:gd name="connsiteY193" fmla="*/ 254248 h 1616902"/>
                    <a:gd name="connsiteX194" fmla="*/ 851226 w 976203"/>
                    <a:gd name="connsiteY194" fmla="*/ 263773 h 1616902"/>
                    <a:gd name="connsiteX195" fmla="*/ 848844 w 976203"/>
                    <a:gd name="connsiteY195" fmla="*/ 289967 h 1616902"/>
                    <a:gd name="connsiteX196" fmla="*/ 844082 w 976203"/>
                    <a:gd name="connsiteY196" fmla="*/ 297111 h 1616902"/>
                    <a:gd name="connsiteX197" fmla="*/ 846463 w 976203"/>
                    <a:gd name="connsiteY197" fmla="*/ 309017 h 1616902"/>
                    <a:gd name="connsiteX198" fmla="*/ 853607 w 976203"/>
                    <a:gd name="connsiteY198" fmla="*/ 311398 h 1616902"/>
                    <a:gd name="connsiteX199" fmla="*/ 860751 w 976203"/>
                    <a:gd name="connsiteY199" fmla="*/ 316161 h 1616902"/>
                    <a:gd name="connsiteX200" fmla="*/ 884563 w 976203"/>
                    <a:gd name="connsiteY200" fmla="*/ 320923 h 1616902"/>
                    <a:gd name="connsiteX201" fmla="*/ 889326 w 976203"/>
                    <a:gd name="connsiteY201" fmla="*/ 328067 h 1616902"/>
                    <a:gd name="connsiteX202" fmla="*/ 894088 w 976203"/>
                    <a:gd name="connsiteY202" fmla="*/ 344736 h 1616902"/>
                    <a:gd name="connsiteX203" fmla="*/ 898851 w 976203"/>
                    <a:gd name="connsiteY203" fmla="*/ 351879 h 1616902"/>
                    <a:gd name="connsiteX204" fmla="*/ 891707 w 976203"/>
                    <a:gd name="connsiteY204" fmla="*/ 359023 h 1616902"/>
                    <a:gd name="connsiteX205" fmla="*/ 884563 w 976203"/>
                    <a:gd name="connsiteY205" fmla="*/ 363786 h 1616902"/>
                    <a:gd name="connsiteX206" fmla="*/ 879801 w 976203"/>
                    <a:gd name="connsiteY206" fmla="*/ 373311 h 1616902"/>
                    <a:gd name="connsiteX207" fmla="*/ 875038 w 976203"/>
                    <a:gd name="connsiteY207" fmla="*/ 392361 h 1616902"/>
                    <a:gd name="connsiteX208" fmla="*/ 872657 w 976203"/>
                    <a:gd name="connsiteY208" fmla="*/ 399504 h 1616902"/>
                    <a:gd name="connsiteX209" fmla="*/ 865513 w 976203"/>
                    <a:gd name="connsiteY209" fmla="*/ 401886 h 1616902"/>
                    <a:gd name="connsiteX210" fmla="*/ 855988 w 976203"/>
                    <a:gd name="connsiteY210" fmla="*/ 406648 h 1616902"/>
                    <a:gd name="connsiteX211" fmla="*/ 853607 w 976203"/>
                    <a:gd name="connsiteY211" fmla="*/ 418554 h 1616902"/>
                    <a:gd name="connsiteX212" fmla="*/ 851226 w 976203"/>
                    <a:gd name="connsiteY212" fmla="*/ 432842 h 1616902"/>
                    <a:gd name="connsiteX213" fmla="*/ 846463 w 976203"/>
                    <a:gd name="connsiteY213" fmla="*/ 439986 h 1616902"/>
                    <a:gd name="connsiteX214" fmla="*/ 844082 w 976203"/>
                    <a:gd name="connsiteY214" fmla="*/ 449511 h 1616902"/>
                    <a:gd name="connsiteX215" fmla="*/ 851226 w 976203"/>
                    <a:gd name="connsiteY215" fmla="*/ 475704 h 1616902"/>
                    <a:gd name="connsiteX216" fmla="*/ 858369 w 976203"/>
                    <a:gd name="connsiteY216" fmla="*/ 480467 h 1616902"/>
                    <a:gd name="connsiteX217" fmla="*/ 860751 w 976203"/>
                    <a:gd name="connsiteY217" fmla="*/ 487611 h 1616902"/>
                    <a:gd name="connsiteX218" fmla="*/ 865513 w 976203"/>
                    <a:gd name="connsiteY218" fmla="*/ 494754 h 1616902"/>
                    <a:gd name="connsiteX219" fmla="*/ 872657 w 976203"/>
                    <a:gd name="connsiteY219" fmla="*/ 513804 h 1616902"/>
                    <a:gd name="connsiteX220" fmla="*/ 875038 w 976203"/>
                    <a:gd name="connsiteY220" fmla="*/ 549523 h 1616902"/>
                    <a:gd name="connsiteX221" fmla="*/ 884563 w 976203"/>
                    <a:gd name="connsiteY221" fmla="*/ 573336 h 1616902"/>
                    <a:gd name="connsiteX222" fmla="*/ 894088 w 976203"/>
                    <a:gd name="connsiteY222" fmla="*/ 587623 h 1616902"/>
                    <a:gd name="connsiteX223" fmla="*/ 905994 w 976203"/>
                    <a:gd name="connsiteY223" fmla="*/ 597148 h 1616902"/>
                    <a:gd name="connsiteX224" fmla="*/ 925044 w 976203"/>
                    <a:gd name="connsiteY224" fmla="*/ 606673 h 1616902"/>
                    <a:gd name="connsiteX225" fmla="*/ 932188 w 976203"/>
                    <a:gd name="connsiteY225" fmla="*/ 613817 h 1616902"/>
                    <a:gd name="connsiteX226" fmla="*/ 948857 w 976203"/>
                    <a:gd name="connsiteY226" fmla="*/ 620961 h 1616902"/>
                    <a:gd name="connsiteX227" fmla="*/ 960763 w 976203"/>
                    <a:gd name="connsiteY227" fmla="*/ 623342 h 1616902"/>
                    <a:gd name="connsiteX228" fmla="*/ 967907 w 976203"/>
                    <a:gd name="connsiteY228" fmla="*/ 625723 h 1616902"/>
                    <a:gd name="connsiteX229" fmla="*/ 970288 w 976203"/>
                    <a:gd name="connsiteY229" fmla="*/ 640011 h 1616902"/>
                    <a:gd name="connsiteX230" fmla="*/ 963144 w 976203"/>
                    <a:gd name="connsiteY230" fmla="*/ 642392 h 1616902"/>
                    <a:gd name="connsiteX231" fmla="*/ 956001 w 976203"/>
                    <a:gd name="connsiteY231" fmla="*/ 649536 h 1616902"/>
                    <a:gd name="connsiteX232" fmla="*/ 946476 w 976203"/>
                    <a:gd name="connsiteY232" fmla="*/ 654298 h 1616902"/>
                    <a:gd name="connsiteX233" fmla="*/ 932188 w 976203"/>
                    <a:gd name="connsiteY233" fmla="*/ 663823 h 1616902"/>
                    <a:gd name="connsiteX234" fmla="*/ 925044 w 976203"/>
                    <a:gd name="connsiteY234" fmla="*/ 668586 h 1616902"/>
                    <a:gd name="connsiteX235" fmla="*/ 901232 w 976203"/>
                    <a:gd name="connsiteY235" fmla="*/ 690017 h 1616902"/>
                    <a:gd name="connsiteX236" fmla="*/ 894088 w 976203"/>
                    <a:gd name="connsiteY236" fmla="*/ 697161 h 1616902"/>
                    <a:gd name="connsiteX237" fmla="*/ 882182 w 976203"/>
                    <a:gd name="connsiteY237" fmla="*/ 709067 h 1616902"/>
                    <a:gd name="connsiteX238" fmla="*/ 858369 w 976203"/>
                    <a:gd name="connsiteY238" fmla="*/ 713829 h 1616902"/>
                    <a:gd name="connsiteX239" fmla="*/ 853607 w 976203"/>
                    <a:gd name="connsiteY239" fmla="*/ 720973 h 1616902"/>
                    <a:gd name="connsiteX240" fmla="*/ 841701 w 976203"/>
                    <a:gd name="connsiteY240" fmla="*/ 732879 h 1616902"/>
                    <a:gd name="connsiteX241" fmla="*/ 836938 w 976203"/>
                    <a:gd name="connsiteY241" fmla="*/ 747167 h 1616902"/>
                    <a:gd name="connsiteX242" fmla="*/ 820269 w 976203"/>
                    <a:gd name="connsiteY242" fmla="*/ 768598 h 1616902"/>
                    <a:gd name="connsiteX243" fmla="*/ 798838 w 976203"/>
                    <a:gd name="connsiteY243" fmla="*/ 787648 h 1616902"/>
                    <a:gd name="connsiteX244" fmla="*/ 791694 w 976203"/>
                    <a:gd name="connsiteY244" fmla="*/ 792411 h 1616902"/>
                    <a:gd name="connsiteX245" fmla="*/ 794076 w 976203"/>
                    <a:gd name="connsiteY245" fmla="*/ 811461 h 1616902"/>
                    <a:gd name="connsiteX246" fmla="*/ 798838 w 976203"/>
                    <a:gd name="connsiteY246" fmla="*/ 830511 h 1616902"/>
                    <a:gd name="connsiteX247" fmla="*/ 808363 w 976203"/>
                    <a:gd name="connsiteY247" fmla="*/ 854323 h 1616902"/>
                    <a:gd name="connsiteX248" fmla="*/ 813126 w 976203"/>
                    <a:gd name="connsiteY248" fmla="*/ 861467 h 1616902"/>
                    <a:gd name="connsiteX249" fmla="*/ 827413 w 976203"/>
                    <a:gd name="connsiteY249" fmla="*/ 870992 h 1616902"/>
                    <a:gd name="connsiteX250" fmla="*/ 836938 w 976203"/>
                    <a:gd name="connsiteY250" fmla="*/ 880517 h 1616902"/>
                    <a:gd name="connsiteX251" fmla="*/ 846463 w 976203"/>
                    <a:gd name="connsiteY251" fmla="*/ 885279 h 1616902"/>
                    <a:gd name="connsiteX252" fmla="*/ 853607 w 976203"/>
                    <a:gd name="connsiteY252" fmla="*/ 890042 h 1616902"/>
                    <a:gd name="connsiteX253" fmla="*/ 855988 w 976203"/>
                    <a:gd name="connsiteY253" fmla="*/ 897186 h 1616902"/>
                    <a:gd name="connsiteX254" fmla="*/ 870276 w 976203"/>
                    <a:gd name="connsiteY254" fmla="*/ 911473 h 1616902"/>
                    <a:gd name="connsiteX255" fmla="*/ 858369 w 976203"/>
                    <a:gd name="connsiteY255" fmla="*/ 916236 h 1616902"/>
                    <a:gd name="connsiteX256" fmla="*/ 834557 w 976203"/>
                    <a:gd name="connsiteY256" fmla="*/ 923379 h 1616902"/>
                    <a:gd name="connsiteX257" fmla="*/ 832176 w 976203"/>
                    <a:gd name="connsiteY257" fmla="*/ 930523 h 1616902"/>
                    <a:gd name="connsiteX258" fmla="*/ 805982 w 976203"/>
                    <a:gd name="connsiteY258" fmla="*/ 925761 h 1616902"/>
                    <a:gd name="connsiteX259" fmla="*/ 796457 w 976203"/>
                    <a:gd name="connsiteY259" fmla="*/ 923379 h 1616902"/>
                    <a:gd name="connsiteX260" fmla="*/ 789313 w 976203"/>
                    <a:gd name="connsiteY260" fmla="*/ 918617 h 1616902"/>
                    <a:gd name="connsiteX261" fmla="*/ 758357 w 976203"/>
                    <a:gd name="connsiteY261" fmla="*/ 918617 h 1616902"/>
                    <a:gd name="connsiteX262" fmla="*/ 765501 w 976203"/>
                    <a:gd name="connsiteY262" fmla="*/ 935286 h 1616902"/>
                    <a:gd name="connsiteX263" fmla="*/ 772644 w 976203"/>
                    <a:gd name="connsiteY263" fmla="*/ 940048 h 1616902"/>
                    <a:gd name="connsiteX264" fmla="*/ 789313 w 976203"/>
                    <a:gd name="connsiteY264" fmla="*/ 949573 h 1616902"/>
                    <a:gd name="connsiteX265" fmla="*/ 808363 w 976203"/>
                    <a:gd name="connsiteY265" fmla="*/ 968623 h 1616902"/>
                    <a:gd name="connsiteX266" fmla="*/ 798838 w 976203"/>
                    <a:gd name="connsiteY266" fmla="*/ 973386 h 1616902"/>
                    <a:gd name="connsiteX267" fmla="*/ 791694 w 976203"/>
                    <a:gd name="connsiteY267" fmla="*/ 978148 h 1616902"/>
                    <a:gd name="connsiteX268" fmla="*/ 777407 w 976203"/>
                    <a:gd name="connsiteY268" fmla="*/ 982911 h 1616902"/>
                    <a:gd name="connsiteX269" fmla="*/ 775026 w 976203"/>
                    <a:gd name="connsiteY269" fmla="*/ 990054 h 1616902"/>
                    <a:gd name="connsiteX270" fmla="*/ 770263 w 976203"/>
                    <a:gd name="connsiteY270" fmla="*/ 997198 h 1616902"/>
                    <a:gd name="connsiteX271" fmla="*/ 779788 w 976203"/>
                    <a:gd name="connsiteY271" fmla="*/ 1021011 h 1616902"/>
                    <a:gd name="connsiteX272" fmla="*/ 801219 w 976203"/>
                    <a:gd name="connsiteY272" fmla="*/ 1047204 h 1616902"/>
                    <a:gd name="connsiteX273" fmla="*/ 810744 w 976203"/>
                    <a:gd name="connsiteY273" fmla="*/ 1059111 h 1616902"/>
                    <a:gd name="connsiteX274" fmla="*/ 815507 w 976203"/>
                    <a:gd name="connsiteY274" fmla="*/ 1066254 h 1616902"/>
                    <a:gd name="connsiteX275" fmla="*/ 827413 w 976203"/>
                    <a:gd name="connsiteY275" fmla="*/ 1080542 h 1616902"/>
                    <a:gd name="connsiteX276" fmla="*/ 825032 w 976203"/>
                    <a:gd name="connsiteY276" fmla="*/ 1092448 h 1616902"/>
                    <a:gd name="connsiteX277" fmla="*/ 822651 w 976203"/>
                    <a:gd name="connsiteY277" fmla="*/ 1099592 h 1616902"/>
                    <a:gd name="connsiteX278" fmla="*/ 832176 w 976203"/>
                    <a:gd name="connsiteY278" fmla="*/ 1125786 h 1616902"/>
                    <a:gd name="connsiteX279" fmla="*/ 839319 w 976203"/>
                    <a:gd name="connsiteY279" fmla="*/ 1132929 h 1616902"/>
                    <a:gd name="connsiteX280" fmla="*/ 841701 w 976203"/>
                    <a:gd name="connsiteY280" fmla="*/ 1142454 h 1616902"/>
                    <a:gd name="connsiteX281" fmla="*/ 853607 w 976203"/>
                    <a:gd name="connsiteY281" fmla="*/ 1151979 h 1616902"/>
                    <a:gd name="connsiteX282" fmla="*/ 846463 w 976203"/>
                    <a:gd name="connsiteY282" fmla="*/ 1154361 h 1616902"/>
                    <a:gd name="connsiteX283" fmla="*/ 827413 w 976203"/>
                    <a:gd name="connsiteY283" fmla="*/ 1159123 h 1616902"/>
                    <a:gd name="connsiteX284" fmla="*/ 805982 w 976203"/>
                    <a:gd name="connsiteY284" fmla="*/ 1173411 h 1616902"/>
                    <a:gd name="connsiteX285" fmla="*/ 798838 w 976203"/>
                    <a:gd name="connsiteY285" fmla="*/ 1178173 h 1616902"/>
                    <a:gd name="connsiteX286" fmla="*/ 805982 w 976203"/>
                    <a:gd name="connsiteY286" fmla="*/ 1204367 h 1616902"/>
                    <a:gd name="connsiteX287" fmla="*/ 822651 w 976203"/>
                    <a:gd name="connsiteY287" fmla="*/ 1209129 h 1616902"/>
                    <a:gd name="connsiteX288" fmla="*/ 825032 w 976203"/>
                    <a:gd name="connsiteY288" fmla="*/ 1247229 h 1616902"/>
                    <a:gd name="connsiteX289" fmla="*/ 832176 w 976203"/>
                    <a:gd name="connsiteY289" fmla="*/ 1268661 h 1616902"/>
                    <a:gd name="connsiteX290" fmla="*/ 834557 w 976203"/>
                    <a:gd name="connsiteY290" fmla="*/ 1278186 h 1616902"/>
                    <a:gd name="connsiteX291" fmla="*/ 844082 w 976203"/>
                    <a:gd name="connsiteY291" fmla="*/ 1285329 h 1616902"/>
                    <a:gd name="connsiteX292" fmla="*/ 844082 w 976203"/>
                    <a:gd name="connsiteY292" fmla="*/ 1321048 h 1616902"/>
                    <a:gd name="connsiteX293" fmla="*/ 836938 w 976203"/>
                    <a:gd name="connsiteY293" fmla="*/ 1323429 h 1616902"/>
                    <a:gd name="connsiteX294" fmla="*/ 827413 w 976203"/>
                    <a:gd name="connsiteY294" fmla="*/ 1373436 h 1616902"/>
                    <a:gd name="connsiteX295" fmla="*/ 822651 w 976203"/>
                    <a:gd name="connsiteY295" fmla="*/ 1387723 h 1616902"/>
                    <a:gd name="connsiteX296" fmla="*/ 813126 w 976203"/>
                    <a:gd name="connsiteY296" fmla="*/ 1411536 h 1616902"/>
                    <a:gd name="connsiteX297" fmla="*/ 805982 w 976203"/>
                    <a:gd name="connsiteY297" fmla="*/ 1413917 h 1616902"/>
                    <a:gd name="connsiteX298" fmla="*/ 810744 w 976203"/>
                    <a:gd name="connsiteY298" fmla="*/ 1435348 h 1616902"/>
                    <a:gd name="connsiteX299" fmla="*/ 813126 w 976203"/>
                    <a:gd name="connsiteY299" fmla="*/ 1442492 h 1616902"/>
                    <a:gd name="connsiteX300" fmla="*/ 820269 w 976203"/>
                    <a:gd name="connsiteY300" fmla="*/ 1490117 h 1616902"/>
                    <a:gd name="connsiteX301" fmla="*/ 825032 w 976203"/>
                    <a:gd name="connsiteY301" fmla="*/ 1504404 h 1616902"/>
                    <a:gd name="connsiteX302" fmla="*/ 820269 w 976203"/>
                    <a:gd name="connsiteY302" fmla="*/ 1530598 h 1616902"/>
                    <a:gd name="connsiteX303" fmla="*/ 815507 w 976203"/>
                    <a:gd name="connsiteY303" fmla="*/ 1547267 h 1616902"/>
                    <a:gd name="connsiteX304" fmla="*/ 810744 w 976203"/>
                    <a:gd name="connsiteY304" fmla="*/ 1554411 h 1616902"/>
                    <a:gd name="connsiteX305" fmla="*/ 805982 w 976203"/>
                    <a:gd name="connsiteY305" fmla="*/ 1580604 h 1616902"/>
                    <a:gd name="connsiteX306" fmla="*/ 803601 w 976203"/>
                    <a:gd name="connsiteY306" fmla="*/ 1590129 h 1616902"/>
                    <a:gd name="connsiteX307" fmla="*/ 786932 w 976203"/>
                    <a:gd name="connsiteY307" fmla="*/ 1599654 h 1616902"/>
                    <a:gd name="connsiteX308" fmla="*/ 763119 w 976203"/>
                    <a:gd name="connsiteY308" fmla="*/ 1613942 h 1616902"/>
                    <a:gd name="connsiteX309" fmla="*/ 746451 w 976203"/>
                    <a:gd name="connsiteY309" fmla="*/ 1604417 h 1616902"/>
                    <a:gd name="connsiteX310" fmla="*/ 744069 w 976203"/>
                    <a:gd name="connsiteY310" fmla="*/ 1597273 h 1616902"/>
                    <a:gd name="connsiteX311" fmla="*/ 732163 w 976203"/>
                    <a:gd name="connsiteY311" fmla="*/ 1594892 h 1616902"/>
                    <a:gd name="connsiteX312" fmla="*/ 729782 w 976203"/>
                    <a:gd name="connsiteY312" fmla="*/ 1587748 h 1616902"/>
                    <a:gd name="connsiteX313" fmla="*/ 722638 w 976203"/>
                    <a:gd name="connsiteY313" fmla="*/ 1571079 h 1616902"/>
                    <a:gd name="connsiteX314" fmla="*/ 715494 w 976203"/>
                    <a:gd name="connsiteY314" fmla="*/ 1568698 h 1616902"/>
                    <a:gd name="connsiteX315" fmla="*/ 694063 w 976203"/>
                    <a:gd name="connsiteY315" fmla="*/ 1573461 h 1616902"/>
                    <a:gd name="connsiteX316" fmla="*/ 679776 w 976203"/>
                    <a:gd name="connsiteY316" fmla="*/ 1580604 h 1616902"/>
                    <a:gd name="connsiteX317" fmla="*/ 660726 w 976203"/>
                    <a:gd name="connsiteY317" fmla="*/ 1585367 h 1616902"/>
                    <a:gd name="connsiteX318" fmla="*/ 653582 w 976203"/>
                    <a:gd name="connsiteY318" fmla="*/ 1590129 h 1616902"/>
                    <a:gd name="connsiteX319" fmla="*/ 639294 w 976203"/>
                    <a:gd name="connsiteY319" fmla="*/ 1599654 h 1616902"/>
                    <a:gd name="connsiteX320" fmla="*/ 641676 w 976203"/>
                    <a:gd name="connsiteY320" fmla="*/ 1599654 h 1616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</a:cxnLst>
                  <a:rect l="l" t="t" r="r" b="b"/>
                  <a:pathLst>
                    <a:path w="976203" h="1616902">
                      <a:moveTo>
                        <a:pt x="641676" y="1599654"/>
                      </a:moveTo>
                      <a:cubicBezTo>
                        <a:pt x="640882" y="1599257"/>
                        <a:pt x="636946" y="1597963"/>
                        <a:pt x="634532" y="1597273"/>
                      </a:cubicBezTo>
                      <a:cubicBezTo>
                        <a:pt x="631385" y="1596374"/>
                        <a:pt x="627730" y="1596707"/>
                        <a:pt x="625007" y="1594892"/>
                      </a:cubicBezTo>
                      <a:cubicBezTo>
                        <a:pt x="603464" y="1580531"/>
                        <a:pt x="636453" y="1593151"/>
                        <a:pt x="613101" y="1585367"/>
                      </a:cubicBezTo>
                      <a:cubicBezTo>
                        <a:pt x="610720" y="1582986"/>
                        <a:pt x="608881" y="1579894"/>
                        <a:pt x="605957" y="1578223"/>
                      </a:cubicBezTo>
                      <a:cubicBezTo>
                        <a:pt x="603115" y="1576599"/>
                        <a:pt x="599496" y="1576991"/>
                        <a:pt x="596432" y="1575842"/>
                      </a:cubicBezTo>
                      <a:cubicBezTo>
                        <a:pt x="593108" y="1574596"/>
                        <a:pt x="590082" y="1572667"/>
                        <a:pt x="586907" y="1571079"/>
                      </a:cubicBezTo>
                      <a:cubicBezTo>
                        <a:pt x="584526" y="1567904"/>
                        <a:pt x="582993" y="1563861"/>
                        <a:pt x="579763" y="1561554"/>
                      </a:cubicBezTo>
                      <a:cubicBezTo>
                        <a:pt x="577100" y="1559652"/>
                        <a:pt x="573385" y="1560072"/>
                        <a:pt x="570238" y="1559173"/>
                      </a:cubicBezTo>
                      <a:cubicBezTo>
                        <a:pt x="567824" y="1558483"/>
                        <a:pt x="565475" y="1557586"/>
                        <a:pt x="563094" y="1556792"/>
                      </a:cubicBezTo>
                      <a:cubicBezTo>
                        <a:pt x="542234" y="1535929"/>
                        <a:pt x="568691" y="1561455"/>
                        <a:pt x="548807" y="1544886"/>
                      </a:cubicBezTo>
                      <a:cubicBezTo>
                        <a:pt x="546220" y="1542730"/>
                        <a:pt x="544587" y="1539413"/>
                        <a:pt x="541663" y="1537742"/>
                      </a:cubicBezTo>
                      <a:cubicBezTo>
                        <a:pt x="538821" y="1536118"/>
                        <a:pt x="535313" y="1536155"/>
                        <a:pt x="532138" y="1535361"/>
                      </a:cubicBezTo>
                      <a:cubicBezTo>
                        <a:pt x="530551" y="1537742"/>
                        <a:pt x="529530" y="1540620"/>
                        <a:pt x="527376" y="1542504"/>
                      </a:cubicBezTo>
                      <a:cubicBezTo>
                        <a:pt x="523068" y="1546273"/>
                        <a:pt x="513088" y="1552029"/>
                        <a:pt x="513088" y="1552029"/>
                      </a:cubicBezTo>
                      <a:cubicBezTo>
                        <a:pt x="509090" y="1551629"/>
                        <a:pt x="482243" y="1546847"/>
                        <a:pt x="474988" y="1552029"/>
                      </a:cubicBezTo>
                      <a:cubicBezTo>
                        <a:pt x="446200" y="1572591"/>
                        <a:pt x="495499" y="1553921"/>
                        <a:pt x="465463" y="1563936"/>
                      </a:cubicBezTo>
                      <a:cubicBezTo>
                        <a:pt x="459745" y="1562506"/>
                        <a:pt x="452904" y="1561929"/>
                        <a:pt x="448794" y="1556792"/>
                      </a:cubicBezTo>
                      <a:cubicBezTo>
                        <a:pt x="447226" y="1554832"/>
                        <a:pt x="447207" y="1552029"/>
                        <a:pt x="446413" y="1549648"/>
                      </a:cubicBezTo>
                      <a:cubicBezTo>
                        <a:pt x="445619" y="1541711"/>
                        <a:pt x="445703" y="1533636"/>
                        <a:pt x="444032" y="1525836"/>
                      </a:cubicBezTo>
                      <a:cubicBezTo>
                        <a:pt x="443288" y="1522365"/>
                        <a:pt x="437443" y="1519355"/>
                        <a:pt x="439269" y="1516311"/>
                      </a:cubicBezTo>
                      <a:cubicBezTo>
                        <a:pt x="441351" y="1512840"/>
                        <a:pt x="447207" y="1514723"/>
                        <a:pt x="451176" y="1513929"/>
                      </a:cubicBezTo>
                      <a:cubicBezTo>
                        <a:pt x="452763" y="1511548"/>
                        <a:pt x="455622" y="1509630"/>
                        <a:pt x="455938" y="1506786"/>
                      </a:cubicBezTo>
                      <a:cubicBezTo>
                        <a:pt x="456471" y="1501987"/>
                        <a:pt x="456235" y="1496516"/>
                        <a:pt x="453557" y="1492498"/>
                      </a:cubicBezTo>
                      <a:cubicBezTo>
                        <a:pt x="446862" y="1482455"/>
                        <a:pt x="425485" y="1483738"/>
                        <a:pt x="417838" y="1482973"/>
                      </a:cubicBezTo>
                      <a:cubicBezTo>
                        <a:pt x="413076" y="1479798"/>
                        <a:pt x="406726" y="1478210"/>
                        <a:pt x="403551" y="1473448"/>
                      </a:cubicBezTo>
                      <a:cubicBezTo>
                        <a:pt x="400516" y="1468895"/>
                        <a:pt x="396581" y="1461982"/>
                        <a:pt x="391644" y="1459161"/>
                      </a:cubicBezTo>
                      <a:cubicBezTo>
                        <a:pt x="388802" y="1457537"/>
                        <a:pt x="385254" y="1457719"/>
                        <a:pt x="382119" y="1456779"/>
                      </a:cubicBezTo>
                      <a:cubicBezTo>
                        <a:pt x="377311" y="1455336"/>
                        <a:pt x="372594" y="1453604"/>
                        <a:pt x="367832" y="1452017"/>
                      </a:cubicBezTo>
                      <a:cubicBezTo>
                        <a:pt x="365451" y="1451223"/>
                        <a:pt x="363123" y="1450245"/>
                        <a:pt x="360688" y="1449636"/>
                      </a:cubicBezTo>
                      <a:cubicBezTo>
                        <a:pt x="347016" y="1446217"/>
                        <a:pt x="354202" y="1448469"/>
                        <a:pt x="339257" y="1442492"/>
                      </a:cubicBezTo>
                      <a:cubicBezTo>
                        <a:pt x="335118" y="1443083"/>
                        <a:pt x="321198" y="1444057"/>
                        <a:pt x="315444" y="1447254"/>
                      </a:cubicBezTo>
                      <a:cubicBezTo>
                        <a:pt x="310441" y="1450034"/>
                        <a:pt x="306587" y="1454969"/>
                        <a:pt x="301157" y="1456779"/>
                      </a:cubicBezTo>
                      <a:cubicBezTo>
                        <a:pt x="298776" y="1457573"/>
                        <a:pt x="296258" y="1458038"/>
                        <a:pt x="294013" y="1459161"/>
                      </a:cubicBezTo>
                      <a:cubicBezTo>
                        <a:pt x="291453" y="1460441"/>
                        <a:pt x="289610" y="1463101"/>
                        <a:pt x="286869" y="1463923"/>
                      </a:cubicBezTo>
                      <a:cubicBezTo>
                        <a:pt x="281493" y="1465536"/>
                        <a:pt x="275757" y="1465510"/>
                        <a:pt x="270201" y="1466304"/>
                      </a:cubicBezTo>
                      <a:cubicBezTo>
                        <a:pt x="252808" y="1472102"/>
                        <a:pt x="260783" y="1469850"/>
                        <a:pt x="246388" y="1473448"/>
                      </a:cubicBezTo>
                      <a:cubicBezTo>
                        <a:pt x="246216" y="1473219"/>
                        <a:pt x="235179" y="1458871"/>
                        <a:pt x="234482" y="1456779"/>
                      </a:cubicBezTo>
                      <a:cubicBezTo>
                        <a:pt x="225929" y="1431117"/>
                        <a:pt x="238159" y="1451579"/>
                        <a:pt x="227338" y="1435348"/>
                      </a:cubicBezTo>
                      <a:cubicBezTo>
                        <a:pt x="226544" y="1432967"/>
                        <a:pt x="226176" y="1430398"/>
                        <a:pt x="224957" y="1428204"/>
                      </a:cubicBezTo>
                      <a:cubicBezTo>
                        <a:pt x="224953" y="1428196"/>
                        <a:pt x="213053" y="1410348"/>
                        <a:pt x="210669" y="1406773"/>
                      </a:cubicBezTo>
                      <a:cubicBezTo>
                        <a:pt x="209082" y="1404392"/>
                        <a:pt x="206812" y="1402344"/>
                        <a:pt x="205907" y="1399629"/>
                      </a:cubicBezTo>
                      <a:cubicBezTo>
                        <a:pt x="199724" y="1381082"/>
                        <a:pt x="204694" y="1388892"/>
                        <a:pt x="191619" y="1375817"/>
                      </a:cubicBezTo>
                      <a:cubicBezTo>
                        <a:pt x="190825" y="1373436"/>
                        <a:pt x="189847" y="1371108"/>
                        <a:pt x="189238" y="1368673"/>
                      </a:cubicBezTo>
                      <a:cubicBezTo>
                        <a:pt x="188256" y="1364747"/>
                        <a:pt x="188020" y="1360644"/>
                        <a:pt x="186857" y="1356767"/>
                      </a:cubicBezTo>
                      <a:cubicBezTo>
                        <a:pt x="185629" y="1352673"/>
                        <a:pt x="183595" y="1348863"/>
                        <a:pt x="182094" y="1344861"/>
                      </a:cubicBezTo>
                      <a:cubicBezTo>
                        <a:pt x="181213" y="1342511"/>
                        <a:pt x="181281" y="1339677"/>
                        <a:pt x="179713" y="1337717"/>
                      </a:cubicBezTo>
                      <a:cubicBezTo>
                        <a:pt x="176034" y="1333118"/>
                        <a:pt x="164740" y="1330231"/>
                        <a:pt x="160663" y="1328192"/>
                      </a:cubicBezTo>
                      <a:cubicBezTo>
                        <a:pt x="158103" y="1326912"/>
                        <a:pt x="155900" y="1325017"/>
                        <a:pt x="153519" y="1323429"/>
                      </a:cubicBezTo>
                      <a:cubicBezTo>
                        <a:pt x="151932" y="1320254"/>
                        <a:pt x="149259" y="1317418"/>
                        <a:pt x="148757" y="1313904"/>
                      </a:cubicBezTo>
                      <a:cubicBezTo>
                        <a:pt x="148402" y="1311419"/>
                        <a:pt x="150449" y="1309174"/>
                        <a:pt x="151138" y="1306761"/>
                      </a:cubicBezTo>
                      <a:cubicBezTo>
                        <a:pt x="154756" y="1294097"/>
                        <a:pt x="150321" y="1299368"/>
                        <a:pt x="160663" y="1292473"/>
                      </a:cubicBezTo>
                      <a:cubicBezTo>
                        <a:pt x="159869" y="1288504"/>
                        <a:pt x="159562" y="1284407"/>
                        <a:pt x="158282" y="1280567"/>
                      </a:cubicBezTo>
                      <a:cubicBezTo>
                        <a:pt x="157159" y="1277199"/>
                        <a:pt x="153519" y="1274592"/>
                        <a:pt x="153519" y="1271042"/>
                      </a:cubicBezTo>
                      <a:cubicBezTo>
                        <a:pt x="153519" y="1255877"/>
                        <a:pt x="153300" y="1240121"/>
                        <a:pt x="158282" y="1225798"/>
                      </a:cubicBezTo>
                      <a:cubicBezTo>
                        <a:pt x="160162" y="1220392"/>
                        <a:pt x="172569" y="1216273"/>
                        <a:pt x="172569" y="1216273"/>
                      </a:cubicBezTo>
                      <a:cubicBezTo>
                        <a:pt x="177206" y="1202365"/>
                        <a:pt x="174804" y="1215834"/>
                        <a:pt x="170188" y="1201986"/>
                      </a:cubicBezTo>
                      <a:cubicBezTo>
                        <a:pt x="168661" y="1197405"/>
                        <a:pt x="169334" y="1192279"/>
                        <a:pt x="167807" y="1187698"/>
                      </a:cubicBezTo>
                      <a:cubicBezTo>
                        <a:pt x="166902" y="1184983"/>
                        <a:pt x="164464" y="1183039"/>
                        <a:pt x="163044" y="1180554"/>
                      </a:cubicBezTo>
                      <a:cubicBezTo>
                        <a:pt x="155607" y="1167539"/>
                        <a:pt x="162360" y="1173748"/>
                        <a:pt x="151138" y="1166267"/>
                      </a:cubicBezTo>
                      <a:cubicBezTo>
                        <a:pt x="149551" y="1163092"/>
                        <a:pt x="147622" y="1160066"/>
                        <a:pt x="146376" y="1156742"/>
                      </a:cubicBezTo>
                      <a:cubicBezTo>
                        <a:pt x="141461" y="1143636"/>
                        <a:pt x="144347" y="1133856"/>
                        <a:pt x="146376" y="1118642"/>
                      </a:cubicBezTo>
                      <a:cubicBezTo>
                        <a:pt x="146708" y="1116154"/>
                        <a:pt x="148097" y="1113920"/>
                        <a:pt x="148757" y="1111498"/>
                      </a:cubicBezTo>
                      <a:cubicBezTo>
                        <a:pt x="150479" y="1105183"/>
                        <a:pt x="153519" y="1092448"/>
                        <a:pt x="153519" y="1092448"/>
                      </a:cubicBezTo>
                      <a:cubicBezTo>
                        <a:pt x="152725" y="1082923"/>
                        <a:pt x="151138" y="1073431"/>
                        <a:pt x="151138" y="1063873"/>
                      </a:cubicBezTo>
                      <a:cubicBezTo>
                        <a:pt x="151138" y="1057474"/>
                        <a:pt x="151835" y="1050997"/>
                        <a:pt x="153519" y="1044823"/>
                      </a:cubicBezTo>
                      <a:cubicBezTo>
                        <a:pt x="154272" y="1042062"/>
                        <a:pt x="156258" y="1039703"/>
                        <a:pt x="158282" y="1037679"/>
                      </a:cubicBezTo>
                      <a:cubicBezTo>
                        <a:pt x="171504" y="1024458"/>
                        <a:pt x="202268" y="1031075"/>
                        <a:pt x="213051" y="1030536"/>
                      </a:cubicBezTo>
                      <a:cubicBezTo>
                        <a:pt x="215432" y="1029742"/>
                        <a:pt x="218234" y="1029722"/>
                        <a:pt x="220194" y="1028154"/>
                      </a:cubicBezTo>
                      <a:cubicBezTo>
                        <a:pt x="222429" y="1026366"/>
                        <a:pt x="222933" y="1023035"/>
                        <a:pt x="224957" y="1021011"/>
                      </a:cubicBezTo>
                      <a:cubicBezTo>
                        <a:pt x="226981" y="1018987"/>
                        <a:pt x="229720" y="1017836"/>
                        <a:pt x="232101" y="1016248"/>
                      </a:cubicBezTo>
                      <a:cubicBezTo>
                        <a:pt x="235292" y="993911"/>
                        <a:pt x="231368" y="1004250"/>
                        <a:pt x="244007" y="985292"/>
                      </a:cubicBezTo>
                      <a:lnTo>
                        <a:pt x="248769" y="978148"/>
                      </a:lnTo>
                      <a:cubicBezTo>
                        <a:pt x="249563" y="974973"/>
                        <a:pt x="250252" y="971770"/>
                        <a:pt x="251151" y="968623"/>
                      </a:cubicBezTo>
                      <a:cubicBezTo>
                        <a:pt x="251841" y="966209"/>
                        <a:pt x="253532" y="963989"/>
                        <a:pt x="253532" y="961479"/>
                      </a:cubicBezTo>
                      <a:cubicBezTo>
                        <a:pt x="253532" y="944597"/>
                        <a:pt x="251646" y="943468"/>
                        <a:pt x="248769" y="930523"/>
                      </a:cubicBezTo>
                      <a:cubicBezTo>
                        <a:pt x="247891" y="926572"/>
                        <a:pt x="247182" y="922586"/>
                        <a:pt x="246388" y="918617"/>
                      </a:cubicBezTo>
                      <a:cubicBezTo>
                        <a:pt x="245594" y="910679"/>
                        <a:pt x="246386" y="902418"/>
                        <a:pt x="244007" y="894804"/>
                      </a:cubicBezTo>
                      <a:cubicBezTo>
                        <a:pt x="242300" y="889341"/>
                        <a:pt x="236292" y="885947"/>
                        <a:pt x="234482" y="880517"/>
                      </a:cubicBezTo>
                      <a:cubicBezTo>
                        <a:pt x="233688" y="878136"/>
                        <a:pt x="233876" y="875148"/>
                        <a:pt x="232101" y="873373"/>
                      </a:cubicBezTo>
                      <a:cubicBezTo>
                        <a:pt x="230326" y="871598"/>
                        <a:pt x="227453" y="871255"/>
                        <a:pt x="224957" y="870992"/>
                      </a:cubicBezTo>
                      <a:cubicBezTo>
                        <a:pt x="212302" y="869660"/>
                        <a:pt x="199557" y="869405"/>
                        <a:pt x="186857" y="868611"/>
                      </a:cubicBezTo>
                      <a:cubicBezTo>
                        <a:pt x="185269" y="865436"/>
                        <a:pt x="183855" y="862168"/>
                        <a:pt x="182094" y="859086"/>
                      </a:cubicBezTo>
                      <a:cubicBezTo>
                        <a:pt x="180674" y="856601"/>
                        <a:pt x="178337" y="854622"/>
                        <a:pt x="177332" y="851942"/>
                      </a:cubicBezTo>
                      <a:cubicBezTo>
                        <a:pt x="168645" y="828774"/>
                        <a:pt x="182800" y="850501"/>
                        <a:pt x="167807" y="830511"/>
                      </a:cubicBezTo>
                      <a:cubicBezTo>
                        <a:pt x="167013" y="828130"/>
                        <a:pt x="166116" y="825781"/>
                        <a:pt x="165426" y="823367"/>
                      </a:cubicBezTo>
                      <a:cubicBezTo>
                        <a:pt x="163241" y="815719"/>
                        <a:pt x="164080" y="812496"/>
                        <a:pt x="158282" y="806698"/>
                      </a:cubicBezTo>
                      <a:cubicBezTo>
                        <a:pt x="152624" y="801040"/>
                        <a:pt x="143920" y="799529"/>
                        <a:pt x="136851" y="797173"/>
                      </a:cubicBezTo>
                      <a:lnTo>
                        <a:pt x="122563" y="792411"/>
                      </a:lnTo>
                      <a:cubicBezTo>
                        <a:pt x="120182" y="791617"/>
                        <a:pt x="117880" y="790521"/>
                        <a:pt x="115419" y="790029"/>
                      </a:cubicBezTo>
                      <a:cubicBezTo>
                        <a:pt x="89146" y="784775"/>
                        <a:pt x="99286" y="787826"/>
                        <a:pt x="84463" y="782886"/>
                      </a:cubicBezTo>
                      <a:cubicBezTo>
                        <a:pt x="71388" y="763273"/>
                        <a:pt x="80618" y="769308"/>
                        <a:pt x="55888" y="766217"/>
                      </a:cubicBezTo>
                      <a:cubicBezTo>
                        <a:pt x="53507" y="763836"/>
                        <a:pt x="51810" y="760467"/>
                        <a:pt x="48744" y="759073"/>
                      </a:cubicBezTo>
                      <a:cubicBezTo>
                        <a:pt x="37413" y="753923"/>
                        <a:pt x="17368" y="753078"/>
                        <a:pt x="5882" y="751929"/>
                      </a:cubicBezTo>
                      <a:cubicBezTo>
                        <a:pt x="1759" y="735436"/>
                        <a:pt x="0" y="732595"/>
                        <a:pt x="5882" y="709067"/>
                      </a:cubicBezTo>
                      <a:cubicBezTo>
                        <a:pt x="6576" y="706290"/>
                        <a:pt x="10645" y="705892"/>
                        <a:pt x="13026" y="704304"/>
                      </a:cubicBezTo>
                      <a:lnTo>
                        <a:pt x="17788" y="690017"/>
                      </a:lnTo>
                      <a:cubicBezTo>
                        <a:pt x="20103" y="683070"/>
                        <a:pt x="20727" y="680076"/>
                        <a:pt x="24932" y="673348"/>
                      </a:cubicBezTo>
                      <a:cubicBezTo>
                        <a:pt x="27036" y="669983"/>
                        <a:pt x="29027" y="666364"/>
                        <a:pt x="32076" y="663823"/>
                      </a:cubicBezTo>
                      <a:cubicBezTo>
                        <a:pt x="34004" y="662216"/>
                        <a:pt x="36838" y="662236"/>
                        <a:pt x="39219" y="661442"/>
                      </a:cubicBezTo>
                      <a:cubicBezTo>
                        <a:pt x="43902" y="654418"/>
                        <a:pt x="44250" y="652884"/>
                        <a:pt x="51126" y="647154"/>
                      </a:cubicBezTo>
                      <a:cubicBezTo>
                        <a:pt x="53324" y="645322"/>
                        <a:pt x="56071" y="644224"/>
                        <a:pt x="58269" y="642392"/>
                      </a:cubicBezTo>
                      <a:cubicBezTo>
                        <a:pt x="60856" y="640236"/>
                        <a:pt x="62489" y="636919"/>
                        <a:pt x="65413" y="635248"/>
                      </a:cubicBezTo>
                      <a:cubicBezTo>
                        <a:pt x="68255" y="633624"/>
                        <a:pt x="71763" y="633661"/>
                        <a:pt x="74938" y="632867"/>
                      </a:cubicBezTo>
                      <a:cubicBezTo>
                        <a:pt x="78113" y="631279"/>
                        <a:pt x="81200" y="629502"/>
                        <a:pt x="84463" y="628104"/>
                      </a:cubicBezTo>
                      <a:cubicBezTo>
                        <a:pt x="86770" y="627115"/>
                        <a:pt x="89413" y="626942"/>
                        <a:pt x="91607" y="625723"/>
                      </a:cubicBezTo>
                      <a:cubicBezTo>
                        <a:pt x="99848" y="621145"/>
                        <a:pt x="107053" y="616236"/>
                        <a:pt x="113038" y="609054"/>
                      </a:cubicBezTo>
                      <a:cubicBezTo>
                        <a:pt x="114870" y="606856"/>
                        <a:pt x="116213" y="604292"/>
                        <a:pt x="117801" y="601911"/>
                      </a:cubicBezTo>
                      <a:cubicBezTo>
                        <a:pt x="118595" y="599530"/>
                        <a:pt x="118614" y="596727"/>
                        <a:pt x="120182" y="594767"/>
                      </a:cubicBezTo>
                      <a:cubicBezTo>
                        <a:pt x="121970" y="592532"/>
                        <a:pt x="125809" y="592431"/>
                        <a:pt x="127326" y="590004"/>
                      </a:cubicBezTo>
                      <a:cubicBezTo>
                        <a:pt x="129987" y="585747"/>
                        <a:pt x="130501" y="580479"/>
                        <a:pt x="132088" y="575717"/>
                      </a:cubicBezTo>
                      <a:cubicBezTo>
                        <a:pt x="132993" y="573002"/>
                        <a:pt x="135263" y="570954"/>
                        <a:pt x="136851" y="568573"/>
                      </a:cubicBezTo>
                      <a:cubicBezTo>
                        <a:pt x="137645" y="563017"/>
                        <a:pt x="137217" y="557143"/>
                        <a:pt x="139232" y="551904"/>
                      </a:cubicBezTo>
                      <a:cubicBezTo>
                        <a:pt x="141287" y="546562"/>
                        <a:pt x="148757" y="537617"/>
                        <a:pt x="148757" y="537617"/>
                      </a:cubicBezTo>
                      <a:cubicBezTo>
                        <a:pt x="149551" y="535236"/>
                        <a:pt x="150594" y="532923"/>
                        <a:pt x="151138" y="530473"/>
                      </a:cubicBezTo>
                      <a:cubicBezTo>
                        <a:pt x="155818" y="509410"/>
                        <a:pt x="151154" y="523275"/>
                        <a:pt x="155901" y="506661"/>
                      </a:cubicBezTo>
                      <a:cubicBezTo>
                        <a:pt x="158238" y="498483"/>
                        <a:pt x="158809" y="498463"/>
                        <a:pt x="163044" y="489992"/>
                      </a:cubicBezTo>
                      <a:cubicBezTo>
                        <a:pt x="162250" y="485229"/>
                        <a:pt x="160663" y="480532"/>
                        <a:pt x="160663" y="475704"/>
                      </a:cubicBezTo>
                      <a:cubicBezTo>
                        <a:pt x="160663" y="470230"/>
                        <a:pt x="161349" y="452903"/>
                        <a:pt x="165426" y="444748"/>
                      </a:cubicBezTo>
                      <a:cubicBezTo>
                        <a:pt x="166706" y="442188"/>
                        <a:pt x="168908" y="440164"/>
                        <a:pt x="170188" y="437604"/>
                      </a:cubicBezTo>
                      <a:cubicBezTo>
                        <a:pt x="180042" y="417895"/>
                        <a:pt x="163687" y="443783"/>
                        <a:pt x="177332" y="423317"/>
                      </a:cubicBezTo>
                      <a:lnTo>
                        <a:pt x="182094" y="409029"/>
                      </a:lnTo>
                      <a:lnTo>
                        <a:pt x="184476" y="401886"/>
                      </a:lnTo>
                      <a:cubicBezTo>
                        <a:pt x="185270" y="378073"/>
                        <a:pt x="183902" y="354090"/>
                        <a:pt x="186857" y="330448"/>
                      </a:cubicBezTo>
                      <a:cubicBezTo>
                        <a:pt x="187212" y="327608"/>
                        <a:pt x="191802" y="327518"/>
                        <a:pt x="194001" y="325686"/>
                      </a:cubicBezTo>
                      <a:cubicBezTo>
                        <a:pt x="196588" y="323530"/>
                        <a:pt x="198557" y="320698"/>
                        <a:pt x="201144" y="318542"/>
                      </a:cubicBezTo>
                      <a:cubicBezTo>
                        <a:pt x="217712" y="304734"/>
                        <a:pt x="231440" y="312677"/>
                        <a:pt x="258294" y="311398"/>
                      </a:cubicBezTo>
                      <a:cubicBezTo>
                        <a:pt x="259088" y="309017"/>
                        <a:pt x="259553" y="306499"/>
                        <a:pt x="260676" y="304254"/>
                      </a:cubicBezTo>
                      <a:cubicBezTo>
                        <a:pt x="261956" y="301695"/>
                        <a:pt x="264311" y="299741"/>
                        <a:pt x="265438" y="297111"/>
                      </a:cubicBezTo>
                      <a:cubicBezTo>
                        <a:pt x="266394" y="294880"/>
                        <a:pt x="268344" y="283228"/>
                        <a:pt x="270201" y="280442"/>
                      </a:cubicBezTo>
                      <a:cubicBezTo>
                        <a:pt x="272069" y="277640"/>
                        <a:pt x="274542" y="275166"/>
                        <a:pt x="277344" y="273298"/>
                      </a:cubicBezTo>
                      <a:cubicBezTo>
                        <a:pt x="279433" y="271906"/>
                        <a:pt x="282107" y="271711"/>
                        <a:pt x="284488" y="270917"/>
                      </a:cubicBezTo>
                      <a:cubicBezTo>
                        <a:pt x="294119" y="272121"/>
                        <a:pt x="310349" y="275846"/>
                        <a:pt x="320207" y="270917"/>
                      </a:cubicBezTo>
                      <a:cubicBezTo>
                        <a:pt x="322452" y="269794"/>
                        <a:pt x="321369" y="265967"/>
                        <a:pt x="322588" y="263773"/>
                      </a:cubicBezTo>
                      <a:cubicBezTo>
                        <a:pt x="330758" y="249066"/>
                        <a:pt x="328822" y="251680"/>
                        <a:pt x="339257" y="244723"/>
                      </a:cubicBezTo>
                      <a:cubicBezTo>
                        <a:pt x="342432" y="245517"/>
                        <a:pt x="346119" y="245202"/>
                        <a:pt x="348782" y="247104"/>
                      </a:cubicBezTo>
                      <a:cubicBezTo>
                        <a:pt x="371494" y="263326"/>
                        <a:pt x="343268" y="252408"/>
                        <a:pt x="363069" y="259011"/>
                      </a:cubicBezTo>
                      <a:cubicBezTo>
                        <a:pt x="369419" y="258217"/>
                        <a:pt x="375823" y="257774"/>
                        <a:pt x="382119" y="256629"/>
                      </a:cubicBezTo>
                      <a:cubicBezTo>
                        <a:pt x="384589" y="256180"/>
                        <a:pt x="387488" y="256023"/>
                        <a:pt x="389263" y="254248"/>
                      </a:cubicBezTo>
                      <a:cubicBezTo>
                        <a:pt x="391038" y="252473"/>
                        <a:pt x="390521" y="249349"/>
                        <a:pt x="391644" y="247104"/>
                      </a:cubicBezTo>
                      <a:cubicBezTo>
                        <a:pt x="392924" y="244544"/>
                        <a:pt x="394819" y="242342"/>
                        <a:pt x="396407" y="239961"/>
                      </a:cubicBezTo>
                      <a:cubicBezTo>
                        <a:pt x="397201" y="236786"/>
                        <a:pt x="397499" y="233444"/>
                        <a:pt x="398788" y="230436"/>
                      </a:cubicBezTo>
                      <a:cubicBezTo>
                        <a:pt x="402029" y="222874"/>
                        <a:pt x="410563" y="216192"/>
                        <a:pt x="417838" y="213767"/>
                      </a:cubicBezTo>
                      <a:lnTo>
                        <a:pt x="424982" y="211386"/>
                      </a:lnTo>
                      <a:cubicBezTo>
                        <a:pt x="425776" y="209005"/>
                        <a:pt x="426144" y="206436"/>
                        <a:pt x="427363" y="204242"/>
                      </a:cubicBezTo>
                      <a:cubicBezTo>
                        <a:pt x="430143" y="199238"/>
                        <a:pt x="435078" y="195384"/>
                        <a:pt x="436888" y="189954"/>
                      </a:cubicBezTo>
                      <a:cubicBezTo>
                        <a:pt x="440392" y="179443"/>
                        <a:pt x="438146" y="185056"/>
                        <a:pt x="444032" y="173286"/>
                      </a:cubicBezTo>
                      <a:cubicBezTo>
                        <a:pt x="442444" y="161380"/>
                        <a:pt x="442484" y="149141"/>
                        <a:pt x="439269" y="137567"/>
                      </a:cubicBezTo>
                      <a:cubicBezTo>
                        <a:pt x="438368" y="134322"/>
                        <a:pt x="433994" y="133225"/>
                        <a:pt x="432126" y="130423"/>
                      </a:cubicBezTo>
                      <a:cubicBezTo>
                        <a:pt x="430734" y="128334"/>
                        <a:pt x="430867" y="125524"/>
                        <a:pt x="429744" y="123279"/>
                      </a:cubicBezTo>
                      <a:cubicBezTo>
                        <a:pt x="428464" y="120720"/>
                        <a:pt x="426569" y="118517"/>
                        <a:pt x="424982" y="116136"/>
                      </a:cubicBezTo>
                      <a:cubicBezTo>
                        <a:pt x="425802" y="109573"/>
                        <a:pt x="426074" y="97282"/>
                        <a:pt x="429744" y="89942"/>
                      </a:cubicBezTo>
                      <a:cubicBezTo>
                        <a:pt x="431024" y="87382"/>
                        <a:pt x="432919" y="85179"/>
                        <a:pt x="434507" y="82798"/>
                      </a:cubicBezTo>
                      <a:cubicBezTo>
                        <a:pt x="435301" y="79623"/>
                        <a:pt x="435599" y="76281"/>
                        <a:pt x="436888" y="73273"/>
                      </a:cubicBezTo>
                      <a:cubicBezTo>
                        <a:pt x="438015" y="70642"/>
                        <a:pt x="441090" y="68935"/>
                        <a:pt x="441651" y="66129"/>
                      </a:cubicBezTo>
                      <a:cubicBezTo>
                        <a:pt x="443526" y="56757"/>
                        <a:pt x="443238" y="47079"/>
                        <a:pt x="444032" y="37554"/>
                      </a:cubicBezTo>
                      <a:cubicBezTo>
                        <a:pt x="451490" y="52471"/>
                        <a:pt x="445635" y="42180"/>
                        <a:pt x="455938" y="56604"/>
                      </a:cubicBezTo>
                      <a:cubicBezTo>
                        <a:pt x="457602" y="58933"/>
                        <a:pt x="458320" y="62160"/>
                        <a:pt x="460701" y="63748"/>
                      </a:cubicBezTo>
                      <a:cubicBezTo>
                        <a:pt x="463424" y="65563"/>
                        <a:pt x="467051" y="65335"/>
                        <a:pt x="470226" y="66129"/>
                      </a:cubicBezTo>
                      <a:cubicBezTo>
                        <a:pt x="473401" y="67717"/>
                        <a:pt x="476669" y="69131"/>
                        <a:pt x="479751" y="70892"/>
                      </a:cubicBezTo>
                      <a:cubicBezTo>
                        <a:pt x="482236" y="72312"/>
                        <a:pt x="484335" y="74374"/>
                        <a:pt x="486894" y="75654"/>
                      </a:cubicBezTo>
                      <a:cubicBezTo>
                        <a:pt x="489139" y="76777"/>
                        <a:pt x="491616" y="77376"/>
                        <a:pt x="494038" y="78036"/>
                      </a:cubicBezTo>
                      <a:cubicBezTo>
                        <a:pt x="516397" y="84134"/>
                        <a:pt x="510607" y="82522"/>
                        <a:pt x="534519" y="85179"/>
                      </a:cubicBezTo>
                      <a:cubicBezTo>
                        <a:pt x="539753" y="77329"/>
                        <a:pt x="540125" y="78507"/>
                        <a:pt x="541663" y="68511"/>
                      </a:cubicBezTo>
                      <a:cubicBezTo>
                        <a:pt x="542756" y="61407"/>
                        <a:pt x="541588" y="53834"/>
                        <a:pt x="544044" y="47079"/>
                      </a:cubicBezTo>
                      <a:cubicBezTo>
                        <a:pt x="545022" y="44389"/>
                        <a:pt x="548807" y="43904"/>
                        <a:pt x="551188" y="42317"/>
                      </a:cubicBezTo>
                      <a:cubicBezTo>
                        <a:pt x="552776" y="39936"/>
                        <a:pt x="553716" y="36961"/>
                        <a:pt x="555951" y="35173"/>
                      </a:cubicBezTo>
                      <a:cubicBezTo>
                        <a:pt x="557911" y="33605"/>
                        <a:pt x="560787" y="33781"/>
                        <a:pt x="563094" y="32792"/>
                      </a:cubicBezTo>
                      <a:cubicBezTo>
                        <a:pt x="566357" y="31394"/>
                        <a:pt x="569444" y="29617"/>
                        <a:pt x="572619" y="28029"/>
                      </a:cubicBezTo>
                      <a:cubicBezTo>
                        <a:pt x="573413" y="25648"/>
                        <a:pt x="573878" y="23131"/>
                        <a:pt x="575001" y="20886"/>
                      </a:cubicBezTo>
                      <a:cubicBezTo>
                        <a:pt x="584941" y="1007"/>
                        <a:pt x="593783" y="14480"/>
                        <a:pt x="625007" y="16123"/>
                      </a:cubicBezTo>
                      <a:cubicBezTo>
                        <a:pt x="638094" y="48844"/>
                        <a:pt x="619785" y="0"/>
                        <a:pt x="632151" y="49461"/>
                      </a:cubicBezTo>
                      <a:cubicBezTo>
                        <a:pt x="633256" y="53881"/>
                        <a:pt x="641392" y="61083"/>
                        <a:pt x="644057" y="63748"/>
                      </a:cubicBezTo>
                      <a:cubicBezTo>
                        <a:pt x="644851" y="66129"/>
                        <a:pt x="645449" y="68585"/>
                        <a:pt x="646438" y="70892"/>
                      </a:cubicBezTo>
                      <a:cubicBezTo>
                        <a:pt x="647836" y="74155"/>
                        <a:pt x="649955" y="77093"/>
                        <a:pt x="651201" y="80417"/>
                      </a:cubicBezTo>
                      <a:cubicBezTo>
                        <a:pt x="652350" y="83481"/>
                        <a:pt x="652683" y="86795"/>
                        <a:pt x="653582" y="89942"/>
                      </a:cubicBezTo>
                      <a:cubicBezTo>
                        <a:pt x="654849" y="94377"/>
                        <a:pt x="658003" y="103435"/>
                        <a:pt x="660726" y="106611"/>
                      </a:cubicBezTo>
                      <a:cubicBezTo>
                        <a:pt x="663309" y="109624"/>
                        <a:pt x="666701" y="111979"/>
                        <a:pt x="670251" y="113754"/>
                      </a:cubicBezTo>
                      <a:cubicBezTo>
                        <a:pt x="684863" y="121060"/>
                        <a:pt x="699103" y="119637"/>
                        <a:pt x="715494" y="120898"/>
                      </a:cubicBezTo>
                      <a:cubicBezTo>
                        <a:pt x="721313" y="123808"/>
                        <a:pt x="727117" y="126218"/>
                        <a:pt x="732163" y="130423"/>
                      </a:cubicBezTo>
                      <a:cubicBezTo>
                        <a:pt x="734750" y="132579"/>
                        <a:pt x="736505" y="135699"/>
                        <a:pt x="739307" y="137567"/>
                      </a:cubicBezTo>
                      <a:cubicBezTo>
                        <a:pt x="741396" y="138959"/>
                        <a:pt x="744144" y="138959"/>
                        <a:pt x="746451" y="139948"/>
                      </a:cubicBezTo>
                      <a:cubicBezTo>
                        <a:pt x="754908" y="143572"/>
                        <a:pt x="755947" y="144691"/>
                        <a:pt x="763119" y="149473"/>
                      </a:cubicBezTo>
                      <a:cubicBezTo>
                        <a:pt x="764707" y="151854"/>
                        <a:pt x="766218" y="154288"/>
                        <a:pt x="767882" y="156617"/>
                      </a:cubicBezTo>
                      <a:cubicBezTo>
                        <a:pt x="770189" y="159846"/>
                        <a:pt x="773251" y="162592"/>
                        <a:pt x="775026" y="166142"/>
                      </a:cubicBezTo>
                      <a:cubicBezTo>
                        <a:pt x="777271" y="170632"/>
                        <a:pt x="777543" y="175939"/>
                        <a:pt x="779788" y="180429"/>
                      </a:cubicBezTo>
                      <a:lnTo>
                        <a:pt x="784551" y="189954"/>
                      </a:lnTo>
                      <a:cubicBezTo>
                        <a:pt x="785345" y="193129"/>
                        <a:pt x="786033" y="196332"/>
                        <a:pt x="786932" y="199479"/>
                      </a:cubicBezTo>
                      <a:cubicBezTo>
                        <a:pt x="787622" y="201893"/>
                        <a:pt x="787119" y="205404"/>
                        <a:pt x="789313" y="206623"/>
                      </a:cubicBezTo>
                      <a:cubicBezTo>
                        <a:pt x="795035" y="209802"/>
                        <a:pt x="801945" y="210102"/>
                        <a:pt x="808363" y="211386"/>
                      </a:cubicBezTo>
                      <a:cubicBezTo>
                        <a:pt x="827317" y="215177"/>
                        <a:pt x="816246" y="213320"/>
                        <a:pt x="841701" y="216148"/>
                      </a:cubicBezTo>
                      <a:cubicBezTo>
                        <a:pt x="844876" y="217736"/>
                        <a:pt x="847902" y="219665"/>
                        <a:pt x="851226" y="220911"/>
                      </a:cubicBezTo>
                      <a:cubicBezTo>
                        <a:pt x="854290" y="222060"/>
                        <a:pt x="859890" y="220135"/>
                        <a:pt x="860751" y="223292"/>
                      </a:cubicBezTo>
                      <a:cubicBezTo>
                        <a:pt x="865136" y="239372"/>
                        <a:pt x="860263" y="244262"/>
                        <a:pt x="853607" y="254248"/>
                      </a:cubicBezTo>
                      <a:cubicBezTo>
                        <a:pt x="852813" y="257423"/>
                        <a:pt x="851659" y="260529"/>
                        <a:pt x="851226" y="263773"/>
                      </a:cubicBezTo>
                      <a:cubicBezTo>
                        <a:pt x="850067" y="272463"/>
                        <a:pt x="850681" y="281394"/>
                        <a:pt x="848844" y="289967"/>
                      </a:cubicBezTo>
                      <a:cubicBezTo>
                        <a:pt x="848244" y="292765"/>
                        <a:pt x="845669" y="294730"/>
                        <a:pt x="844082" y="297111"/>
                      </a:cubicBezTo>
                      <a:cubicBezTo>
                        <a:pt x="844876" y="301080"/>
                        <a:pt x="844218" y="305650"/>
                        <a:pt x="846463" y="309017"/>
                      </a:cubicBezTo>
                      <a:cubicBezTo>
                        <a:pt x="847855" y="311106"/>
                        <a:pt x="851362" y="310275"/>
                        <a:pt x="853607" y="311398"/>
                      </a:cubicBezTo>
                      <a:cubicBezTo>
                        <a:pt x="856167" y="312678"/>
                        <a:pt x="858191" y="314881"/>
                        <a:pt x="860751" y="316161"/>
                      </a:cubicBezTo>
                      <a:cubicBezTo>
                        <a:pt x="867400" y="319486"/>
                        <a:pt x="878422" y="320046"/>
                        <a:pt x="884563" y="320923"/>
                      </a:cubicBezTo>
                      <a:cubicBezTo>
                        <a:pt x="886151" y="323304"/>
                        <a:pt x="888199" y="325436"/>
                        <a:pt x="889326" y="328067"/>
                      </a:cubicBezTo>
                      <a:cubicBezTo>
                        <a:pt x="893900" y="338740"/>
                        <a:pt x="889457" y="335475"/>
                        <a:pt x="894088" y="344736"/>
                      </a:cubicBezTo>
                      <a:cubicBezTo>
                        <a:pt x="895368" y="347296"/>
                        <a:pt x="897263" y="349498"/>
                        <a:pt x="898851" y="351879"/>
                      </a:cubicBezTo>
                      <a:cubicBezTo>
                        <a:pt x="896470" y="354260"/>
                        <a:pt x="894294" y="356867"/>
                        <a:pt x="891707" y="359023"/>
                      </a:cubicBezTo>
                      <a:cubicBezTo>
                        <a:pt x="889508" y="360855"/>
                        <a:pt x="886395" y="361587"/>
                        <a:pt x="884563" y="363786"/>
                      </a:cubicBezTo>
                      <a:cubicBezTo>
                        <a:pt x="882291" y="366513"/>
                        <a:pt x="881199" y="370048"/>
                        <a:pt x="879801" y="373311"/>
                      </a:cubicBezTo>
                      <a:cubicBezTo>
                        <a:pt x="876532" y="380939"/>
                        <a:pt x="877277" y="383403"/>
                        <a:pt x="875038" y="392361"/>
                      </a:cubicBezTo>
                      <a:cubicBezTo>
                        <a:pt x="874429" y="394796"/>
                        <a:pt x="874432" y="397729"/>
                        <a:pt x="872657" y="399504"/>
                      </a:cubicBezTo>
                      <a:cubicBezTo>
                        <a:pt x="870882" y="401279"/>
                        <a:pt x="867820" y="400897"/>
                        <a:pt x="865513" y="401886"/>
                      </a:cubicBezTo>
                      <a:cubicBezTo>
                        <a:pt x="862250" y="403284"/>
                        <a:pt x="859163" y="405061"/>
                        <a:pt x="855988" y="406648"/>
                      </a:cubicBezTo>
                      <a:cubicBezTo>
                        <a:pt x="855194" y="410617"/>
                        <a:pt x="854331" y="414572"/>
                        <a:pt x="853607" y="418554"/>
                      </a:cubicBezTo>
                      <a:cubicBezTo>
                        <a:pt x="852743" y="423304"/>
                        <a:pt x="852753" y="428261"/>
                        <a:pt x="851226" y="432842"/>
                      </a:cubicBezTo>
                      <a:cubicBezTo>
                        <a:pt x="850321" y="435557"/>
                        <a:pt x="848051" y="437605"/>
                        <a:pt x="846463" y="439986"/>
                      </a:cubicBezTo>
                      <a:cubicBezTo>
                        <a:pt x="845669" y="443161"/>
                        <a:pt x="844082" y="446238"/>
                        <a:pt x="844082" y="449511"/>
                      </a:cubicBezTo>
                      <a:cubicBezTo>
                        <a:pt x="844082" y="459376"/>
                        <a:pt x="844136" y="468614"/>
                        <a:pt x="851226" y="475704"/>
                      </a:cubicBezTo>
                      <a:cubicBezTo>
                        <a:pt x="853250" y="477728"/>
                        <a:pt x="855988" y="478879"/>
                        <a:pt x="858369" y="480467"/>
                      </a:cubicBezTo>
                      <a:cubicBezTo>
                        <a:pt x="859163" y="482848"/>
                        <a:pt x="859628" y="485366"/>
                        <a:pt x="860751" y="487611"/>
                      </a:cubicBezTo>
                      <a:cubicBezTo>
                        <a:pt x="862031" y="490170"/>
                        <a:pt x="864508" y="492075"/>
                        <a:pt x="865513" y="494754"/>
                      </a:cubicBezTo>
                      <a:cubicBezTo>
                        <a:pt x="874338" y="518289"/>
                        <a:pt x="861489" y="497056"/>
                        <a:pt x="872657" y="513804"/>
                      </a:cubicBezTo>
                      <a:cubicBezTo>
                        <a:pt x="873451" y="525710"/>
                        <a:pt x="873350" y="537710"/>
                        <a:pt x="875038" y="549523"/>
                      </a:cubicBezTo>
                      <a:cubicBezTo>
                        <a:pt x="877015" y="563362"/>
                        <a:pt x="880320" y="562019"/>
                        <a:pt x="884563" y="573336"/>
                      </a:cubicBezTo>
                      <a:cubicBezTo>
                        <a:pt x="889688" y="587004"/>
                        <a:pt x="882428" y="579851"/>
                        <a:pt x="894088" y="587623"/>
                      </a:cubicBezTo>
                      <a:cubicBezTo>
                        <a:pt x="898421" y="600624"/>
                        <a:pt x="892838" y="590570"/>
                        <a:pt x="905994" y="597148"/>
                      </a:cubicBezTo>
                      <a:cubicBezTo>
                        <a:pt x="930280" y="609291"/>
                        <a:pt x="901655" y="600826"/>
                        <a:pt x="925044" y="606673"/>
                      </a:cubicBezTo>
                      <a:cubicBezTo>
                        <a:pt x="927425" y="609054"/>
                        <a:pt x="929448" y="611860"/>
                        <a:pt x="932188" y="613817"/>
                      </a:cubicBezTo>
                      <a:cubicBezTo>
                        <a:pt x="935854" y="616436"/>
                        <a:pt x="944077" y="619766"/>
                        <a:pt x="948857" y="620961"/>
                      </a:cubicBezTo>
                      <a:cubicBezTo>
                        <a:pt x="952783" y="621943"/>
                        <a:pt x="956837" y="622360"/>
                        <a:pt x="960763" y="623342"/>
                      </a:cubicBezTo>
                      <a:cubicBezTo>
                        <a:pt x="963198" y="623951"/>
                        <a:pt x="965526" y="624929"/>
                        <a:pt x="967907" y="625723"/>
                      </a:cubicBezTo>
                      <a:cubicBezTo>
                        <a:pt x="971064" y="630459"/>
                        <a:pt x="976203" y="634096"/>
                        <a:pt x="970288" y="640011"/>
                      </a:cubicBezTo>
                      <a:cubicBezTo>
                        <a:pt x="968513" y="641786"/>
                        <a:pt x="965525" y="641598"/>
                        <a:pt x="963144" y="642392"/>
                      </a:cubicBezTo>
                      <a:cubicBezTo>
                        <a:pt x="960763" y="644773"/>
                        <a:pt x="958741" y="647579"/>
                        <a:pt x="956001" y="649536"/>
                      </a:cubicBezTo>
                      <a:cubicBezTo>
                        <a:pt x="953113" y="651599"/>
                        <a:pt x="949520" y="652472"/>
                        <a:pt x="946476" y="654298"/>
                      </a:cubicBezTo>
                      <a:cubicBezTo>
                        <a:pt x="941568" y="657243"/>
                        <a:pt x="936951" y="660648"/>
                        <a:pt x="932188" y="663823"/>
                      </a:cubicBezTo>
                      <a:cubicBezTo>
                        <a:pt x="929807" y="665411"/>
                        <a:pt x="927068" y="666562"/>
                        <a:pt x="925044" y="668586"/>
                      </a:cubicBezTo>
                      <a:cubicBezTo>
                        <a:pt x="888970" y="704660"/>
                        <a:pt x="927330" y="667647"/>
                        <a:pt x="901232" y="690017"/>
                      </a:cubicBezTo>
                      <a:cubicBezTo>
                        <a:pt x="898675" y="692209"/>
                        <a:pt x="896244" y="694574"/>
                        <a:pt x="894088" y="697161"/>
                      </a:cubicBezTo>
                      <a:cubicBezTo>
                        <a:pt x="887285" y="705324"/>
                        <a:pt x="892160" y="704078"/>
                        <a:pt x="882182" y="709067"/>
                      </a:cubicBezTo>
                      <a:cubicBezTo>
                        <a:pt x="875533" y="712391"/>
                        <a:pt x="864509" y="712952"/>
                        <a:pt x="858369" y="713829"/>
                      </a:cubicBezTo>
                      <a:cubicBezTo>
                        <a:pt x="856782" y="716210"/>
                        <a:pt x="855631" y="718949"/>
                        <a:pt x="853607" y="720973"/>
                      </a:cubicBezTo>
                      <a:cubicBezTo>
                        <a:pt x="845352" y="729229"/>
                        <a:pt x="846781" y="721450"/>
                        <a:pt x="841701" y="732879"/>
                      </a:cubicBezTo>
                      <a:cubicBezTo>
                        <a:pt x="839662" y="737467"/>
                        <a:pt x="839723" y="742990"/>
                        <a:pt x="836938" y="747167"/>
                      </a:cubicBezTo>
                      <a:cubicBezTo>
                        <a:pt x="816028" y="778531"/>
                        <a:pt x="837060" y="749008"/>
                        <a:pt x="820269" y="768598"/>
                      </a:cubicBezTo>
                      <a:cubicBezTo>
                        <a:pt x="806164" y="785054"/>
                        <a:pt x="821516" y="772529"/>
                        <a:pt x="798838" y="787648"/>
                      </a:cubicBezTo>
                      <a:lnTo>
                        <a:pt x="791694" y="792411"/>
                      </a:lnTo>
                      <a:cubicBezTo>
                        <a:pt x="787632" y="808661"/>
                        <a:pt x="788739" y="795450"/>
                        <a:pt x="794076" y="811461"/>
                      </a:cubicBezTo>
                      <a:cubicBezTo>
                        <a:pt x="796146" y="817671"/>
                        <a:pt x="796768" y="824302"/>
                        <a:pt x="798838" y="830511"/>
                      </a:cubicBezTo>
                      <a:cubicBezTo>
                        <a:pt x="802740" y="842214"/>
                        <a:pt x="802759" y="844516"/>
                        <a:pt x="808363" y="854323"/>
                      </a:cubicBezTo>
                      <a:cubicBezTo>
                        <a:pt x="809783" y="856808"/>
                        <a:pt x="810972" y="859582"/>
                        <a:pt x="813126" y="861467"/>
                      </a:cubicBezTo>
                      <a:cubicBezTo>
                        <a:pt x="817433" y="865236"/>
                        <a:pt x="823366" y="866945"/>
                        <a:pt x="827413" y="870992"/>
                      </a:cubicBezTo>
                      <a:cubicBezTo>
                        <a:pt x="830588" y="874167"/>
                        <a:pt x="833346" y="877823"/>
                        <a:pt x="836938" y="880517"/>
                      </a:cubicBezTo>
                      <a:cubicBezTo>
                        <a:pt x="839778" y="882647"/>
                        <a:pt x="843381" y="883518"/>
                        <a:pt x="846463" y="885279"/>
                      </a:cubicBezTo>
                      <a:cubicBezTo>
                        <a:pt x="848948" y="886699"/>
                        <a:pt x="851226" y="888454"/>
                        <a:pt x="853607" y="890042"/>
                      </a:cubicBezTo>
                      <a:cubicBezTo>
                        <a:pt x="854401" y="892423"/>
                        <a:pt x="854447" y="895205"/>
                        <a:pt x="855988" y="897186"/>
                      </a:cubicBezTo>
                      <a:cubicBezTo>
                        <a:pt x="860123" y="902502"/>
                        <a:pt x="870276" y="911473"/>
                        <a:pt x="870276" y="911473"/>
                      </a:cubicBezTo>
                      <a:cubicBezTo>
                        <a:pt x="866307" y="913061"/>
                        <a:pt x="862516" y="915199"/>
                        <a:pt x="858369" y="916236"/>
                      </a:cubicBezTo>
                      <a:cubicBezTo>
                        <a:pt x="833851" y="922366"/>
                        <a:pt x="848929" y="913799"/>
                        <a:pt x="834557" y="923379"/>
                      </a:cubicBezTo>
                      <a:cubicBezTo>
                        <a:pt x="833763" y="925760"/>
                        <a:pt x="834626" y="929978"/>
                        <a:pt x="832176" y="930523"/>
                      </a:cubicBezTo>
                      <a:cubicBezTo>
                        <a:pt x="822206" y="932739"/>
                        <a:pt x="814659" y="928240"/>
                        <a:pt x="805982" y="925761"/>
                      </a:cubicBezTo>
                      <a:cubicBezTo>
                        <a:pt x="802835" y="924862"/>
                        <a:pt x="799632" y="924173"/>
                        <a:pt x="796457" y="923379"/>
                      </a:cubicBezTo>
                      <a:cubicBezTo>
                        <a:pt x="794076" y="921792"/>
                        <a:pt x="791944" y="919744"/>
                        <a:pt x="789313" y="918617"/>
                      </a:cubicBezTo>
                      <a:cubicBezTo>
                        <a:pt x="778274" y="913886"/>
                        <a:pt x="771052" y="917207"/>
                        <a:pt x="758357" y="918617"/>
                      </a:cubicBezTo>
                      <a:cubicBezTo>
                        <a:pt x="760012" y="923582"/>
                        <a:pt x="762230" y="931361"/>
                        <a:pt x="765501" y="935286"/>
                      </a:cubicBezTo>
                      <a:cubicBezTo>
                        <a:pt x="767333" y="937484"/>
                        <a:pt x="770446" y="938216"/>
                        <a:pt x="772644" y="940048"/>
                      </a:cubicBezTo>
                      <a:cubicBezTo>
                        <a:pt x="784804" y="950182"/>
                        <a:pt x="773895" y="945719"/>
                        <a:pt x="789313" y="949573"/>
                      </a:cubicBezTo>
                      <a:cubicBezTo>
                        <a:pt x="806555" y="961067"/>
                        <a:pt x="801041" y="953978"/>
                        <a:pt x="808363" y="968623"/>
                      </a:cubicBezTo>
                      <a:cubicBezTo>
                        <a:pt x="805188" y="970211"/>
                        <a:pt x="801920" y="971625"/>
                        <a:pt x="798838" y="973386"/>
                      </a:cubicBezTo>
                      <a:cubicBezTo>
                        <a:pt x="796353" y="974806"/>
                        <a:pt x="794309" y="976986"/>
                        <a:pt x="791694" y="978148"/>
                      </a:cubicBezTo>
                      <a:cubicBezTo>
                        <a:pt x="787107" y="980187"/>
                        <a:pt x="777407" y="982911"/>
                        <a:pt x="777407" y="982911"/>
                      </a:cubicBezTo>
                      <a:cubicBezTo>
                        <a:pt x="776613" y="985292"/>
                        <a:pt x="776148" y="987809"/>
                        <a:pt x="775026" y="990054"/>
                      </a:cubicBezTo>
                      <a:cubicBezTo>
                        <a:pt x="773746" y="992614"/>
                        <a:pt x="770548" y="994350"/>
                        <a:pt x="770263" y="997198"/>
                      </a:cubicBezTo>
                      <a:cubicBezTo>
                        <a:pt x="768425" y="1015577"/>
                        <a:pt x="771493" y="1010873"/>
                        <a:pt x="779788" y="1021011"/>
                      </a:cubicBezTo>
                      <a:cubicBezTo>
                        <a:pt x="804251" y="1050909"/>
                        <a:pt x="785004" y="1030989"/>
                        <a:pt x="801219" y="1047204"/>
                      </a:cubicBezTo>
                      <a:cubicBezTo>
                        <a:pt x="805856" y="1061110"/>
                        <a:pt x="799974" y="1048341"/>
                        <a:pt x="810744" y="1059111"/>
                      </a:cubicBezTo>
                      <a:cubicBezTo>
                        <a:pt x="812768" y="1061135"/>
                        <a:pt x="813675" y="1064056"/>
                        <a:pt x="815507" y="1066254"/>
                      </a:cubicBezTo>
                      <a:cubicBezTo>
                        <a:pt x="830776" y="1084575"/>
                        <a:pt x="815598" y="1062817"/>
                        <a:pt x="827413" y="1080542"/>
                      </a:cubicBezTo>
                      <a:cubicBezTo>
                        <a:pt x="826619" y="1084511"/>
                        <a:pt x="826014" y="1088522"/>
                        <a:pt x="825032" y="1092448"/>
                      </a:cubicBezTo>
                      <a:cubicBezTo>
                        <a:pt x="824423" y="1094883"/>
                        <a:pt x="822651" y="1097082"/>
                        <a:pt x="822651" y="1099592"/>
                      </a:cubicBezTo>
                      <a:cubicBezTo>
                        <a:pt x="822651" y="1110908"/>
                        <a:pt x="825560" y="1116965"/>
                        <a:pt x="832176" y="1125786"/>
                      </a:cubicBezTo>
                      <a:cubicBezTo>
                        <a:pt x="834196" y="1128480"/>
                        <a:pt x="836938" y="1130548"/>
                        <a:pt x="839319" y="1132929"/>
                      </a:cubicBezTo>
                      <a:cubicBezTo>
                        <a:pt x="840113" y="1136104"/>
                        <a:pt x="839387" y="1140140"/>
                        <a:pt x="841701" y="1142454"/>
                      </a:cubicBezTo>
                      <a:cubicBezTo>
                        <a:pt x="858145" y="1158898"/>
                        <a:pt x="846752" y="1131414"/>
                        <a:pt x="853607" y="1151979"/>
                      </a:cubicBezTo>
                      <a:cubicBezTo>
                        <a:pt x="851226" y="1152773"/>
                        <a:pt x="848885" y="1153701"/>
                        <a:pt x="846463" y="1154361"/>
                      </a:cubicBezTo>
                      <a:cubicBezTo>
                        <a:pt x="840148" y="1156083"/>
                        <a:pt x="827413" y="1159123"/>
                        <a:pt x="827413" y="1159123"/>
                      </a:cubicBezTo>
                      <a:lnTo>
                        <a:pt x="805982" y="1173411"/>
                      </a:lnTo>
                      <a:lnTo>
                        <a:pt x="798838" y="1178173"/>
                      </a:lnTo>
                      <a:cubicBezTo>
                        <a:pt x="799805" y="1184942"/>
                        <a:pt x="799921" y="1198306"/>
                        <a:pt x="805982" y="1204367"/>
                      </a:cubicBezTo>
                      <a:cubicBezTo>
                        <a:pt x="807121" y="1205505"/>
                        <a:pt x="822569" y="1209108"/>
                        <a:pt x="822651" y="1209129"/>
                      </a:cubicBezTo>
                      <a:cubicBezTo>
                        <a:pt x="823445" y="1221829"/>
                        <a:pt x="823313" y="1234621"/>
                        <a:pt x="825032" y="1247229"/>
                      </a:cubicBezTo>
                      <a:cubicBezTo>
                        <a:pt x="825750" y="1252495"/>
                        <a:pt x="830625" y="1262456"/>
                        <a:pt x="832176" y="1268661"/>
                      </a:cubicBezTo>
                      <a:cubicBezTo>
                        <a:pt x="832970" y="1271836"/>
                        <a:pt x="832655" y="1275523"/>
                        <a:pt x="834557" y="1278186"/>
                      </a:cubicBezTo>
                      <a:cubicBezTo>
                        <a:pt x="836864" y="1281415"/>
                        <a:pt x="840907" y="1282948"/>
                        <a:pt x="844082" y="1285329"/>
                      </a:cubicBezTo>
                      <a:cubicBezTo>
                        <a:pt x="848533" y="1298684"/>
                        <a:pt x="850297" y="1300850"/>
                        <a:pt x="844082" y="1321048"/>
                      </a:cubicBezTo>
                      <a:cubicBezTo>
                        <a:pt x="843344" y="1323447"/>
                        <a:pt x="839319" y="1322635"/>
                        <a:pt x="836938" y="1323429"/>
                      </a:cubicBezTo>
                      <a:cubicBezTo>
                        <a:pt x="816561" y="1337015"/>
                        <a:pt x="833466" y="1322986"/>
                        <a:pt x="827413" y="1373436"/>
                      </a:cubicBezTo>
                      <a:cubicBezTo>
                        <a:pt x="826815" y="1378420"/>
                        <a:pt x="822651" y="1387723"/>
                        <a:pt x="822651" y="1387723"/>
                      </a:cubicBezTo>
                      <a:cubicBezTo>
                        <a:pt x="820768" y="1400900"/>
                        <a:pt x="823652" y="1404518"/>
                        <a:pt x="813126" y="1411536"/>
                      </a:cubicBezTo>
                      <a:cubicBezTo>
                        <a:pt x="811037" y="1412928"/>
                        <a:pt x="808363" y="1413123"/>
                        <a:pt x="805982" y="1413917"/>
                      </a:cubicBezTo>
                      <a:cubicBezTo>
                        <a:pt x="807617" y="1422094"/>
                        <a:pt x="808503" y="1427507"/>
                        <a:pt x="810744" y="1435348"/>
                      </a:cubicBezTo>
                      <a:cubicBezTo>
                        <a:pt x="811434" y="1437762"/>
                        <a:pt x="812332" y="1440111"/>
                        <a:pt x="813126" y="1442492"/>
                      </a:cubicBezTo>
                      <a:cubicBezTo>
                        <a:pt x="815507" y="1458367"/>
                        <a:pt x="815192" y="1474888"/>
                        <a:pt x="820269" y="1490117"/>
                      </a:cubicBezTo>
                      <a:lnTo>
                        <a:pt x="825032" y="1504404"/>
                      </a:lnTo>
                      <a:cubicBezTo>
                        <a:pt x="821091" y="1535939"/>
                        <a:pt x="825165" y="1513463"/>
                        <a:pt x="820269" y="1530598"/>
                      </a:cubicBezTo>
                      <a:cubicBezTo>
                        <a:pt x="819252" y="1534158"/>
                        <a:pt x="817410" y="1543461"/>
                        <a:pt x="815507" y="1547267"/>
                      </a:cubicBezTo>
                      <a:cubicBezTo>
                        <a:pt x="814227" y="1549827"/>
                        <a:pt x="812332" y="1552030"/>
                        <a:pt x="810744" y="1554411"/>
                      </a:cubicBezTo>
                      <a:cubicBezTo>
                        <a:pt x="805344" y="1576015"/>
                        <a:pt x="811670" y="1549320"/>
                        <a:pt x="805982" y="1580604"/>
                      </a:cubicBezTo>
                      <a:cubicBezTo>
                        <a:pt x="805397" y="1583824"/>
                        <a:pt x="805416" y="1587406"/>
                        <a:pt x="803601" y="1590129"/>
                      </a:cubicBezTo>
                      <a:cubicBezTo>
                        <a:pt x="801769" y="1592876"/>
                        <a:pt x="788765" y="1598554"/>
                        <a:pt x="786932" y="1599654"/>
                      </a:cubicBezTo>
                      <a:cubicBezTo>
                        <a:pt x="758184" y="1616902"/>
                        <a:pt x="784899" y="1603051"/>
                        <a:pt x="763119" y="1613942"/>
                      </a:cubicBezTo>
                      <a:cubicBezTo>
                        <a:pt x="755997" y="1611568"/>
                        <a:pt x="751996" y="1611071"/>
                        <a:pt x="746451" y="1604417"/>
                      </a:cubicBezTo>
                      <a:cubicBezTo>
                        <a:pt x="744844" y="1602489"/>
                        <a:pt x="746158" y="1598665"/>
                        <a:pt x="744069" y="1597273"/>
                      </a:cubicBezTo>
                      <a:cubicBezTo>
                        <a:pt x="740701" y="1595028"/>
                        <a:pt x="736132" y="1595686"/>
                        <a:pt x="732163" y="1594892"/>
                      </a:cubicBezTo>
                      <a:cubicBezTo>
                        <a:pt x="731369" y="1592511"/>
                        <a:pt x="730472" y="1590162"/>
                        <a:pt x="729782" y="1587748"/>
                      </a:cubicBezTo>
                      <a:cubicBezTo>
                        <a:pt x="728087" y="1581816"/>
                        <a:pt x="728009" y="1575376"/>
                        <a:pt x="722638" y="1571079"/>
                      </a:cubicBezTo>
                      <a:cubicBezTo>
                        <a:pt x="720678" y="1569511"/>
                        <a:pt x="717875" y="1569492"/>
                        <a:pt x="715494" y="1568698"/>
                      </a:cubicBezTo>
                      <a:cubicBezTo>
                        <a:pt x="709999" y="1569614"/>
                        <a:pt x="699929" y="1570528"/>
                        <a:pt x="694063" y="1573461"/>
                      </a:cubicBezTo>
                      <a:cubicBezTo>
                        <a:pt x="682425" y="1579280"/>
                        <a:pt x="691744" y="1577612"/>
                        <a:pt x="679776" y="1580604"/>
                      </a:cubicBezTo>
                      <a:cubicBezTo>
                        <a:pt x="674344" y="1581962"/>
                        <a:pt x="666168" y="1582646"/>
                        <a:pt x="660726" y="1585367"/>
                      </a:cubicBezTo>
                      <a:cubicBezTo>
                        <a:pt x="658166" y="1586647"/>
                        <a:pt x="655781" y="1588297"/>
                        <a:pt x="653582" y="1590129"/>
                      </a:cubicBezTo>
                      <a:cubicBezTo>
                        <a:pt x="648427" y="1594425"/>
                        <a:pt x="646828" y="1599654"/>
                        <a:pt x="639294" y="1599654"/>
                      </a:cubicBezTo>
                      <a:cubicBezTo>
                        <a:pt x="638172" y="1599654"/>
                        <a:pt x="642470" y="1600051"/>
                        <a:pt x="641676" y="1599654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121910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333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" name="Полилиния 86">
                  <a:extLst>
                    <a:ext uri="{FF2B5EF4-FFF2-40B4-BE49-F238E27FC236}">
                      <a16:creationId xmlns:a16="http://schemas.microsoft.com/office/drawing/2014/main" id="{F3ED92D9-C02C-084D-3BD0-C7F4B9D6A527}"/>
                    </a:ext>
                  </a:extLst>
                </p:cNvPr>
                <p:cNvSpPr/>
                <p:nvPr/>
              </p:nvSpPr>
              <p:spPr>
                <a:xfrm>
                  <a:off x="8386478" y="2476338"/>
                  <a:ext cx="1343720" cy="1469404"/>
                </a:xfrm>
                <a:custGeom>
                  <a:avLst/>
                  <a:gdLst>
                    <a:gd name="connsiteX0" fmla="*/ 83293 w 1064368"/>
                    <a:gd name="connsiteY0" fmla="*/ 1076325 h 1457613"/>
                    <a:gd name="connsiteX1" fmla="*/ 85675 w 1064368"/>
                    <a:gd name="connsiteY1" fmla="*/ 1059657 h 1457613"/>
                    <a:gd name="connsiteX2" fmla="*/ 88056 w 1064368"/>
                    <a:gd name="connsiteY2" fmla="*/ 1035844 h 1457613"/>
                    <a:gd name="connsiteX3" fmla="*/ 78531 w 1064368"/>
                    <a:gd name="connsiteY3" fmla="*/ 1021557 h 1457613"/>
                    <a:gd name="connsiteX4" fmla="*/ 71387 w 1064368"/>
                    <a:gd name="connsiteY4" fmla="*/ 1000125 h 1457613"/>
                    <a:gd name="connsiteX5" fmla="*/ 69006 w 1064368"/>
                    <a:gd name="connsiteY5" fmla="*/ 992982 h 1457613"/>
                    <a:gd name="connsiteX6" fmla="*/ 66625 w 1064368"/>
                    <a:gd name="connsiteY6" fmla="*/ 985838 h 1457613"/>
                    <a:gd name="connsiteX7" fmla="*/ 57100 w 1064368"/>
                    <a:gd name="connsiteY7" fmla="*/ 954882 h 1457613"/>
                    <a:gd name="connsiteX8" fmla="*/ 45193 w 1064368"/>
                    <a:gd name="connsiteY8" fmla="*/ 952500 h 1457613"/>
                    <a:gd name="connsiteX9" fmla="*/ 47575 w 1064368"/>
                    <a:gd name="connsiteY9" fmla="*/ 923925 h 1457613"/>
                    <a:gd name="connsiteX10" fmla="*/ 49956 w 1064368"/>
                    <a:gd name="connsiteY10" fmla="*/ 916782 h 1457613"/>
                    <a:gd name="connsiteX11" fmla="*/ 57100 w 1064368"/>
                    <a:gd name="connsiteY11" fmla="*/ 914400 h 1457613"/>
                    <a:gd name="connsiteX12" fmla="*/ 80912 w 1064368"/>
                    <a:gd name="connsiteY12" fmla="*/ 912019 h 1457613"/>
                    <a:gd name="connsiteX13" fmla="*/ 80912 w 1064368"/>
                    <a:gd name="connsiteY13" fmla="*/ 873919 h 1457613"/>
                    <a:gd name="connsiteX14" fmla="*/ 71387 w 1064368"/>
                    <a:gd name="connsiteY14" fmla="*/ 871538 h 1457613"/>
                    <a:gd name="connsiteX15" fmla="*/ 69006 w 1064368"/>
                    <a:gd name="connsiteY15" fmla="*/ 862013 h 1457613"/>
                    <a:gd name="connsiteX16" fmla="*/ 64243 w 1064368"/>
                    <a:gd name="connsiteY16" fmla="*/ 854869 h 1457613"/>
                    <a:gd name="connsiteX17" fmla="*/ 54718 w 1064368"/>
                    <a:gd name="connsiteY17" fmla="*/ 812007 h 1457613"/>
                    <a:gd name="connsiteX18" fmla="*/ 42812 w 1064368"/>
                    <a:gd name="connsiteY18" fmla="*/ 800100 h 1457613"/>
                    <a:gd name="connsiteX19" fmla="*/ 40431 w 1064368"/>
                    <a:gd name="connsiteY19" fmla="*/ 792957 h 1457613"/>
                    <a:gd name="connsiteX20" fmla="*/ 26143 w 1064368"/>
                    <a:gd name="connsiteY20" fmla="*/ 778669 h 1457613"/>
                    <a:gd name="connsiteX21" fmla="*/ 21381 w 1064368"/>
                    <a:gd name="connsiteY21" fmla="*/ 769144 h 1457613"/>
                    <a:gd name="connsiteX22" fmla="*/ 16618 w 1064368"/>
                    <a:gd name="connsiteY22" fmla="*/ 754857 h 1457613"/>
                    <a:gd name="connsiteX23" fmla="*/ 19000 w 1064368"/>
                    <a:gd name="connsiteY23" fmla="*/ 740569 h 1457613"/>
                    <a:gd name="connsiteX24" fmla="*/ 30906 w 1064368"/>
                    <a:gd name="connsiteY24" fmla="*/ 726282 h 1457613"/>
                    <a:gd name="connsiteX25" fmla="*/ 45193 w 1064368"/>
                    <a:gd name="connsiteY25" fmla="*/ 721519 h 1457613"/>
                    <a:gd name="connsiteX26" fmla="*/ 49956 w 1064368"/>
                    <a:gd name="connsiteY26" fmla="*/ 714375 h 1457613"/>
                    <a:gd name="connsiteX27" fmla="*/ 33287 w 1064368"/>
                    <a:gd name="connsiteY27" fmla="*/ 704850 h 1457613"/>
                    <a:gd name="connsiteX28" fmla="*/ 26143 w 1064368"/>
                    <a:gd name="connsiteY28" fmla="*/ 700088 h 1457613"/>
                    <a:gd name="connsiteX29" fmla="*/ 16618 w 1064368"/>
                    <a:gd name="connsiteY29" fmla="*/ 695325 h 1457613"/>
                    <a:gd name="connsiteX30" fmla="*/ 7093 w 1064368"/>
                    <a:gd name="connsiteY30" fmla="*/ 688182 h 1457613"/>
                    <a:gd name="connsiteX31" fmla="*/ 7093 w 1064368"/>
                    <a:gd name="connsiteY31" fmla="*/ 664369 h 1457613"/>
                    <a:gd name="connsiteX32" fmla="*/ 21381 w 1064368"/>
                    <a:gd name="connsiteY32" fmla="*/ 666750 h 1457613"/>
                    <a:gd name="connsiteX33" fmla="*/ 28525 w 1064368"/>
                    <a:gd name="connsiteY33" fmla="*/ 671513 h 1457613"/>
                    <a:gd name="connsiteX34" fmla="*/ 47575 w 1064368"/>
                    <a:gd name="connsiteY34" fmla="*/ 676275 h 1457613"/>
                    <a:gd name="connsiteX35" fmla="*/ 57100 w 1064368"/>
                    <a:gd name="connsiteY35" fmla="*/ 681038 h 1457613"/>
                    <a:gd name="connsiteX36" fmla="*/ 88056 w 1064368"/>
                    <a:gd name="connsiteY36" fmla="*/ 678657 h 1457613"/>
                    <a:gd name="connsiteX37" fmla="*/ 97581 w 1064368"/>
                    <a:gd name="connsiteY37" fmla="*/ 673894 h 1457613"/>
                    <a:gd name="connsiteX38" fmla="*/ 104725 w 1064368"/>
                    <a:gd name="connsiteY38" fmla="*/ 671513 h 1457613"/>
                    <a:gd name="connsiteX39" fmla="*/ 102343 w 1064368"/>
                    <a:gd name="connsiteY39" fmla="*/ 642938 h 1457613"/>
                    <a:gd name="connsiteX40" fmla="*/ 88056 w 1064368"/>
                    <a:gd name="connsiteY40" fmla="*/ 635794 h 1457613"/>
                    <a:gd name="connsiteX41" fmla="*/ 73768 w 1064368"/>
                    <a:gd name="connsiteY41" fmla="*/ 623888 h 1457613"/>
                    <a:gd name="connsiteX42" fmla="*/ 61862 w 1064368"/>
                    <a:gd name="connsiteY42" fmla="*/ 607219 h 1457613"/>
                    <a:gd name="connsiteX43" fmla="*/ 52337 w 1064368"/>
                    <a:gd name="connsiteY43" fmla="*/ 600075 h 1457613"/>
                    <a:gd name="connsiteX44" fmla="*/ 49956 w 1064368"/>
                    <a:gd name="connsiteY44" fmla="*/ 592932 h 1457613"/>
                    <a:gd name="connsiteX45" fmla="*/ 45193 w 1064368"/>
                    <a:gd name="connsiteY45" fmla="*/ 585788 h 1457613"/>
                    <a:gd name="connsiteX46" fmla="*/ 40431 w 1064368"/>
                    <a:gd name="connsiteY46" fmla="*/ 557213 h 1457613"/>
                    <a:gd name="connsiteX47" fmla="*/ 38050 w 1064368"/>
                    <a:gd name="connsiteY47" fmla="*/ 547688 h 1457613"/>
                    <a:gd name="connsiteX48" fmla="*/ 30906 w 1064368"/>
                    <a:gd name="connsiteY48" fmla="*/ 542925 h 1457613"/>
                    <a:gd name="connsiteX49" fmla="*/ 33287 w 1064368"/>
                    <a:gd name="connsiteY49" fmla="*/ 535782 h 1457613"/>
                    <a:gd name="connsiteX50" fmla="*/ 49956 w 1064368"/>
                    <a:gd name="connsiteY50" fmla="*/ 528638 h 1457613"/>
                    <a:gd name="connsiteX51" fmla="*/ 57100 w 1064368"/>
                    <a:gd name="connsiteY51" fmla="*/ 521494 h 1457613"/>
                    <a:gd name="connsiteX52" fmla="*/ 64243 w 1064368"/>
                    <a:gd name="connsiteY52" fmla="*/ 519113 h 1457613"/>
                    <a:gd name="connsiteX53" fmla="*/ 69006 w 1064368"/>
                    <a:gd name="connsiteY53" fmla="*/ 511969 h 1457613"/>
                    <a:gd name="connsiteX54" fmla="*/ 78531 w 1064368"/>
                    <a:gd name="connsiteY54" fmla="*/ 495300 h 1457613"/>
                    <a:gd name="connsiteX55" fmla="*/ 80912 w 1064368"/>
                    <a:gd name="connsiteY55" fmla="*/ 485775 h 1457613"/>
                    <a:gd name="connsiteX56" fmla="*/ 88056 w 1064368"/>
                    <a:gd name="connsiteY56" fmla="*/ 481013 h 1457613"/>
                    <a:gd name="connsiteX57" fmla="*/ 95200 w 1064368"/>
                    <a:gd name="connsiteY57" fmla="*/ 473869 h 1457613"/>
                    <a:gd name="connsiteX58" fmla="*/ 97581 w 1064368"/>
                    <a:gd name="connsiteY58" fmla="*/ 466725 h 1457613"/>
                    <a:gd name="connsiteX59" fmla="*/ 130918 w 1064368"/>
                    <a:gd name="connsiteY59" fmla="*/ 457200 h 1457613"/>
                    <a:gd name="connsiteX60" fmla="*/ 138062 w 1064368"/>
                    <a:gd name="connsiteY60" fmla="*/ 454819 h 1457613"/>
                    <a:gd name="connsiteX61" fmla="*/ 152350 w 1064368"/>
                    <a:gd name="connsiteY61" fmla="*/ 440532 h 1457613"/>
                    <a:gd name="connsiteX62" fmla="*/ 154731 w 1064368"/>
                    <a:gd name="connsiteY62" fmla="*/ 433388 h 1457613"/>
                    <a:gd name="connsiteX63" fmla="*/ 161875 w 1064368"/>
                    <a:gd name="connsiteY63" fmla="*/ 426244 h 1457613"/>
                    <a:gd name="connsiteX64" fmla="*/ 185687 w 1064368"/>
                    <a:gd name="connsiteY64" fmla="*/ 414338 h 1457613"/>
                    <a:gd name="connsiteX65" fmla="*/ 199975 w 1064368"/>
                    <a:gd name="connsiteY65" fmla="*/ 404813 h 1457613"/>
                    <a:gd name="connsiteX66" fmla="*/ 211881 w 1064368"/>
                    <a:gd name="connsiteY66" fmla="*/ 392907 h 1457613"/>
                    <a:gd name="connsiteX67" fmla="*/ 209500 w 1064368"/>
                    <a:gd name="connsiteY67" fmla="*/ 376238 h 1457613"/>
                    <a:gd name="connsiteX68" fmla="*/ 197593 w 1064368"/>
                    <a:gd name="connsiteY68" fmla="*/ 371475 h 1457613"/>
                    <a:gd name="connsiteX69" fmla="*/ 183306 w 1064368"/>
                    <a:gd name="connsiteY69" fmla="*/ 366713 h 1457613"/>
                    <a:gd name="connsiteX70" fmla="*/ 166637 w 1064368"/>
                    <a:gd name="connsiteY70" fmla="*/ 359569 h 1457613"/>
                    <a:gd name="connsiteX71" fmla="*/ 159493 w 1064368"/>
                    <a:gd name="connsiteY71" fmla="*/ 354807 h 1457613"/>
                    <a:gd name="connsiteX72" fmla="*/ 152350 w 1064368"/>
                    <a:gd name="connsiteY72" fmla="*/ 352425 h 1457613"/>
                    <a:gd name="connsiteX73" fmla="*/ 142825 w 1064368"/>
                    <a:gd name="connsiteY73" fmla="*/ 345282 h 1457613"/>
                    <a:gd name="connsiteX74" fmla="*/ 130918 w 1064368"/>
                    <a:gd name="connsiteY74" fmla="*/ 328613 h 1457613"/>
                    <a:gd name="connsiteX75" fmla="*/ 128537 w 1064368"/>
                    <a:gd name="connsiteY75" fmla="*/ 321469 h 1457613"/>
                    <a:gd name="connsiteX76" fmla="*/ 121393 w 1064368"/>
                    <a:gd name="connsiteY76" fmla="*/ 307182 h 1457613"/>
                    <a:gd name="connsiteX77" fmla="*/ 114250 w 1064368"/>
                    <a:gd name="connsiteY77" fmla="*/ 276225 h 1457613"/>
                    <a:gd name="connsiteX78" fmla="*/ 109487 w 1064368"/>
                    <a:gd name="connsiteY78" fmla="*/ 269082 h 1457613"/>
                    <a:gd name="connsiteX79" fmla="*/ 107106 w 1064368"/>
                    <a:gd name="connsiteY79" fmla="*/ 261938 h 1457613"/>
                    <a:gd name="connsiteX80" fmla="*/ 104725 w 1064368"/>
                    <a:gd name="connsiteY80" fmla="*/ 240507 h 1457613"/>
                    <a:gd name="connsiteX81" fmla="*/ 97581 w 1064368"/>
                    <a:gd name="connsiteY81" fmla="*/ 230982 h 1457613"/>
                    <a:gd name="connsiteX82" fmla="*/ 88056 w 1064368"/>
                    <a:gd name="connsiteY82" fmla="*/ 211932 h 1457613"/>
                    <a:gd name="connsiteX83" fmla="*/ 90437 w 1064368"/>
                    <a:gd name="connsiteY83" fmla="*/ 180975 h 1457613"/>
                    <a:gd name="connsiteX84" fmla="*/ 95200 w 1064368"/>
                    <a:gd name="connsiteY84" fmla="*/ 173832 h 1457613"/>
                    <a:gd name="connsiteX85" fmla="*/ 116631 w 1064368"/>
                    <a:gd name="connsiteY85" fmla="*/ 154782 h 1457613"/>
                    <a:gd name="connsiteX86" fmla="*/ 119012 w 1064368"/>
                    <a:gd name="connsiteY86" fmla="*/ 147638 h 1457613"/>
                    <a:gd name="connsiteX87" fmla="*/ 135681 w 1064368"/>
                    <a:gd name="connsiteY87" fmla="*/ 157163 h 1457613"/>
                    <a:gd name="connsiteX88" fmla="*/ 142825 w 1064368"/>
                    <a:gd name="connsiteY88" fmla="*/ 164307 h 1457613"/>
                    <a:gd name="connsiteX89" fmla="*/ 145206 w 1064368"/>
                    <a:gd name="connsiteY89" fmla="*/ 171450 h 1457613"/>
                    <a:gd name="connsiteX90" fmla="*/ 149968 w 1064368"/>
                    <a:gd name="connsiteY90" fmla="*/ 178594 h 1457613"/>
                    <a:gd name="connsiteX91" fmla="*/ 154731 w 1064368"/>
                    <a:gd name="connsiteY91" fmla="*/ 202407 h 1457613"/>
                    <a:gd name="connsiteX92" fmla="*/ 161875 w 1064368"/>
                    <a:gd name="connsiteY92" fmla="*/ 211932 h 1457613"/>
                    <a:gd name="connsiteX93" fmla="*/ 197593 w 1064368"/>
                    <a:gd name="connsiteY93" fmla="*/ 209550 h 1457613"/>
                    <a:gd name="connsiteX94" fmla="*/ 204737 w 1064368"/>
                    <a:gd name="connsiteY94" fmla="*/ 204788 h 1457613"/>
                    <a:gd name="connsiteX95" fmla="*/ 209500 w 1064368"/>
                    <a:gd name="connsiteY95" fmla="*/ 197644 h 1457613"/>
                    <a:gd name="connsiteX96" fmla="*/ 216643 w 1064368"/>
                    <a:gd name="connsiteY96" fmla="*/ 180975 h 1457613"/>
                    <a:gd name="connsiteX97" fmla="*/ 214262 w 1064368"/>
                    <a:gd name="connsiteY97" fmla="*/ 157163 h 1457613"/>
                    <a:gd name="connsiteX98" fmla="*/ 209500 w 1064368"/>
                    <a:gd name="connsiteY98" fmla="*/ 147638 h 1457613"/>
                    <a:gd name="connsiteX99" fmla="*/ 204737 w 1064368"/>
                    <a:gd name="connsiteY99" fmla="*/ 133350 h 1457613"/>
                    <a:gd name="connsiteX100" fmla="*/ 202356 w 1064368"/>
                    <a:gd name="connsiteY100" fmla="*/ 126207 h 1457613"/>
                    <a:gd name="connsiteX101" fmla="*/ 197593 w 1064368"/>
                    <a:gd name="connsiteY101" fmla="*/ 119063 h 1457613"/>
                    <a:gd name="connsiteX102" fmla="*/ 195212 w 1064368"/>
                    <a:gd name="connsiteY102" fmla="*/ 111919 h 1457613"/>
                    <a:gd name="connsiteX103" fmla="*/ 188068 w 1064368"/>
                    <a:gd name="connsiteY103" fmla="*/ 107157 h 1457613"/>
                    <a:gd name="connsiteX104" fmla="*/ 180925 w 1064368"/>
                    <a:gd name="connsiteY104" fmla="*/ 100013 h 1457613"/>
                    <a:gd name="connsiteX105" fmla="*/ 176162 w 1064368"/>
                    <a:gd name="connsiteY105" fmla="*/ 85725 h 1457613"/>
                    <a:gd name="connsiteX106" fmla="*/ 173781 w 1064368"/>
                    <a:gd name="connsiteY106" fmla="*/ 78582 h 1457613"/>
                    <a:gd name="connsiteX107" fmla="*/ 176162 w 1064368"/>
                    <a:gd name="connsiteY107" fmla="*/ 69057 h 1457613"/>
                    <a:gd name="connsiteX108" fmla="*/ 192831 w 1064368"/>
                    <a:gd name="connsiteY108" fmla="*/ 57150 h 1457613"/>
                    <a:gd name="connsiteX109" fmla="*/ 202356 w 1064368"/>
                    <a:gd name="connsiteY109" fmla="*/ 42863 h 1457613"/>
                    <a:gd name="connsiteX110" fmla="*/ 214262 w 1064368"/>
                    <a:gd name="connsiteY110" fmla="*/ 30957 h 1457613"/>
                    <a:gd name="connsiteX111" fmla="*/ 223787 w 1064368"/>
                    <a:gd name="connsiteY111" fmla="*/ 16669 h 1457613"/>
                    <a:gd name="connsiteX112" fmla="*/ 230931 w 1064368"/>
                    <a:gd name="connsiteY112" fmla="*/ 0 h 1457613"/>
                    <a:gd name="connsiteX113" fmla="*/ 249981 w 1064368"/>
                    <a:gd name="connsiteY113" fmla="*/ 2382 h 1457613"/>
                    <a:gd name="connsiteX114" fmla="*/ 257125 w 1064368"/>
                    <a:gd name="connsiteY114" fmla="*/ 7144 h 1457613"/>
                    <a:gd name="connsiteX115" fmla="*/ 266650 w 1064368"/>
                    <a:gd name="connsiteY115" fmla="*/ 9525 h 1457613"/>
                    <a:gd name="connsiteX116" fmla="*/ 273793 w 1064368"/>
                    <a:gd name="connsiteY116" fmla="*/ 16669 h 1457613"/>
                    <a:gd name="connsiteX117" fmla="*/ 278556 w 1064368"/>
                    <a:gd name="connsiteY117" fmla="*/ 23813 h 1457613"/>
                    <a:gd name="connsiteX118" fmla="*/ 288081 w 1064368"/>
                    <a:gd name="connsiteY118" fmla="*/ 26194 h 1457613"/>
                    <a:gd name="connsiteX119" fmla="*/ 297606 w 1064368"/>
                    <a:gd name="connsiteY119" fmla="*/ 30957 h 1457613"/>
                    <a:gd name="connsiteX120" fmla="*/ 299987 w 1064368"/>
                    <a:gd name="connsiteY120" fmla="*/ 38100 h 1457613"/>
                    <a:gd name="connsiteX121" fmla="*/ 309512 w 1064368"/>
                    <a:gd name="connsiteY121" fmla="*/ 64294 h 1457613"/>
                    <a:gd name="connsiteX122" fmla="*/ 314275 w 1064368"/>
                    <a:gd name="connsiteY122" fmla="*/ 92869 h 1457613"/>
                    <a:gd name="connsiteX123" fmla="*/ 319037 w 1064368"/>
                    <a:gd name="connsiteY123" fmla="*/ 109538 h 1457613"/>
                    <a:gd name="connsiteX124" fmla="*/ 330943 w 1064368"/>
                    <a:gd name="connsiteY124" fmla="*/ 107157 h 1457613"/>
                    <a:gd name="connsiteX125" fmla="*/ 359518 w 1064368"/>
                    <a:gd name="connsiteY125" fmla="*/ 102394 h 1457613"/>
                    <a:gd name="connsiteX126" fmla="*/ 366662 w 1064368"/>
                    <a:gd name="connsiteY126" fmla="*/ 88107 h 1457613"/>
                    <a:gd name="connsiteX127" fmla="*/ 369043 w 1064368"/>
                    <a:gd name="connsiteY127" fmla="*/ 78582 h 1457613"/>
                    <a:gd name="connsiteX128" fmla="*/ 376187 w 1064368"/>
                    <a:gd name="connsiteY128" fmla="*/ 71438 h 1457613"/>
                    <a:gd name="connsiteX129" fmla="*/ 380950 w 1064368"/>
                    <a:gd name="connsiteY129" fmla="*/ 64294 h 1457613"/>
                    <a:gd name="connsiteX130" fmla="*/ 390475 w 1064368"/>
                    <a:gd name="connsiteY130" fmla="*/ 54769 h 1457613"/>
                    <a:gd name="connsiteX131" fmla="*/ 402381 w 1064368"/>
                    <a:gd name="connsiteY131" fmla="*/ 69057 h 1457613"/>
                    <a:gd name="connsiteX132" fmla="*/ 423812 w 1064368"/>
                    <a:gd name="connsiteY132" fmla="*/ 78582 h 1457613"/>
                    <a:gd name="connsiteX133" fmla="*/ 452387 w 1064368"/>
                    <a:gd name="connsiteY133" fmla="*/ 85725 h 1457613"/>
                    <a:gd name="connsiteX134" fmla="*/ 488106 w 1064368"/>
                    <a:gd name="connsiteY134" fmla="*/ 83344 h 1457613"/>
                    <a:gd name="connsiteX135" fmla="*/ 500012 w 1064368"/>
                    <a:gd name="connsiteY135" fmla="*/ 64294 h 1457613"/>
                    <a:gd name="connsiteX136" fmla="*/ 519062 w 1064368"/>
                    <a:gd name="connsiteY136" fmla="*/ 61913 h 1457613"/>
                    <a:gd name="connsiteX137" fmla="*/ 573831 w 1064368"/>
                    <a:gd name="connsiteY137" fmla="*/ 64294 h 1457613"/>
                    <a:gd name="connsiteX138" fmla="*/ 580975 w 1064368"/>
                    <a:gd name="connsiteY138" fmla="*/ 66675 h 1457613"/>
                    <a:gd name="connsiteX139" fmla="*/ 585737 w 1064368"/>
                    <a:gd name="connsiteY139" fmla="*/ 83344 h 1457613"/>
                    <a:gd name="connsiteX140" fmla="*/ 592881 w 1064368"/>
                    <a:gd name="connsiteY140" fmla="*/ 88107 h 1457613"/>
                    <a:gd name="connsiteX141" fmla="*/ 609550 w 1064368"/>
                    <a:gd name="connsiteY141" fmla="*/ 97632 h 1457613"/>
                    <a:gd name="connsiteX142" fmla="*/ 607168 w 1064368"/>
                    <a:gd name="connsiteY142" fmla="*/ 109538 h 1457613"/>
                    <a:gd name="connsiteX143" fmla="*/ 595262 w 1064368"/>
                    <a:gd name="connsiteY143" fmla="*/ 119063 h 1457613"/>
                    <a:gd name="connsiteX144" fmla="*/ 516681 w 1064368"/>
                    <a:gd name="connsiteY144" fmla="*/ 121444 h 1457613"/>
                    <a:gd name="connsiteX145" fmla="*/ 519062 w 1064368"/>
                    <a:gd name="connsiteY145" fmla="*/ 140494 h 1457613"/>
                    <a:gd name="connsiteX146" fmla="*/ 526206 w 1064368"/>
                    <a:gd name="connsiteY146" fmla="*/ 147638 h 1457613"/>
                    <a:gd name="connsiteX147" fmla="*/ 530968 w 1064368"/>
                    <a:gd name="connsiteY147" fmla="*/ 154782 h 1457613"/>
                    <a:gd name="connsiteX148" fmla="*/ 526206 w 1064368"/>
                    <a:gd name="connsiteY148" fmla="*/ 183357 h 1457613"/>
                    <a:gd name="connsiteX149" fmla="*/ 516681 w 1064368"/>
                    <a:gd name="connsiteY149" fmla="*/ 197644 h 1457613"/>
                    <a:gd name="connsiteX150" fmla="*/ 511918 w 1064368"/>
                    <a:gd name="connsiteY150" fmla="*/ 211932 h 1457613"/>
                    <a:gd name="connsiteX151" fmla="*/ 509537 w 1064368"/>
                    <a:gd name="connsiteY151" fmla="*/ 219075 h 1457613"/>
                    <a:gd name="connsiteX152" fmla="*/ 533350 w 1064368"/>
                    <a:gd name="connsiteY152" fmla="*/ 266700 h 1457613"/>
                    <a:gd name="connsiteX153" fmla="*/ 540493 w 1064368"/>
                    <a:gd name="connsiteY153" fmla="*/ 264319 h 1457613"/>
                    <a:gd name="connsiteX154" fmla="*/ 566687 w 1064368"/>
                    <a:gd name="connsiteY154" fmla="*/ 252413 h 1457613"/>
                    <a:gd name="connsiteX155" fmla="*/ 571450 w 1064368"/>
                    <a:gd name="connsiteY155" fmla="*/ 259557 h 1457613"/>
                    <a:gd name="connsiteX156" fmla="*/ 576212 w 1064368"/>
                    <a:gd name="connsiteY156" fmla="*/ 269082 h 1457613"/>
                    <a:gd name="connsiteX157" fmla="*/ 583356 w 1064368"/>
                    <a:gd name="connsiteY157" fmla="*/ 273844 h 1457613"/>
                    <a:gd name="connsiteX158" fmla="*/ 607168 w 1064368"/>
                    <a:gd name="connsiteY158" fmla="*/ 280988 h 1457613"/>
                    <a:gd name="connsiteX159" fmla="*/ 645268 w 1064368"/>
                    <a:gd name="connsiteY159" fmla="*/ 283369 h 1457613"/>
                    <a:gd name="connsiteX160" fmla="*/ 652412 w 1064368"/>
                    <a:gd name="connsiteY160" fmla="*/ 288132 h 1457613"/>
                    <a:gd name="connsiteX161" fmla="*/ 671462 w 1064368"/>
                    <a:gd name="connsiteY161" fmla="*/ 290513 h 1457613"/>
                    <a:gd name="connsiteX162" fmla="*/ 673843 w 1064368"/>
                    <a:gd name="connsiteY162" fmla="*/ 300038 h 1457613"/>
                    <a:gd name="connsiteX163" fmla="*/ 697656 w 1064368"/>
                    <a:gd name="connsiteY163" fmla="*/ 302419 h 1457613"/>
                    <a:gd name="connsiteX164" fmla="*/ 738137 w 1064368"/>
                    <a:gd name="connsiteY164" fmla="*/ 304800 h 1457613"/>
                    <a:gd name="connsiteX165" fmla="*/ 754806 w 1064368"/>
                    <a:gd name="connsiteY165" fmla="*/ 307182 h 1457613"/>
                    <a:gd name="connsiteX166" fmla="*/ 761950 w 1064368"/>
                    <a:gd name="connsiteY166" fmla="*/ 309563 h 1457613"/>
                    <a:gd name="connsiteX167" fmla="*/ 773856 w 1064368"/>
                    <a:gd name="connsiteY167" fmla="*/ 311944 h 1457613"/>
                    <a:gd name="connsiteX168" fmla="*/ 781000 w 1064368"/>
                    <a:gd name="connsiteY168" fmla="*/ 316707 h 1457613"/>
                    <a:gd name="connsiteX169" fmla="*/ 790525 w 1064368"/>
                    <a:gd name="connsiteY169" fmla="*/ 319088 h 1457613"/>
                    <a:gd name="connsiteX170" fmla="*/ 807193 w 1064368"/>
                    <a:gd name="connsiteY170" fmla="*/ 314325 h 1457613"/>
                    <a:gd name="connsiteX171" fmla="*/ 828625 w 1064368"/>
                    <a:gd name="connsiteY171" fmla="*/ 316707 h 1457613"/>
                    <a:gd name="connsiteX172" fmla="*/ 826243 w 1064368"/>
                    <a:gd name="connsiteY172" fmla="*/ 330994 h 1457613"/>
                    <a:gd name="connsiteX173" fmla="*/ 823862 w 1064368"/>
                    <a:gd name="connsiteY173" fmla="*/ 338138 h 1457613"/>
                    <a:gd name="connsiteX174" fmla="*/ 802431 w 1064368"/>
                    <a:gd name="connsiteY174" fmla="*/ 350044 h 1457613"/>
                    <a:gd name="connsiteX175" fmla="*/ 795287 w 1064368"/>
                    <a:gd name="connsiteY175" fmla="*/ 364332 h 1457613"/>
                    <a:gd name="connsiteX176" fmla="*/ 802431 w 1064368"/>
                    <a:gd name="connsiteY176" fmla="*/ 371475 h 1457613"/>
                    <a:gd name="connsiteX177" fmla="*/ 807193 w 1064368"/>
                    <a:gd name="connsiteY177" fmla="*/ 378619 h 1457613"/>
                    <a:gd name="connsiteX178" fmla="*/ 802431 w 1064368"/>
                    <a:gd name="connsiteY178" fmla="*/ 404813 h 1457613"/>
                    <a:gd name="connsiteX179" fmla="*/ 797668 w 1064368"/>
                    <a:gd name="connsiteY179" fmla="*/ 411957 h 1457613"/>
                    <a:gd name="connsiteX180" fmla="*/ 800050 w 1064368"/>
                    <a:gd name="connsiteY180" fmla="*/ 423863 h 1457613"/>
                    <a:gd name="connsiteX181" fmla="*/ 809575 w 1064368"/>
                    <a:gd name="connsiteY181" fmla="*/ 428625 h 1457613"/>
                    <a:gd name="connsiteX182" fmla="*/ 816718 w 1064368"/>
                    <a:gd name="connsiteY182" fmla="*/ 433388 h 1457613"/>
                    <a:gd name="connsiteX183" fmla="*/ 881012 w 1064368"/>
                    <a:gd name="connsiteY183" fmla="*/ 431007 h 1457613"/>
                    <a:gd name="connsiteX184" fmla="*/ 892918 w 1064368"/>
                    <a:gd name="connsiteY184" fmla="*/ 428625 h 1457613"/>
                    <a:gd name="connsiteX185" fmla="*/ 897681 w 1064368"/>
                    <a:gd name="connsiteY185" fmla="*/ 438150 h 1457613"/>
                    <a:gd name="connsiteX186" fmla="*/ 923875 w 1064368"/>
                    <a:gd name="connsiteY186" fmla="*/ 440532 h 1457613"/>
                    <a:gd name="connsiteX187" fmla="*/ 940543 w 1064368"/>
                    <a:gd name="connsiteY187" fmla="*/ 438150 h 1457613"/>
                    <a:gd name="connsiteX188" fmla="*/ 942925 w 1064368"/>
                    <a:gd name="connsiteY188" fmla="*/ 447675 h 1457613"/>
                    <a:gd name="connsiteX189" fmla="*/ 945306 w 1064368"/>
                    <a:gd name="connsiteY189" fmla="*/ 459582 h 1457613"/>
                    <a:gd name="connsiteX190" fmla="*/ 952450 w 1064368"/>
                    <a:gd name="connsiteY190" fmla="*/ 464344 h 1457613"/>
                    <a:gd name="connsiteX191" fmla="*/ 966737 w 1064368"/>
                    <a:gd name="connsiteY191" fmla="*/ 476250 h 1457613"/>
                    <a:gd name="connsiteX192" fmla="*/ 973881 w 1064368"/>
                    <a:gd name="connsiteY192" fmla="*/ 483394 h 1457613"/>
                    <a:gd name="connsiteX193" fmla="*/ 983406 w 1064368"/>
                    <a:gd name="connsiteY193" fmla="*/ 485775 h 1457613"/>
                    <a:gd name="connsiteX194" fmla="*/ 1000075 w 1064368"/>
                    <a:gd name="connsiteY194" fmla="*/ 490538 h 1457613"/>
                    <a:gd name="connsiteX195" fmla="*/ 1031031 w 1064368"/>
                    <a:gd name="connsiteY195" fmla="*/ 495300 h 1457613"/>
                    <a:gd name="connsiteX196" fmla="*/ 1047700 w 1064368"/>
                    <a:gd name="connsiteY196" fmla="*/ 502444 h 1457613"/>
                    <a:gd name="connsiteX197" fmla="*/ 1045318 w 1064368"/>
                    <a:gd name="connsiteY197" fmla="*/ 511969 h 1457613"/>
                    <a:gd name="connsiteX198" fmla="*/ 1038175 w 1064368"/>
                    <a:gd name="connsiteY198" fmla="*/ 514350 h 1457613"/>
                    <a:gd name="connsiteX199" fmla="*/ 1028650 w 1064368"/>
                    <a:gd name="connsiteY199" fmla="*/ 516732 h 1457613"/>
                    <a:gd name="connsiteX200" fmla="*/ 1002456 w 1064368"/>
                    <a:gd name="connsiteY200" fmla="*/ 528638 h 1457613"/>
                    <a:gd name="connsiteX201" fmla="*/ 983406 w 1064368"/>
                    <a:gd name="connsiteY201" fmla="*/ 526257 h 1457613"/>
                    <a:gd name="connsiteX202" fmla="*/ 961975 w 1064368"/>
                    <a:gd name="connsiteY202" fmla="*/ 509588 h 1457613"/>
                    <a:gd name="connsiteX203" fmla="*/ 950068 w 1064368"/>
                    <a:gd name="connsiteY203" fmla="*/ 504825 h 1457613"/>
                    <a:gd name="connsiteX204" fmla="*/ 940543 w 1064368"/>
                    <a:gd name="connsiteY204" fmla="*/ 500063 h 1457613"/>
                    <a:gd name="connsiteX205" fmla="*/ 940543 w 1064368"/>
                    <a:gd name="connsiteY205" fmla="*/ 521494 h 1457613"/>
                    <a:gd name="connsiteX206" fmla="*/ 945306 w 1064368"/>
                    <a:gd name="connsiteY206" fmla="*/ 528638 h 1457613"/>
                    <a:gd name="connsiteX207" fmla="*/ 959593 w 1064368"/>
                    <a:gd name="connsiteY207" fmla="*/ 533400 h 1457613"/>
                    <a:gd name="connsiteX208" fmla="*/ 983406 w 1064368"/>
                    <a:gd name="connsiteY208" fmla="*/ 547688 h 1457613"/>
                    <a:gd name="connsiteX209" fmla="*/ 988168 w 1064368"/>
                    <a:gd name="connsiteY209" fmla="*/ 554832 h 1457613"/>
                    <a:gd name="connsiteX210" fmla="*/ 990550 w 1064368"/>
                    <a:gd name="connsiteY210" fmla="*/ 564357 h 1457613"/>
                    <a:gd name="connsiteX211" fmla="*/ 985787 w 1064368"/>
                    <a:gd name="connsiteY211" fmla="*/ 583407 h 1457613"/>
                    <a:gd name="connsiteX212" fmla="*/ 988168 w 1064368"/>
                    <a:gd name="connsiteY212" fmla="*/ 602457 h 1457613"/>
                    <a:gd name="connsiteX213" fmla="*/ 997693 w 1064368"/>
                    <a:gd name="connsiteY213" fmla="*/ 616744 h 1457613"/>
                    <a:gd name="connsiteX214" fmla="*/ 995312 w 1064368"/>
                    <a:gd name="connsiteY214" fmla="*/ 707232 h 1457613"/>
                    <a:gd name="connsiteX215" fmla="*/ 995312 w 1064368"/>
                    <a:gd name="connsiteY215" fmla="*/ 757238 h 1457613"/>
                    <a:gd name="connsiteX216" fmla="*/ 997693 w 1064368"/>
                    <a:gd name="connsiteY216" fmla="*/ 764382 h 1457613"/>
                    <a:gd name="connsiteX217" fmla="*/ 1004837 w 1064368"/>
                    <a:gd name="connsiteY217" fmla="*/ 769144 h 1457613"/>
                    <a:gd name="connsiteX218" fmla="*/ 1014362 w 1064368"/>
                    <a:gd name="connsiteY218" fmla="*/ 766763 h 1457613"/>
                    <a:gd name="connsiteX219" fmla="*/ 1016743 w 1064368"/>
                    <a:gd name="connsiteY219" fmla="*/ 759619 h 1457613"/>
                    <a:gd name="connsiteX220" fmla="*/ 1021506 w 1064368"/>
                    <a:gd name="connsiteY220" fmla="*/ 752475 h 1457613"/>
                    <a:gd name="connsiteX221" fmla="*/ 1045318 w 1064368"/>
                    <a:gd name="connsiteY221" fmla="*/ 740569 h 1457613"/>
                    <a:gd name="connsiteX222" fmla="*/ 1054843 w 1064368"/>
                    <a:gd name="connsiteY222" fmla="*/ 735807 h 1457613"/>
                    <a:gd name="connsiteX223" fmla="*/ 1061987 w 1064368"/>
                    <a:gd name="connsiteY223" fmla="*/ 740569 h 1457613"/>
                    <a:gd name="connsiteX224" fmla="*/ 1064368 w 1064368"/>
                    <a:gd name="connsiteY224" fmla="*/ 747713 h 1457613"/>
                    <a:gd name="connsiteX225" fmla="*/ 1061987 w 1064368"/>
                    <a:gd name="connsiteY225" fmla="*/ 776288 h 1457613"/>
                    <a:gd name="connsiteX226" fmla="*/ 1057225 w 1064368"/>
                    <a:gd name="connsiteY226" fmla="*/ 804863 h 1457613"/>
                    <a:gd name="connsiteX227" fmla="*/ 1052462 w 1064368"/>
                    <a:gd name="connsiteY227" fmla="*/ 812007 h 1457613"/>
                    <a:gd name="connsiteX228" fmla="*/ 1026268 w 1064368"/>
                    <a:gd name="connsiteY228" fmla="*/ 814388 h 1457613"/>
                    <a:gd name="connsiteX229" fmla="*/ 1019125 w 1064368"/>
                    <a:gd name="connsiteY229" fmla="*/ 816769 h 1457613"/>
                    <a:gd name="connsiteX230" fmla="*/ 985787 w 1064368"/>
                    <a:gd name="connsiteY230" fmla="*/ 819150 h 1457613"/>
                    <a:gd name="connsiteX231" fmla="*/ 978643 w 1064368"/>
                    <a:gd name="connsiteY231" fmla="*/ 826294 h 1457613"/>
                    <a:gd name="connsiteX232" fmla="*/ 969118 w 1064368"/>
                    <a:gd name="connsiteY232" fmla="*/ 838200 h 1457613"/>
                    <a:gd name="connsiteX233" fmla="*/ 961975 w 1064368"/>
                    <a:gd name="connsiteY233" fmla="*/ 845344 h 1457613"/>
                    <a:gd name="connsiteX234" fmla="*/ 947687 w 1064368"/>
                    <a:gd name="connsiteY234" fmla="*/ 852488 h 1457613"/>
                    <a:gd name="connsiteX235" fmla="*/ 938162 w 1064368"/>
                    <a:gd name="connsiteY235" fmla="*/ 850107 h 1457613"/>
                    <a:gd name="connsiteX236" fmla="*/ 931018 w 1064368"/>
                    <a:gd name="connsiteY236" fmla="*/ 847725 h 1457613"/>
                    <a:gd name="connsiteX237" fmla="*/ 923875 w 1064368"/>
                    <a:gd name="connsiteY237" fmla="*/ 850107 h 1457613"/>
                    <a:gd name="connsiteX238" fmla="*/ 926256 w 1064368"/>
                    <a:gd name="connsiteY238" fmla="*/ 859632 h 1457613"/>
                    <a:gd name="connsiteX239" fmla="*/ 933400 w 1064368"/>
                    <a:gd name="connsiteY239" fmla="*/ 862013 h 1457613"/>
                    <a:gd name="connsiteX240" fmla="*/ 938162 w 1064368"/>
                    <a:gd name="connsiteY240" fmla="*/ 869157 h 1457613"/>
                    <a:gd name="connsiteX241" fmla="*/ 935781 w 1064368"/>
                    <a:gd name="connsiteY241" fmla="*/ 881063 h 1457613"/>
                    <a:gd name="connsiteX242" fmla="*/ 921493 w 1064368"/>
                    <a:gd name="connsiteY242" fmla="*/ 888207 h 1457613"/>
                    <a:gd name="connsiteX243" fmla="*/ 904825 w 1064368"/>
                    <a:gd name="connsiteY243" fmla="*/ 885825 h 1457613"/>
                    <a:gd name="connsiteX244" fmla="*/ 897681 w 1064368"/>
                    <a:gd name="connsiteY244" fmla="*/ 883444 h 1457613"/>
                    <a:gd name="connsiteX245" fmla="*/ 888156 w 1064368"/>
                    <a:gd name="connsiteY245" fmla="*/ 897732 h 1457613"/>
                    <a:gd name="connsiteX246" fmla="*/ 883393 w 1064368"/>
                    <a:gd name="connsiteY246" fmla="*/ 904875 h 1457613"/>
                    <a:gd name="connsiteX247" fmla="*/ 873868 w 1064368"/>
                    <a:gd name="connsiteY247" fmla="*/ 921544 h 1457613"/>
                    <a:gd name="connsiteX248" fmla="*/ 871487 w 1064368"/>
                    <a:gd name="connsiteY248" fmla="*/ 928688 h 1457613"/>
                    <a:gd name="connsiteX249" fmla="*/ 871487 w 1064368"/>
                    <a:gd name="connsiteY249" fmla="*/ 947738 h 1457613"/>
                    <a:gd name="connsiteX250" fmla="*/ 859581 w 1064368"/>
                    <a:gd name="connsiteY250" fmla="*/ 950119 h 1457613"/>
                    <a:gd name="connsiteX251" fmla="*/ 850056 w 1064368"/>
                    <a:gd name="connsiteY251" fmla="*/ 954882 h 1457613"/>
                    <a:gd name="connsiteX252" fmla="*/ 845293 w 1064368"/>
                    <a:gd name="connsiteY252" fmla="*/ 962025 h 1457613"/>
                    <a:gd name="connsiteX253" fmla="*/ 840531 w 1064368"/>
                    <a:gd name="connsiteY253" fmla="*/ 978694 h 1457613"/>
                    <a:gd name="connsiteX254" fmla="*/ 842912 w 1064368"/>
                    <a:gd name="connsiteY254" fmla="*/ 1004888 h 1457613"/>
                    <a:gd name="connsiteX255" fmla="*/ 847675 w 1064368"/>
                    <a:gd name="connsiteY255" fmla="*/ 1012032 h 1457613"/>
                    <a:gd name="connsiteX256" fmla="*/ 850056 w 1064368"/>
                    <a:gd name="connsiteY256" fmla="*/ 1021557 h 1457613"/>
                    <a:gd name="connsiteX257" fmla="*/ 859581 w 1064368"/>
                    <a:gd name="connsiteY257" fmla="*/ 1028700 h 1457613"/>
                    <a:gd name="connsiteX258" fmla="*/ 866725 w 1064368"/>
                    <a:gd name="connsiteY258" fmla="*/ 1035844 h 1457613"/>
                    <a:gd name="connsiteX259" fmla="*/ 895300 w 1064368"/>
                    <a:gd name="connsiteY259" fmla="*/ 1040607 h 1457613"/>
                    <a:gd name="connsiteX260" fmla="*/ 909587 w 1064368"/>
                    <a:gd name="connsiteY260" fmla="*/ 1054894 h 1457613"/>
                    <a:gd name="connsiteX261" fmla="*/ 911968 w 1064368"/>
                    <a:gd name="connsiteY261" fmla="*/ 1064419 h 1457613"/>
                    <a:gd name="connsiteX262" fmla="*/ 916731 w 1064368"/>
                    <a:gd name="connsiteY262" fmla="*/ 1073944 h 1457613"/>
                    <a:gd name="connsiteX263" fmla="*/ 919112 w 1064368"/>
                    <a:gd name="connsiteY263" fmla="*/ 1112044 h 1457613"/>
                    <a:gd name="connsiteX264" fmla="*/ 921493 w 1064368"/>
                    <a:gd name="connsiteY264" fmla="*/ 1145382 h 1457613"/>
                    <a:gd name="connsiteX265" fmla="*/ 928637 w 1064368"/>
                    <a:gd name="connsiteY265" fmla="*/ 1152525 h 1457613"/>
                    <a:gd name="connsiteX266" fmla="*/ 942925 w 1064368"/>
                    <a:gd name="connsiteY266" fmla="*/ 1162050 h 1457613"/>
                    <a:gd name="connsiteX267" fmla="*/ 947687 w 1064368"/>
                    <a:gd name="connsiteY267" fmla="*/ 1169194 h 1457613"/>
                    <a:gd name="connsiteX268" fmla="*/ 954831 w 1064368"/>
                    <a:gd name="connsiteY268" fmla="*/ 1190625 h 1457613"/>
                    <a:gd name="connsiteX269" fmla="*/ 957212 w 1064368"/>
                    <a:gd name="connsiteY269" fmla="*/ 1197769 h 1457613"/>
                    <a:gd name="connsiteX270" fmla="*/ 973881 w 1064368"/>
                    <a:gd name="connsiteY270" fmla="*/ 1202532 h 1457613"/>
                    <a:gd name="connsiteX271" fmla="*/ 981025 w 1064368"/>
                    <a:gd name="connsiteY271" fmla="*/ 1207294 h 1457613"/>
                    <a:gd name="connsiteX272" fmla="*/ 1007218 w 1064368"/>
                    <a:gd name="connsiteY272" fmla="*/ 1204913 h 1457613"/>
                    <a:gd name="connsiteX273" fmla="*/ 1014362 w 1064368"/>
                    <a:gd name="connsiteY273" fmla="*/ 1221582 h 1457613"/>
                    <a:gd name="connsiteX274" fmla="*/ 1019125 w 1064368"/>
                    <a:gd name="connsiteY274" fmla="*/ 1235869 h 1457613"/>
                    <a:gd name="connsiteX275" fmla="*/ 1016743 w 1064368"/>
                    <a:gd name="connsiteY275" fmla="*/ 1245394 h 1457613"/>
                    <a:gd name="connsiteX276" fmla="*/ 995312 w 1064368"/>
                    <a:gd name="connsiteY276" fmla="*/ 1257300 h 1457613"/>
                    <a:gd name="connsiteX277" fmla="*/ 985787 w 1064368"/>
                    <a:gd name="connsiteY277" fmla="*/ 1259682 h 1457613"/>
                    <a:gd name="connsiteX278" fmla="*/ 978643 w 1064368"/>
                    <a:gd name="connsiteY278" fmla="*/ 1262063 h 1457613"/>
                    <a:gd name="connsiteX279" fmla="*/ 961975 w 1064368"/>
                    <a:gd name="connsiteY279" fmla="*/ 1266825 h 1457613"/>
                    <a:gd name="connsiteX280" fmla="*/ 950068 w 1064368"/>
                    <a:gd name="connsiteY280" fmla="*/ 1281113 h 1457613"/>
                    <a:gd name="connsiteX281" fmla="*/ 931018 w 1064368"/>
                    <a:gd name="connsiteY281" fmla="*/ 1285875 h 1457613"/>
                    <a:gd name="connsiteX282" fmla="*/ 926256 w 1064368"/>
                    <a:gd name="connsiteY282" fmla="*/ 1293019 h 1457613"/>
                    <a:gd name="connsiteX283" fmla="*/ 916731 w 1064368"/>
                    <a:gd name="connsiteY283" fmla="*/ 1321594 h 1457613"/>
                    <a:gd name="connsiteX284" fmla="*/ 907206 w 1064368"/>
                    <a:gd name="connsiteY284" fmla="*/ 1335882 h 1457613"/>
                    <a:gd name="connsiteX285" fmla="*/ 911968 w 1064368"/>
                    <a:gd name="connsiteY285" fmla="*/ 1362075 h 1457613"/>
                    <a:gd name="connsiteX286" fmla="*/ 914350 w 1064368"/>
                    <a:gd name="connsiteY286" fmla="*/ 1371600 h 1457613"/>
                    <a:gd name="connsiteX287" fmla="*/ 919112 w 1064368"/>
                    <a:gd name="connsiteY287" fmla="*/ 1378744 h 1457613"/>
                    <a:gd name="connsiteX288" fmla="*/ 921493 w 1064368"/>
                    <a:gd name="connsiteY288" fmla="*/ 1390650 h 1457613"/>
                    <a:gd name="connsiteX289" fmla="*/ 931018 w 1064368"/>
                    <a:gd name="connsiteY289" fmla="*/ 1395413 h 1457613"/>
                    <a:gd name="connsiteX290" fmla="*/ 938162 w 1064368"/>
                    <a:gd name="connsiteY290" fmla="*/ 1400175 h 1457613"/>
                    <a:gd name="connsiteX291" fmla="*/ 902443 w 1064368"/>
                    <a:gd name="connsiteY291" fmla="*/ 1404938 h 1457613"/>
                    <a:gd name="connsiteX292" fmla="*/ 895300 w 1064368"/>
                    <a:gd name="connsiteY292" fmla="*/ 1409700 h 1457613"/>
                    <a:gd name="connsiteX293" fmla="*/ 873868 w 1064368"/>
                    <a:gd name="connsiteY293" fmla="*/ 1414463 h 1457613"/>
                    <a:gd name="connsiteX294" fmla="*/ 852437 w 1064368"/>
                    <a:gd name="connsiteY294" fmla="*/ 1409700 h 1457613"/>
                    <a:gd name="connsiteX295" fmla="*/ 842912 w 1064368"/>
                    <a:gd name="connsiteY295" fmla="*/ 1407319 h 1457613"/>
                    <a:gd name="connsiteX296" fmla="*/ 835768 w 1064368"/>
                    <a:gd name="connsiteY296" fmla="*/ 1404938 h 1457613"/>
                    <a:gd name="connsiteX297" fmla="*/ 811956 w 1064368"/>
                    <a:gd name="connsiteY297" fmla="*/ 1402557 h 1457613"/>
                    <a:gd name="connsiteX298" fmla="*/ 807193 w 1064368"/>
                    <a:gd name="connsiteY298" fmla="*/ 1385888 h 1457613"/>
                    <a:gd name="connsiteX299" fmla="*/ 804812 w 1064368"/>
                    <a:gd name="connsiteY299" fmla="*/ 1378744 h 1457613"/>
                    <a:gd name="connsiteX300" fmla="*/ 800050 w 1064368"/>
                    <a:gd name="connsiteY300" fmla="*/ 1362075 h 1457613"/>
                    <a:gd name="connsiteX301" fmla="*/ 790525 w 1064368"/>
                    <a:gd name="connsiteY301" fmla="*/ 1343025 h 1457613"/>
                    <a:gd name="connsiteX302" fmla="*/ 783381 w 1064368"/>
                    <a:gd name="connsiteY302" fmla="*/ 1338263 h 1457613"/>
                    <a:gd name="connsiteX303" fmla="*/ 771475 w 1064368"/>
                    <a:gd name="connsiteY303" fmla="*/ 1326357 h 1457613"/>
                    <a:gd name="connsiteX304" fmla="*/ 757187 w 1064368"/>
                    <a:gd name="connsiteY304" fmla="*/ 1314450 h 1457613"/>
                    <a:gd name="connsiteX305" fmla="*/ 721468 w 1064368"/>
                    <a:gd name="connsiteY305" fmla="*/ 1319213 h 1457613"/>
                    <a:gd name="connsiteX306" fmla="*/ 714325 w 1064368"/>
                    <a:gd name="connsiteY306" fmla="*/ 1323975 h 1457613"/>
                    <a:gd name="connsiteX307" fmla="*/ 669081 w 1064368"/>
                    <a:gd name="connsiteY307" fmla="*/ 1326357 h 1457613"/>
                    <a:gd name="connsiteX308" fmla="*/ 666700 w 1064368"/>
                    <a:gd name="connsiteY308" fmla="*/ 1352550 h 1457613"/>
                    <a:gd name="connsiteX309" fmla="*/ 673843 w 1064368"/>
                    <a:gd name="connsiteY309" fmla="*/ 1354932 h 1457613"/>
                    <a:gd name="connsiteX310" fmla="*/ 673843 w 1064368"/>
                    <a:gd name="connsiteY310" fmla="*/ 1373982 h 1457613"/>
                    <a:gd name="connsiteX311" fmla="*/ 669081 w 1064368"/>
                    <a:gd name="connsiteY311" fmla="*/ 1381125 h 1457613"/>
                    <a:gd name="connsiteX312" fmla="*/ 645268 w 1064368"/>
                    <a:gd name="connsiteY312" fmla="*/ 1383507 h 1457613"/>
                    <a:gd name="connsiteX313" fmla="*/ 640506 w 1064368"/>
                    <a:gd name="connsiteY313" fmla="*/ 1404938 h 1457613"/>
                    <a:gd name="connsiteX314" fmla="*/ 647650 w 1064368"/>
                    <a:gd name="connsiteY314" fmla="*/ 1409700 h 1457613"/>
                    <a:gd name="connsiteX315" fmla="*/ 647650 w 1064368"/>
                    <a:gd name="connsiteY315" fmla="*/ 1433513 h 1457613"/>
                    <a:gd name="connsiteX316" fmla="*/ 645268 w 1064368"/>
                    <a:gd name="connsiteY316" fmla="*/ 1440657 h 1457613"/>
                    <a:gd name="connsiteX317" fmla="*/ 638125 w 1064368"/>
                    <a:gd name="connsiteY317" fmla="*/ 1445419 h 1457613"/>
                    <a:gd name="connsiteX318" fmla="*/ 619075 w 1064368"/>
                    <a:gd name="connsiteY318" fmla="*/ 1440657 h 1457613"/>
                    <a:gd name="connsiteX319" fmla="*/ 614312 w 1064368"/>
                    <a:gd name="connsiteY319" fmla="*/ 1433513 h 1457613"/>
                    <a:gd name="connsiteX320" fmla="*/ 611931 w 1064368"/>
                    <a:gd name="connsiteY320" fmla="*/ 1426369 h 1457613"/>
                    <a:gd name="connsiteX321" fmla="*/ 590500 w 1064368"/>
                    <a:gd name="connsiteY321" fmla="*/ 1435894 h 1457613"/>
                    <a:gd name="connsiteX322" fmla="*/ 583356 w 1064368"/>
                    <a:gd name="connsiteY322" fmla="*/ 1438275 h 1457613"/>
                    <a:gd name="connsiteX323" fmla="*/ 561925 w 1064368"/>
                    <a:gd name="connsiteY323" fmla="*/ 1457325 h 1457613"/>
                    <a:gd name="connsiteX324" fmla="*/ 540493 w 1064368"/>
                    <a:gd name="connsiteY324" fmla="*/ 1454944 h 1457613"/>
                    <a:gd name="connsiteX325" fmla="*/ 538112 w 1064368"/>
                    <a:gd name="connsiteY325" fmla="*/ 1447800 h 1457613"/>
                    <a:gd name="connsiteX326" fmla="*/ 535731 w 1064368"/>
                    <a:gd name="connsiteY326" fmla="*/ 1428750 h 1457613"/>
                    <a:gd name="connsiteX327" fmla="*/ 533350 w 1064368"/>
                    <a:gd name="connsiteY327" fmla="*/ 1400175 h 1457613"/>
                    <a:gd name="connsiteX328" fmla="*/ 526206 w 1064368"/>
                    <a:gd name="connsiteY328" fmla="*/ 1397794 h 1457613"/>
                    <a:gd name="connsiteX329" fmla="*/ 516681 w 1064368"/>
                    <a:gd name="connsiteY329" fmla="*/ 1393032 h 1457613"/>
                    <a:gd name="connsiteX330" fmla="*/ 485725 w 1064368"/>
                    <a:gd name="connsiteY330" fmla="*/ 1381125 h 1457613"/>
                    <a:gd name="connsiteX331" fmla="*/ 480962 w 1064368"/>
                    <a:gd name="connsiteY331" fmla="*/ 1350169 h 1457613"/>
                    <a:gd name="connsiteX332" fmla="*/ 500012 w 1064368"/>
                    <a:gd name="connsiteY332" fmla="*/ 1347788 h 1457613"/>
                    <a:gd name="connsiteX333" fmla="*/ 511918 w 1064368"/>
                    <a:gd name="connsiteY333" fmla="*/ 1333500 h 1457613"/>
                    <a:gd name="connsiteX334" fmla="*/ 504775 w 1064368"/>
                    <a:gd name="connsiteY334" fmla="*/ 1328738 h 1457613"/>
                    <a:gd name="connsiteX335" fmla="*/ 502393 w 1064368"/>
                    <a:gd name="connsiteY335" fmla="*/ 1321594 h 1457613"/>
                    <a:gd name="connsiteX336" fmla="*/ 488106 w 1064368"/>
                    <a:gd name="connsiteY336" fmla="*/ 1316832 h 1457613"/>
                    <a:gd name="connsiteX337" fmla="*/ 459531 w 1064368"/>
                    <a:gd name="connsiteY337" fmla="*/ 1297782 h 1457613"/>
                    <a:gd name="connsiteX338" fmla="*/ 452387 w 1064368"/>
                    <a:gd name="connsiteY338" fmla="*/ 1293019 h 1457613"/>
                    <a:gd name="connsiteX339" fmla="*/ 433337 w 1064368"/>
                    <a:gd name="connsiteY339" fmla="*/ 1288257 h 1457613"/>
                    <a:gd name="connsiteX340" fmla="*/ 426193 w 1064368"/>
                    <a:gd name="connsiteY340" fmla="*/ 1269207 h 1457613"/>
                    <a:gd name="connsiteX341" fmla="*/ 433337 w 1064368"/>
                    <a:gd name="connsiteY341" fmla="*/ 1264444 h 1457613"/>
                    <a:gd name="connsiteX342" fmla="*/ 430956 w 1064368"/>
                    <a:gd name="connsiteY342" fmla="*/ 1254919 h 1457613"/>
                    <a:gd name="connsiteX343" fmla="*/ 416668 w 1064368"/>
                    <a:gd name="connsiteY343" fmla="*/ 1250157 h 1457613"/>
                    <a:gd name="connsiteX344" fmla="*/ 407143 w 1064368"/>
                    <a:gd name="connsiteY344" fmla="*/ 1245394 h 1457613"/>
                    <a:gd name="connsiteX345" fmla="*/ 404762 w 1064368"/>
                    <a:gd name="connsiteY345" fmla="*/ 1235869 h 1457613"/>
                    <a:gd name="connsiteX346" fmla="*/ 407143 w 1064368"/>
                    <a:gd name="connsiteY346" fmla="*/ 1226344 h 1457613"/>
                    <a:gd name="connsiteX347" fmla="*/ 416668 w 1064368"/>
                    <a:gd name="connsiteY347" fmla="*/ 1209675 h 1457613"/>
                    <a:gd name="connsiteX348" fmla="*/ 423812 w 1064368"/>
                    <a:gd name="connsiteY348" fmla="*/ 1204913 h 1457613"/>
                    <a:gd name="connsiteX349" fmla="*/ 433337 w 1064368"/>
                    <a:gd name="connsiteY349" fmla="*/ 1197769 h 1457613"/>
                    <a:gd name="connsiteX350" fmla="*/ 430956 w 1064368"/>
                    <a:gd name="connsiteY350" fmla="*/ 1162050 h 1457613"/>
                    <a:gd name="connsiteX351" fmla="*/ 385712 w 1064368"/>
                    <a:gd name="connsiteY351" fmla="*/ 1159669 h 1457613"/>
                    <a:gd name="connsiteX352" fmla="*/ 376187 w 1064368"/>
                    <a:gd name="connsiteY352" fmla="*/ 1157288 h 1457613"/>
                    <a:gd name="connsiteX353" fmla="*/ 361900 w 1064368"/>
                    <a:gd name="connsiteY353" fmla="*/ 1152525 h 1457613"/>
                    <a:gd name="connsiteX354" fmla="*/ 304750 w 1064368"/>
                    <a:gd name="connsiteY354" fmla="*/ 1154907 h 1457613"/>
                    <a:gd name="connsiteX355" fmla="*/ 288081 w 1064368"/>
                    <a:gd name="connsiteY355" fmla="*/ 1152525 h 1457613"/>
                    <a:gd name="connsiteX356" fmla="*/ 285700 w 1064368"/>
                    <a:gd name="connsiteY356" fmla="*/ 1145382 h 1457613"/>
                    <a:gd name="connsiteX357" fmla="*/ 276175 w 1064368"/>
                    <a:gd name="connsiteY357" fmla="*/ 1128713 h 1457613"/>
                    <a:gd name="connsiteX358" fmla="*/ 269031 w 1064368"/>
                    <a:gd name="connsiteY358" fmla="*/ 1123950 h 1457613"/>
                    <a:gd name="connsiteX359" fmla="*/ 249981 w 1064368"/>
                    <a:gd name="connsiteY359" fmla="*/ 1112044 h 1457613"/>
                    <a:gd name="connsiteX360" fmla="*/ 242837 w 1064368"/>
                    <a:gd name="connsiteY360" fmla="*/ 1107282 h 1457613"/>
                    <a:gd name="connsiteX361" fmla="*/ 226168 w 1064368"/>
                    <a:gd name="connsiteY361" fmla="*/ 1102519 h 1457613"/>
                    <a:gd name="connsiteX362" fmla="*/ 214262 w 1064368"/>
                    <a:gd name="connsiteY362" fmla="*/ 1097757 h 1457613"/>
                    <a:gd name="connsiteX363" fmla="*/ 207118 w 1064368"/>
                    <a:gd name="connsiteY363" fmla="*/ 1095375 h 1457613"/>
                    <a:gd name="connsiteX364" fmla="*/ 188068 w 1064368"/>
                    <a:gd name="connsiteY364" fmla="*/ 1085850 h 1457613"/>
                    <a:gd name="connsiteX365" fmla="*/ 178543 w 1064368"/>
                    <a:gd name="connsiteY365" fmla="*/ 1071563 h 1457613"/>
                    <a:gd name="connsiteX366" fmla="*/ 176162 w 1064368"/>
                    <a:gd name="connsiteY366" fmla="*/ 1064419 h 1457613"/>
                    <a:gd name="connsiteX367" fmla="*/ 169018 w 1064368"/>
                    <a:gd name="connsiteY367" fmla="*/ 1062038 h 1457613"/>
                    <a:gd name="connsiteX368" fmla="*/ 159493 w 1064368"/>
                    <a:gd name="connsiteY368" fmla="*/ 1057275 h 1457613"/>
                    <a:gd name="connsiteX369" fmla="*/ 133300 w 1064368"/>
                    <a:gd name="connsiteY369" fmla="*/ 1052513 h 1457613"/>
                    <a:gd name="connsiteX370" fmla="*/ 121393 w 1064368"/>
                    <a:gd name="connsiteY370" fmla="*/ 1054894 h 1457613"/>
                    <a:gd name="connsiteX371" fmla="*/ 111868 w 1064368"/>
                    <a:gd name="connsiteY371" fmla="*/ 1083469 h 1457613"/>
                    <a:gd name="connsiteX372" fmla="*/ 76150 w 1064368"/>
                    <a:gd name="connsiteY372" fmla="*/ 1081088 h 1457613"/>
                    <a:gd name="connsiteX373" fmla="*/ 78531 w 1064368"/>
                    <a:gd name="connsiteY373" fmla="*/ 1071563 h 1457613"/>
                    <a:gd name="connsiteX374" fmla="*/ 83293 w 1064368"/>
                    <a:gd name="connsiteY374" fmla="*/ 1076325 h 1457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</a:cxnLst>
                  <a:rect l="l" t="t" r="r" b="b"/>
                  <a:pathLst>
                    <a:path w="1064368" h="1457613">
                      <a:moveTo>
                        <a:pt x="83293" y="1076325"/>
                      </a:moveTo>
                      <a:cubicBezTo>
                        <a:pt x="84484" y="1074341"/>
                        <a:pt x="84062" y="1065033"/>
                        <a:pt x="85675" y="1059657"/>
                      </a:cubicBezTo>
                      <a:cubicBezTo>
                        <a:pt x="90064" y="1045029"/>
                        <a:pt x="97679" y="1060865"/>
                        <a:pt x="88056" y="1035844"/>
                      </a:cubicBezTo>
                      <a:cubicBezTo>
                        <a:pt x="86001" y="1030502"/>
                        <a:pt x="78531" y="1021557"/>
                        <a:pt x="78531" y="1021557"/>
                      </a:cubicBezTo>
                      <a:lnTo>
                        <a:pt x="71387" y="1000125"/>
                      </a:lnTo>
                      <a:lnTo>
                        <a:pt x="69006" y="992982"/>
                      </a:lnTo>
                      <a:lnTo>
                        <a:pt x="66625" y="985838"/>
                      </a:lnTo>
                      <a:cubicBezTo>
                        <a:pt x="65502" y="974615"/>
                        <a:pt x="69211" y="960937"/>
                        <a:pt x="57100" y="954882"/>
                      </a:cubicBezTo>
                      <a:cubicBezTo>
                        <a:pt x="53480" y="953072"/>
                        <a:pt x="49162" y="953294"/>
                        <a:pt x="45193" y="952500"/>
                      </a:cubicBezTo>
                      <a:cubicBezTo>
                        <a:pt x="45987" y="942975"/>
                        <a:pt x="46312" y="933399"/>
                        <a:pt x="47575" y="923925"/>
                      </a:cubicBezTo>
                      <a:cubicBezTo>
                        <a:pt x="47907" y="921437"/>
                        <a:pt x="48181" y="918557"/>
                        <a:pt x="49956" y="916782"/>
                      </a:cubicBezTo>
                      <a:cubicBezTo>
                        <a:pt x="51731" y="915007"/>
                        <a:pt x="54619" y="914782"/>
                        <a:pt x="57100" y="914400"/>
                      </a:cubicBezTo>
                      <a:cubicBezTo>
                        <a:pt x="64984" y="913187"/>
                        <a:pt x="72975" y="912813"/>
                        <a:pt x="80912" y="912019"/>
                      </a:cubicBezTo>
                      <a:cubicBezTo>
                        <a:pt x="85468" y="898351"/>
                        <a:pt x="88012" y="893798"/>
                        <a:pt x="80912" y="873919"/>
                      </a:cubicBezTo>
                      <a:cubicBezTo>
                        <a:pt x="79811" y="870837"/>
                        <a:pt x="74562" y="872332"/>
                        <a:pt x="71387" y="871538"/>
                      </a:cubicBezTo>
                      <a:cubicBezTo>
                        <a:pt x="70593" y="868363"/>
                        <a:pt x="70295" y="865021"/>
                        <a:pt x="69006" y="862013"/>
                      </a:cubicBezTo>
                      <a:cubicBezTo>
                        <a:pt x="67879" y="859382"/>
                        <a:pt x="64689" y="857696"/>
                        <a:pt x="64243" y="854869"/>
                      </a:cubicBezTo>
                      <a:cubicBezTo>
                        <a:pt x="57316" y="811002"/>
                        <a:pt x="73432" y="824481"/>
                        <a:pt x="54718" y="812007"/>
                      </a:cubicBezTo>
                      <a:cubicBezTo>
                        <a:pt x="49135" y="795254"/>
                        <a:pt x="57524" y="814812"/>
                        <a:pt x="42812" y="800100"/>
                      </a:cubicBezTo>
                      <a:cubicBezTo>
                        <a:pt x="41037" y="798325"/>
                        <a:pt x="41553" y="795202"/>
                        <a:pt x="40431" y="792957"/>
                      </a:cubicBezTo>
                      <a:cubicBezTo>
                        <a:pt x="36252" y="784600"/>
                        <a:pt x="34094" y="784633"/>
                        <a:pt x="26143" y="778669"/>
                      </a:cubicBezTo>
                      <a:cubicBezTo>
                        <a:pt x="24556" y="775494"/>
                        <a:pt x="22699" y="772440"/>
                        <a:pt x="21381" y="769144"/>
                      </a:cubicBezTo>
                      <a:cubicBezTo>
                        <a:pt x="19517" y="764483"/>
                        <a:pt x="16618" y="754857"/>
                        <a:pt x="16618" y="754857"/>
                      </a:cubicBezTo>
                      <a:cubicBezTo>
                        <a:pt x="17412" y="750094"/>
                        <a:pt x="17473" y="745150"/>
                        <a:pt x="19000" y="740569"/>
                      </a:cubicBezTo>
                      <a:cubicBezTo>
                        <a:pt x="20146" y="737131"/>
                        <a:pt x="28191" y="727790"/>
                        <a:pt x="30906" y="726282"/>
                      </a:cubicBezTo>
                      <a:cubicBezTo>
                        <a:pt x="35294" y="723844"/>
                        <a:pt x="45193" y="721519"/>
                        <a:pt x="45193" y="721519"/>
                      </a:cubicBezTo>
                      <a:cubicBezTo>
                        <a:pt x="46781" y="719138"/>
                        <a:pt x="49485" y="717198"/>
                        <a:pt x="49956" y="714375"/>
                      </a:cubicBezTo>
                      <a:cubicBezTo>
                        <a:pt x="51752" y="703602"/>
                        <a:pt x="39077" y="705815"/>
                        <a:pt x="33287" y="704850"/>
                      </a:cubicBezTo>
                      <a:cubicBezTo>
                        <a:pt x="30906" y="703263"/>
                        <a:pt x="28628" y="701508"/>
                        <a:pt x="26143" y="700088"/>
                      </a:cubicBezTo>
                      <a:cubicBezTo>
                        <a:pt x="23061" y="698327"/>
                        <a:pt x="19628" y="697206"/>
                        <a:pt x="16618" y="695325"/>
                      </a:cubicBezTo>
                      <a:cubicBezTo>
                        <a:pt x="13253" y="693222"/>
                        <a:pt x="10268" y="690563"/>
                        <a:pt x="7093" y="688182"/>
                      </a:cubicBezTo>
                      <a:cubicBezTo>
                        <a:pt x="4886" y="681560"/>
                        <a:pt x="0" y="670449"/>
                        <a:pt x="7093" y="664369"/>
                      </a:cubicBezTo>
                      <a:cubicBezTo>
                        <a:pt x="10759" y="661227"/>
                        <a:pt x="16618" y="665956"/>
                        <a:pt x="21381" y="666750"/>
                      </a:cubicBezTo>
                      <a:cubicBezTo>
                        <a:pt x="23762" y="668338"/>
                        <a:pt x="25965" y="670233"/>
                        <a:pt x="28525" y="671513"/>
                      </a:cubicBezTo>
                      <a:cubicBezTo>
                        <a:pt x="33406" y="673954"/>
                        <a:pt x="43047" y="675370"/>
                        <a:pt x="47575" y="676275"/>
                      </a:cubicBezTo>
                      <a:cubicBezTo>
                        <a:pt x="50750" y="677863"/>
                        <a:pt x="53556" y="680829"/>
                        <a:pt x="57100" y="681038"/>
                      </a:cubicBezTo>
                      <a:cubicBezTo>
                        <a:pt x="67431" y="681646"/>
                        <a:pt x="77864" y="680456"/>
                        <a:pt x="88056" y="678657"/>
                      </a:cubicBezTo>
                      <a:cubicBezTo>
                        <a:pt x="91552" y="678040"/>
                        <a:pt x="94318" y="675292"/>
                        <a:pt x="97581" y="673894"/>
                      </a:cubicBezTo>
                      <a:cubicBezTo>
                        <a:pt x="99888" y="672905"/>
                        <a:pt x="102344" y="672307"/>
                        <a:pt x="104725" y="671513"/>
                      </a:cubicBezTo>
                      <a:cubicBezTo>
                        <a:pt x="103931" y="661988"/>
                        <a:pt x="104969" y="652128"/>
                        <a:pt x="102343" y="642938"/>
                      </a:cubicBezTo>
                      <a:cubicBezTo>
                        <a:pt x="101205" y="638956"/>
                        <a:pt x="90816" y="637174"/>
                        <a:pt x="88056" y="635794"/>
                      </a:cubicBezTo>
                      <a:cubicBezTo>
                        <a:pt x="82703" y="633118"/>
                        <a:pt x="77530" y="628403"/>
                        <a:pt x="73768" y="623888"/>
                      </a:cubicBezTo>
                      <a:cubicBezTo>
                        <a:pt x="67003" y="615769"/>
                        <a:pt x="70448" y="615805"/>
                        <a:pt x="61862" y="607219"/>
                      </a:cubicBezTo>
                      <a:cubicBezTo>
                        <a:pt x="59056" y="604413"/>
                        <a:pt x="55512" y="602456"/>
                        <a:pt x="52337" y="600075"/>
                      </a:cubicBezTo>
                      <a:cubicBezTo>
                        <a:pt x="51543" y="597694"/>
                        <a:pt x="51078" y="595177"/>
                        <a:pt x="49956" y="592932"/>
                      </a:cubicBezTo>
                      <a:cubicBezTo>
                        <a:pt x="48676" y="590372"/>
                        <a:pt x="45930" y="588553"/>
                        <a:pt x="45193" y="585788"/>
                      </a:cubicBezTo>
                      <a:cubicBezTo>
                        <a:pt x="42705" y="576458"/>
                        <a:pt x="42773" y="566581"/>
                        <a:pt x="40431" y="557213"/>
                      </a:cubicBezTo>
                      <a:cubicBezTo>
                        <a:pt x="39637" y="554038"/>
                        <a:pt x="39865" y="550411"/>
                        <a:pt x="38050" y="547688"/>
                      </a:cubicBezTo>
                      <a:cubicBezTo>
                        <a:pt x="36462" y="545307"/>
                        <a:pt x="33287" y="544513"/>
                        <a:pt x="30906" y="542925"/>
                      </a:cubicBezTo>
                      <a:cubicBezTo>
                        <a:pt x="31700" y="540544"/>
                        <a:pt x="31512" y="537557"/>
                        <a:pt x="33287" y="535782"/>
                      </a:cubicBezTo>
                      <a:cubicBezTo>
                        <a:pt x="36231" y="532838"/>
                        <a:pt x="45685" y="530061"/>
                        <a:pt x="49956" y="528638"/>
                      </a:cubicBezTo>
                      <a:cubicBezTo>
                        <a:pt x="52337" y="526257"/>
                        <a:pt x="54298" y="523362"/>
                        <a:pt x="57100" y="521494"/>
                      </a:cubicBezTo>
                      <a:cubicBezTo>
                        <a:pt x="59188" y="520102"/>
                        <a:pt x="62283" y="520681"/>
                        <a:pt x="64243" y="519113"/>
                      </a:cubicBezTo>
                      <a:cubicBezTo>
                        <a:pt x="66478" y="517325"/>
                        <a:pt x="67586" y="514454"/>
                        <a:pt x="69006" y="511969"/>
                      </a:cubicBezTo>
                      <a:cubicBezTo>
                        <a:pt x="81091" y="490820"/>
                        <a:pt x="66926" y="512706"/>
                        <a:pt x="78531" y="495300"/>
                      </a:cubicBezTo>
                      <a:cubicBezTo>
                        <a:pt x="79325" y="492125"/>
                        <a:pt x="79097" y="488498"/>
                        <a:pt x="80912" y="485775"/>
                      </a:cubicBezTo>
                      <a:cubicBezTo>
                        <a:pt x="82500" y="483394"/>
                        <a:pt x="85857" y="482845"/>
                        <a:pt x="88056" y="481013"/>
                      </a:cubicBezTo>
                      <a:cubicBezTo>
                        <a:pt x="90643" y="478857"/>
                        <a:pt x="92819" y="476250"/>
                        <a:pt x="95200" y="473869"/>
                      </a:cubicBezTo>
                      <a:cubicBezTo>
                        <a:pt x="95994" y="471488"/>
                        <a:pt x="96189" y="468814"/>
                        <a:pt x="97581" y="466725"/>
                      </a:cubicBezTo>
                      <a:cubicBezTo>
                        <a:pt x="106189" y="453814"/>
                        <a:pt x="113701" y="458766"/>
                        <a:pt x="130918" y="457200"/>
                      </a:cubicBezTo>
                      <a:cubicBezTo>
                        <a:pt x="133299" y="456406"/>
                        <a:pt x="136081" y="456360"/>
                        <a:pt x="138062" y="454819"/>
                      </a:cubicBezTo>
                      <a:cubicBezTo>
                        <a:pt x="143379" y="450684"/>
                        <a:pt x="152350" y="440532"/>
                        <a:pt x="152350" y="440532"/>
                      </a:cubicBezTo>
                      <a:cubicBezTo>
                        <a:pt x="153144" y="438151"/>
                        <a:pt x="153339" y="435477"/>
                        <a:pt x="154731" y="433388"/>
                      </a:cubicBezTo>
                      <a:cubicBezTo>
                        <a:pt x="156599" y="430586"/>
                        <a:pt x="159217" y="428312"/>
                        <a:pt x="161875" y="426244"/>
                      </a:cubicBezTo>
                      <a:cubicBezTo>
                        <a:pt x="175304" y="415799"/>
                        <a:pt x="172657" y="417595"/>
                        <a:pt x="185687" y="414338"/>
                      </a:cubicBezTo>
                      <a:cubicBezTo>
                        <a:pt x="190450" y="411163"/>
                        <a:pt x="196800" y="409576"/>
                        <a:pt x="199975" y="404813"/>
                      </a:cubicBezTo>
                      <a:cubicBezTo>
                        <a:pt x="206324" y="395288"/>
                        <a:pt x="202356" y="399256"/>
                        <a:pt x="211881" y="392907"/>
                      </a:cubicBezTo>
                      <a:cubicBezTo>
                        <a:pt x="211087" y="387351"/>
                        <a:pt x="212613" y="380908"/>
                        <a:pt x="209500" y="376238"/>
                      </a:cubicBezTo>
                      <a:cubicBezTo>
                        <a:pt x="207129" y="372681"/>
                        <a:pt x="201610" y="372936"/>
                        <a:pt x="197593" y="371475"/>
                      </a:cubicBezTo>
                      <a:cubicBezTo>
                        <a:pt x="192875" y="369759"/>
                        <a:pt x="183306" y="366713"/>
                        <a:pt x="183306" y="366713"/>
                      </a:cubicBezTo>
                      <a:cubicBezTo>
                        <a:pt x="165375" y="354758"/>
                        <a:pt x="188160" y="368792"/>
                        <a:pt x="166637" y="359569"/>
                      </a:cubicBezTo>
                      <a:cubicBezTo>
                        <a:pt x="164006" y="358442"/>
                        <a:pt x="162053" y="356087"/>
                        <a:pt x="159493" y="354807"/>
                      </a:cubicBezTo>
                      <a:cubicBezTo>
                        <a:pt x="157248" y="353684"/>
                        <a:pt x="154731" y="353219"/>
                        <a:pt x="152350" y="352425"/>
                      </a:cubicBezTo>
                      <a:cubicBezTo>
                        <a:pt x="149175" y="350044"/>
                        <a:pt x="145631" y="348088"/>
                        <a:pt x="142825" y="345282"/>
                      </a:cubicBezTo>
                      <a:cubicBezTo>
                        <a:pt x="139872" y="342329"/>
                        <a:pt x="133622" y="332669"/>
                        <a:pt x="130918" y="328613"/>
                      </a:cubicBezTo>
                      <a:cubicBezTo>
                        <a:pt x="130124" y="326232"/>
                        <a:pt x="129659" y="323714"/>
                        <a:pt x="128537" y="321469"/>
                      </a:cubicBezTo>
                      <a:cubicBezTo>
                        <a:pt x="119301" y="302994"/>
                        <a:pt x="127383" y="325146"/>
                        <a:pt x="121393" y="307182"/>
                      </a:cubicBezTo>
                      <a:cubicBezTo>
                        <a:pt x="119516" y="295918"/>
                        <a:pt x="118598" y="287096"/>
                        <a:pt x="114250" y="276225"/>
                      </a:cubicBezTo>
                      <a:cubicBezTo>
                        <a:pt x="113187" y="273568"/>
                        <a:pt x="111075" y="271463"/>
                        <a:pt x="109487" y="269082"/>
                      </a:cubicBezTo>
                      <a:cubicBezTo>
                        <a:pt x="108693" y="266701"/>
                        <a:pt x="107519" y="264414"/>
                        <a:pt x="107106" y="261938"/>
                      </a:cubicBezTo>
                      <a:cubicBezTo>
                        <a:pt x="105924" y="254848"/>
                        <a:pt x="106839" y="247377"/>
                        <a:pt x="104725" y="240507"/>
                      </a:cubicBezTo>
                      <a:cubicBezTo>
                        <a:pt x="103558" y="236714"/>
                        <a:pt x="99581" y="234410"/>
                        <a:pt x="97581" y="230982"/>
                      </a:cubicBezTo>
                      <a:cubicBezTo>
                        <a:pt x="94004" y="224850"/>
                        <a:pt x="88056" y="211932"/>
                        <a:pt x="88056" y="211932"/>
                      </a:cubicBezTo>
                      <a:cubicBezTo>
                        <a:pt x="88850" y="201613"/>
                        <a:pt x="88530" y="191147"/>
                        <a:pt x="90437" y="180975"/>
                      </a:cubicBezTo>
                      <a:cubicBezTo>
                        <a:pt x="90964" y="178162"/>
                        <a:pt x="93299" y="175971"/>
                        <a:pt x="95200" y="173832"/>
                      </a:cubicBezTo>
                      <a:cubicBezTo>
                        <a:pt x="107066" y="160483"/>
                        <a:pt x="105771" y="162021"/>
                        <a:pt x="116631" y="154782"/>
                      </a:cubicBezTo>
                      <a:cubicBezTo>
                        <a:pt x="117425" y="152401"/>
                        <a:pt x="117444" y="149598"/>
                        <a:pt x="119012" y="147638"/>
                      </a:cubicBezTo>
                      <a:cubicBezTo>
                        <a:pt x="129066" y="135069"/>
                        <a:pt x="128272" y="149754"/>
                        <a:pt x="135681" y="157163"/>
                      </a:cubicBezTo>
                      <a:lnTo>
                        <a:pt x="142825" y="164307"/>
                      </a:lnTo>
                      <a:cubicBezTo>
                        <a:pt x="143619" y="166688"/>
                        <a:pt x="144084" y="169205"/>
                        <a:pt x="145206" y="171450"/>
                      </a:cubicBezTo>
                      <a:cubicBezTo>
                        <a:pt x="146486" y="174010"/>
                        <a:pt x="149146" y="175853"/>
                        <a:pt x="149968" y="178594"/>
                      </a:cubicBezTo>
                      <a:cubicBezTo>
                        <a:pt x="151702" y="184373"/>
                        <a:pt x="151024" y="195920"/>
                        <a:pt x="154731" y="202407"/>
                      </a:cubicBezTo>
                      <a:cubicBezTo>
                        <a:pt x="156700" y="205853"/>
                        <a:pt x="159494" y="208757"/>
                        <a:pt x="161875" y="211932"/>
                      </a:cubicBezTo>
                      <a:cubicBezTo>
                        <a:pt x="173781" y="211138"/>
                        <a:pt x="185823" y="211512"/>
                        <a:pt x="197593" y="209550"/>
                      </a:cubicBezTo>
                      <a:cubicBezTo>
                        <a:pt x="200416" y="209079"/>
                        <a:pt x="202713" y="206812"/>
                        <a:pt x="204737" y="204788"/>
                      </a:cubicBezTo>
                      <a:cubicBezTo>
                        <a:pt x="206761" y="202764"/>
                        <a:pt x="208080" y="200129"/>
                        <a:pt x="209500" y="197644"/>
                      </a:cubicBezTo>
                      <a:cubicBezTo>
                        <a:pt x="214207" y="189406"/>
                        <a:pt x="213972" y="188989"/>
                        <a:pt x="216643" y="180975"/>
                      </a:cubicBezTo>
                      <a:cubicBezTo>
                        <a:pt x="215849" y="173038"/>
                        <a:pt x="215933" y="164963"/>
                        <a:pt x="214262" y="157163"/>
                      </a:cubicBezTo>
                      <a:cubicBezTo>
                        <a:pt x="213518" y="153692"/>
                        <a:pt x="210818" y="150934"/>
                        <a:pt x="209500" y="147638"/>
                      </a:cubicBezTo>
                      <a:cubicBezTo>
                        <a:pt x="207636" y="142977"/>
                        <a:pt x="206325" y="138113"/>
                        <a:pt x="204737" y="133350"/>
                      </a:cubicBezTo>
                      <a:cubicBezTo>
                        <a:pt x="203943" y="130969"/>
                        <a:pt x="203748" y="128295"/>
                        <a:pt x="202356" y="126207"/>
                      </a:cubicBezTo>
                      <a:lnTo>
                        <a:pt x="197593" y="119063"/>
                      </a:lnTo>
                      <a:cubicBezTo>
                        <a:pt x="196799" y="116682"/>
                        <a:pt x="196780" y="113879"/>
                        <a:pt x="195212" y="111919"/>
                      </a:cubicBezTo>
                      <a:cubicBezTo>
                        <a:pt x="193424" y="109684"/>
                        <a:pt x="190267" y="108989"/>
                        <a:pt x="188068" y="107157"/>
                      </a:cubicBezTo>
                      <a:cubicBezTo>
                        <a:pt x="185481" y="105001"/>
                        <a:pt x="183306" y="102394"/>
                        <a:pt x="180925" y="100013"/>
                      </a:cubicBezTo>
                      <a:lnTo>
                        <a:pt x="176162" y="85725"/>
                      </a:lnTo>
                      <a:lnTo>
                        <a:pt x="173781" y="78582"/>
                      </a:lnTo>
                      <a:cubicBezTo>
                        <a:pt x="174575" y="75407"/>
                        <a:pt x="174538" y="71899"/>
                        <a:pt x="176162" y="69057"/>
                      </a:cubicBezTo>
                      <a:cubicBezTo>
                        <a:pt x="180023" y="62300"/>
                        <a:pt x="186400" y="60366"/>
                        <a:pt x="192831" y="57150"/>
                      </a:cubicBezTo>
                      <a:cubicBezTo>
                        <a:pt x="197016" y="44596"/>
                        <a:pt x="192446" y="54756"/>
                        <a:pt x="202356" y="42863"/>
                      </a:cubicBezTo>
                      <a:cubicBezTo>
                        <a:pt x="212277" y="30957"/>
                        <a:pt x="201165" y="39687"/>
                        <a:pt x="214262" y="30957"/>
                      </a:cubicBezTo>
                      <a:cubicBezTo>
                        <a:pt x="217437" y="26194"/>
                        <a:pt x="221977" y="22099"/>
                        <a:pt x="223787" y="16669"/>
                      </a:cubicBezTo>
                      <a:cubicBezTo>
                        <a:pt x="227290" y="6157"/>
                        <a:pt x="225045" y="11770"/>
                        <a:pt x="230931" y="0"/>
                      </a:cubicBezTo>
                      <a:cubicBezTo>
                        <a:pt x="237281" y="794"/>
                        <a:pt x="243807" y="698"/>
                        <a:pt x="249981" y="2382"/>
                      </a:cubicBezTo>
                      <a:cubicBezTo>
                        <a:pt x="252742" y="3135"/>
                        <a:pt x="254494" y="6017"/>
                        <a:pt x="257125" y="7144"/>
                      </a:cubicBezTo>
                      <a:cubicBezTo>
                        <a:pt x="260133" y="8433"/>
                        <a:pt x="263475" y="8731"/>
                        <a:pt x="266650" y="9525"/>
                      </a:cubicBezTo>
                      <a:cubicBezTo>
                        <a:pt x="269031" y="11906"/>
                        <a:pt x="271637" y="14082"/>
                        <a:pt x="273793" y="16669"/>
                      </a:cubicBezTo>
                      <a:cubicBezTo>
                        <a:pt x="275625" y="18868"/>
                        <a:pt x="276175" y="22225"/>
                        <a:pt x="278556" y="23813"/>
                      </a:cubicBezTo>
                      <a:cubicBezTo>
                        <a:pt x="281279" y="25628"/>
                        <a:pt x="284906" y="25400"/>
                        <a:pt x="288081" y="26194"/>
                      </a:cubicBezTo>
                      <a:cubicBezTo>
                        <a:pt x="291256" y="27782"/>
                        <a:pt x="295096" y="28447"/>
                        <a:pt x="297606" y="30957"/>
                      </a:cubicBezTo>
                      <a:cubicBezTo>
                        <a:pt x="299381" y="32732"/>
                        <a:pt x="299327" y="35679"/>
                        <a:pt x="299987" y="38100"/>
                      </a:cubicBezTo>
                      <a:cubicBezTo>
                        <a:pt x="306283" y="61185"/>
                        <a:pt x="300753" y="51153"/>
                        <a:pt x="309512" y="64294"/>
                      </a:cubicBezTo>
                      <a:cubicBezTo>
                        <a:pt x="314870" y="85729"/>
                        <a:pt x="308700" y="59423"/>
                        <a:pt x="314275" y="92869"/>
                      </a:cubicBezTo>
                      <a:cubicBezTo>
                        <a:pt x="315272" y="98850"/>
                        <a:pt x="317150" y="103875"/>
                        <a:pt x="319037" y="109538"/>
                      </a:cubicBezTo>
                      <a:cubicBezTo>
                        <a:pt x="323006" y="108744"/>
                        <a:pt x="326936" y="107729"/>
                        <a:pt x="330943" y="107157"/>
                      </a:cubicBezTo>
                      <a:cubicBezTo>
                        <a:pt x="358855" y="103169"/>
                        <a:pt x="344164" y="107512"/>
                        <a:pt x="359518" y="102394"/>
                      </a:cubicBezTo>
                      <a:cubicBezTo>
                        <a:pt x="364736" y="94567"/>
                        <a:pt x="364198" y="96733"/>
                        <a:pt x="366662" y="88107"/>
                      </a:cubicBezTo>
                      <a:cubicBezTo>
                        <a:pt x="367561" y="84960"/>
                        <a:pt x="367419" y="81424"/>
                        <a:pt x="369043" y="78582"/>
                      </a:cubicBezTo>
                      <a:cubicBezTo>
                        <a:pt x="370714" y="75658"/>
                        <a:pt x="374031" y="74025"/>
                        <a:pt x="376187" y="71438"/>
                      </a:cubicBezTo>
                      <a:cubicBezTo>
                        <a:pt x="378019" y="69239"/>
                        <a:pt x="379362" y="66675"/>
                        <a:pt x="380950" y="64294"/>
                      </a:cubicBezTo>
                      <a:cubicBezTo>
                        <a:pt x="382220" y="60484"/>
                        <a:pt x="382854" y="52228"/>
                        <a:pt x="390475" y="54769"/>
                      </a:cubicBezTo>
                      <a:cubicBezTo>
                        <a:pt x="396324" y="56719"/>
                        <a:pt x="398569" y="65246"/>
                        <a:pt x="402381" y="69057"/>
                      </a:cubicBezTo>
                      <a:cubicBezTo>
                        <a:pt x="409383" y="76059"/>
                        <a:pt x="414386" y="73869"/>
                        <a:pt x="423812" y="78582"/>
                      </a:cubicBezTo>
                      <a:cubicBezTo>
                        <a:pt x="439061" y="86206"/>
                        <a:pt x="429815" y="82904"/>
                        <a:pt x="452387" y="85725"/>
                      </a:cubicBezTo>
                      <a:cubicBezTo>
                        <a:pt x="464293" y="84931"/>
                        <a:pt x="476457" y="85933"/>
                        <a:pt x="488106" y="83344"/>
                      </a:cubicBezTo>
                      <a:cubicBezTo>
                        <a:pt x="501170" y="80441"/>
                        <a:pt x="490321" y="70108"/>
                        <a:pt x="500012" y="64294"/>
                      </a:cubicBezTo>
                      <a:cubicBezTo>
                        <a:pt x="505499" y="61002"/>
                        <a:pt x="512712" y="62707"/>
                        <a:pt x="519062" y="61913"/>
                      </a:cubicBezTo>
                      <a:cubicBezTo>
                        <a:pt x="537318" y="62707"/>
                        <a:pt x="555611" y="62893"/>
                        <a:pt x="573831" y="64294"/>
                      </a:cubicBezTo>
                      <a:cubicBezTo>
                        <a:pt x="576334" y="64486"/>
                        <a:pt x="579407" y="64715"/>
                        <a:pt x="580975" y="66675"/>
                      </a:cubicBezTo>
                      <a:cubicBezTo>
                        <a:pt x="584585" y="71187"/>
                        <a:pt x="582127" y="78832"/>
                        <a:pt x="585737" y="83344"/>
                      </a:cubicBezTo>
                      <a:cubicBezTo>
                        <a:pt x="587525" y="85579"/>
                        <a:pt x="590396" y="86687"/>
                        <a:pt x="592881" y="88107"/>
                      </a:cubicBezTo>
                      <a:cubicBezTo>
                        <a:pt x="614030" y="100192"/>
                        <a:pt x="592144" y="86027"/>
                        <a:pt x="609550" y="97632"/>
                      </a:cubicBezTo>
                      <a:cubicBezTo>
                        <a:pt x="608756" y="101601"/>
                        <a:pt x="608589" y="105748"/>
                        <a:pt x="607168" y="109538"/>
                      </a:cubicBezTo>
                      <a:cubicBezTo>
                        <a:pt x="604959" y="115430"/>
                        <a:pt x="601661" y="118708"/>
                        <a:pt x="595262" y="119063"/>
                      </a:cubicBezTo>
                      <a:cubicBezTo>
                        <a:pt x="569097" y="120516"/>
                        <a:pt x="542875" y="120650"/>
                        <a:pt x="516681" y="121444"/>
                      </a:cubicBezTo>
                      <a:cubicBezTo>
                        <a:pt x="517475" y="127794"/>
                        <a:pt x="516875" y="134480"/>
                        <a:pt x="519062" y="140494"/>
                      </a:cubicBezTo>
                      <a:cubicBezTo>
                        <a:pt x="520213" y="143659"/>
                        <a:pt x="524050" y="145051"/>
                        <a:pt x="526206" y="147638"/>
                      </a:cubicBezTo>
                      <a:cubicBezTo>
                        <a:pt x="528038" y="149837"/>
                        <a:pt x="529381" y="152401"/>
                        <a:pt x="530968" y="154782"/>
                      </a:cubicBezTo>
                      <a:cubicBezTo>
                        <a:pt x="530831" y="155740"/>
                        <a:pt x="527656" y="180166"/>
                        <a:pt x="526206" y="183357"/>
                      </a:cubicBezTo>
                      <a:cubicBezTo>
                        <a:pt x="523838" y="188568"/>
                        <a:pt x="518491" y="192214"/>
                        <a:pt x="516681" y="197644"/>
                      </a:cubicBezTo>
                      <a:lnTo>
                        <a:pt x="511918" y="211932"/>
                      </a:lnTo>
                      <a:lnTo>
                        <a:pt x="509537" y="219075"/>
                      </a:lnTo>
                      <a:cubicBezTo>
                        <a:pt x="512028" y="271398"/>
                        <a:pt x="495432" y="273020"/>
                        <a:pt x="533350" y="266700"/>
                      </a:cubicBezTo>
                      <a:cubicBezTo>
                        <a:pt x="535826" y="266287"/>
                        <a:pt x="538112" y="265113"/>
                        <a:pt x="540493" y="264319"/>
                      </a:cubicBezTo>
                      <a:cubicBezTo>
                        <a:pt x="553131" y="245362"/>
                        <a:pt x="544352" y="249223"/>
                        <a:pt x="566687" y="252413"/>
                      </a:cubicBezTo>
                      <a:cubicBezTo>
                        <a:pt x="568275" y="254794"/>
                        <a:pt x="570030" y="257072"/>
                        <a:pt x="571450" y="259557"/>
                      </a:cubicBezTo>
                      <a:cubicBezTo>
                        <a:pt x="573211" y="262639"/>
                        <a:pt x="573940" y="266355"/>
                        <a:pt x="576212" y="269082"/>
                      </a:cubicBezTo>
                      <a:cubicBezTo>
                        <a:pt x="578044" y="271281"/>
                        <a:pt x="580741" y="272682"/>
                        <a:pt x="583356" y="273844"/>
                      </a:cubicBezTo>
                      <a:cubicBezTo>
                        <a:pt x="585525" y="274808"/>
                        <a:pt x="602697" y="280541"/>
                        <a:pt x="607168" y="280988"/>
                      </a:cubicBezTo>
                      <a:cubicBezTo>
                        <a:pt x="619830" y="282254"/>
                        <a:pt x="632568" y="282575"/>
                        <a:pt x="645268" y="283369"/>
                      </a:cubicBezTo>
                      <a:cubicBezTo>
                        <a:pt x="647649" y="284957"/>
                        <a:pt x="649651" y="287379"/>
                        <a:pt x="652412" y="288132"/>
                      </a:cubicBezTo>
                      <a:cubicBezTo>
                        <a:pt x="658586" y="289816"/>
                        <a:pt x="665868" y="287405"/>
                        <a:pt x="671462" y="290513"/>
                      </a:cubicBezTo>
                      <a:cubicBezTo>
                        <a:pt x="674323" y="292102"/>
                        <a:pt x="670864" y="298684"/>
                        <a:pt x="673843" y="300038"/>
                      </a:cubicBezTo>
                      <a:cubicBezTo>
                        <a:pt x="681105" y="303339"/>
                        <a:pt x="689701" y="301830"/>
                        <a:pt x="697656" y="302419"/>
                      </a:cubicBezTo>
                      <a:cubicBezTo>
                        <a:pt x="711136" y="303417"/>
                        <a:pt x="724643" y="304006"/>
                        <a:pt x="738137" y="304800"/>
                      </a:cubicBezTo>
                      <a:cubicBezTo>
                        <a:pt x="743693" y="305594"/>
                        <a:pt x="749302" y="306081"/>
                        <a:pt x="754806" y="307182"/>
                      </a:cubicBezTo>
                      <a:cubicBezTo>
                        <a:pt x="757267" y="307674"/>
                        <a:pt x="759515" y="308954"/>
                        <a:pt x="761950" y="309563"/>
                      </a:cubicBezTo>
                      <a:cubicBezTo>
                        <a:pt x="765876" y="310545"/>
                        <a:pt x="769887" y="311150"/>
                        <a:pt x="773856" y="311944"/>
                      </a:cubicBezTo>
                      <a:cubicBezTo>
                        <a:pt x="776237" y="313532"/>
                        <a:pt x="778369" y="315580"/>
                        <a:pt x="781000" y="316707"/>
                      </a:cubicBezTo>
                      <a:cubicBezTo>
                        <a:pt x="784008" y="317996"/>
                        <a:pt x="787252" y="319088"/>
                        <a:pt x="790525" y="319088"/>
                      </a:cubicBezTo>
                      <a:cubicBezTo>
                        <a:pt x="793520" y="319088"/>
                        <a:pt x="803821" y="315449"/>
                        <a:pt x="807193" y="314325"/>
                      </a:cubicBezTo>
                      <a:cubicBezTo>
                        <a:pt x="814337" y="315119"/>
                        <a:pt x="823216" y="311974"/>
                        <a:pt x="828625" y="316707"/>
                      </a:cubicBezTo>
                      <a:cubicBezTo>
                        <a:pt x="832258" y="319886"/>
                        <a:pt x="827290" y="326281"/>
                        <a:pt x="826243" y="330994"/>
                      </a:cubicBezTo>
                      <a:cubicBezTo>
                        <a:pt x="825698" y="333444"/>
                        <a:pt x="825637" y="336363"/>
                        <a:pt x="823862" y="338138"/>
                      </a:cubicBezTo>
                      <a:cubicBezTo>
                        <a:pt x="815674" y="346327"/>
                        <a:pt x="811414" y="347050"/>
                        <a:pt x="802431" y="350044"/>
                      </a:cubicBezTo>
                      <a:cubicBezTo>
                        <a:pt x="801272" y="351783"/>
                        <a:pt x="794191" y="361045"/>
                        <a:pt x="795287" y="364332"/>
                      </a:cubicBezTo>
                      <a:cubicBezTo>
                        <a:pt x="796352" y="367527"/>
                        <a:pt x="800275" y="368888"/>
                        <a:pt x="802431" y="371475"/>
                      </a:cubicBezTo>
                      <a:cubicBezTo>
                        <a:pt x="804263" y="373674"/>
                        <a:pt x="805606" y="376238"/>
                        <a:pt x="807193" y="378619"/>
                      </a:cubicBezTo>
                      <a:cubicBezTo>
                        <a:pt x="806373" y="385182"/>
                        <a:pt x="806101" y="397473"/>
                        <a:pt x="802431" y="404813"/>
                      </a:cubicBezTo>
                      <a:cubicBezTo>
                        <a:pt x="801151" y="407373"/>
                        <a:pt x="799256" y="409576"/>
                        <a:pt x="797668" y="411957"/>
                      </a:cubicBezTo>
                      <a:cubicBezTo>
                        <a:pt x="798462" y="415926"/>
                        <a:pt x="797697" y="420570"/>
                        <a:pt x="800050" y="423863"/>
                      </a:cubicBezTo>
                      <a:cubicBezTo>
                        <a:pt x="802113" y="426751"/>
                        <a:pt x="806493" y="426864"/>
                        <a:pt x="809575" y="428625"/>
                      </a:cubicBezTo>
                      <a:cubicBezTo>
                        <a:pt x="812060" y="430045"/>
                        <a:pt x="814337" y="431800"/>
                        <a:pt x="816718" y="433388"/>
                      </a:cubicBezTo>
                      <a:cubicBezTo>
                        <a:pt x="838149" y="432594"/>
                        <a:pt x="859782" y="434040"/>
                        <a:pt x="881012" y="431007"/>
                      </a:cubicBezTo>
                      <a:cubicBezTo>
                        <a:pt x="900089" y="428282"/>
                        <a:pt x="859124" y="411730"/>
                        <a:pt x="892918" y="428625"/>
                      </a:cubicBezTo>
                      <a:cubicBezTo>
                        <a:pt x="894506" y="431800"/>
                        <a:pt x="895408" y="435423"/>
                        <a:pt x="897681" y="438150"/>
                      </a:cubicBezTo>
                      <a:cubicBezTo>
                        <a:pt x="905101" y="447054"/>
                        <a:pt x="913272" y="441946"/>
                        <a:pt x="923875" y="440532"/>
                      </a:cubicBezTo>
                      <a:lnTo>
                        <a:pt x="940543" y="438150"/>
                      </a:lnTo>
                      <a:cubicBezTo>
                        <a:pt x="941337" y="441325"/>
                        <a:pt x="942215" y="444480"/>
                        <a:pt x="942925" y="447675"/>
                      </a:cubicBezTo>
                      <a:cubicBezTo>
                        <a:pt x="943803" y="451626"/>
                        <a:pt x="943298" y="456068"/>
                        <a:pt x="945306" y="459582"/>
                      </a:cubicBezTo>
                      <a:cubicBezTo>
                        <a:pt x="946726" y="462067"/>
                        <a:pt x="950069" y="462757"/>
                        <a:pt x="952450" y="464344"/>
                      </a:cubicBezTo>
                      <a:cubicBezTo>
                        <a:pt x="961838" y="478427"/>
                        <a:pt x="951357" y="465265"/>
                        <a:pt x="966737" y="476250"/>
                      </a:cubicBezTo>
                      <a:cubicBezTo>
                        <a:pt x="969477" y="478207"/>
                        <a:pt x="970957" y="481723"/>
                        <a:pt x="973881" y="483394"/>
                      </a:cubicBezTo>
                      <a:cubicBezTo>
                        <a:pt x="976723" y="485018"/>
                        <a:pt x="980259" y="484876"/>
                        <a:pt x="983406" y="485775"/>
                      </a:cubicBezTo>
                      <a:cubicBezTo>
                        <a:pt x="991340" y="488042"/>
                        <a:pt x="991133" y="489048"/>
                        <a:pt x="1000075" y="490538"/>
                      </a:cubicBezTo>
                      <a:cubicBezTo>
                        <a:pt x="1017412" y="493427"/>
                        <a:pt x="1016473" y="491660"/>
                        <a:pt x="1031031" y="495300"/>
                      </a:cubicBezTo>
                      <a:cubicBezTo>
                        <a:pt x="1038035" y="497051"/>
                        <a:pt x="1040890" y="499039"/>
                        <a:pt x="1047700" y="502444"/>
                      </a:cubicBezTo>
                      <a:cubicBezTo>
                        <a:pt x="1046906" y="505619"/>
                        <a:pt x="1047363" y="509413"/>
                        <a:pt x="1045318" y="511969"/>
                      </a:cubicBezTo>
                      <a:cubicBezTo>
                        <a:pt x="1043750" y="513929"/>
                        <a:pt x="1040588" y="513660"/>
                        <a:pt x="1038175" y="514350"/>
                      </a:cubicBezTo>
                      <a:cubicBezTo>
                        <a:pt x="1035028" y="515249"/>
                        <a:pt x="1031825" y="515938"/>
                        <a:pt x="1028650" y="516732"/>
                      </a:cubicBezTo>
                      <a:cubicBezTo>
                        <a:pt x="1010994" y="528502"/>
                        <a:pt x="1019975" y="525135"/>
                        <a:pt x="1002456" y="528638"/>
                      </a:cubicBezTo>
                      <a:cubicBezTo>
                        <a:pt x="996106" y="527844"/>
                        <a:pt x="989433" y="528409"/>
                        <a:pt x="983406" y="526257"/>
                      </a:cubicBezTo>
                      <a:cubicBezTo>
                        <a:pt x="959429" y="517694"/>
                        <a:pt x="977217" y="519115"/>
                        <a:pt x="961975" y="509588"/>
                      </a:cubicBezTo>
                      <a:cubicBezTo>
                        <a:pt x="958350" y="507322"/>
                        <a:pt x="953974" y="506561"/>
                        <a:pt x="950068" y="504825"/>
                      </a:cubicBezTo>
                      <a:cubicBezTo>
                        <a:pt x="946824" y="503383"/>
                        <a:pt x="943718" y="501650"/>
                        <a:pt x="940543" y="500063"/>
                      </a:cubicBezTo>
                      <a:cubicBezTo>
                        <a:pt x="937362" y="509608"/>
                        <a:pt x="936352" y="508923"/>
                        <a:pt x="940543" y="521494"/>
                      </a:cubicBezTo>
                      <a:cubicBezTo>
                        <a:pt x="941448" y="524209"/>
                        <a:pt x="942879" y="527121"/>
                        <a:pt x="945306" y="528638"/>
                      </a:cubicBezTo>
                      <a:cubicBezTo>
                        <a:pt x="949563" y="531299"/>
                        <a:pt x="959593" y="533400"/>
                        <a:pt x="959593" y="533400"/>
                      </a:cubicBezTo>
                      <a:cubicBezTo>
                        <a:pt x="976835" y="544894"/>
                        <a:pt x="968761" y="540365"/>
                        <a:pt x="983406" y="547688"/>
                      </a:cubicBezTo>
                      <a:cubicBezTo>
                        <a:pt x="984993" y="550069"/>
                        <a:pt x="987041" y="552202"/>
                        <a:pt x="988168" y="554832"/>
                      </a:cubicBezTo>
                      <a:cubicBezTo>
                        <a:pt x="989457" y="557840"/>
                        <a:pt x="990550" y="561084"/>
                        <a:pt x="990550" y="564357"/>
                      </a:cubicBezTo>
                      <a:cubicBezTo>
                        <a:pt x="990550" y="570100"/>
                        <a:pt x="987665" y="577772"/>
                        <a:pt x="985787" y="583407"/>
                      </a:cubicBezTo>
                      <a:cubicBezTo>
                        <a:pt x="986581" y="589757"/>
                        <a:pt x="986016" y="596430"/>
                        <a:pt x="988168" y="602457"/>
                      </a:cubicBezTo>
                      <a:cubicBezTo>
                        <a:pt x="990093" y="607847"/>
                        <a:pt x="997693" y="616744"/>
                        <a:pt x="997693" y="616744"/>
                      </a:cubicBezTo>
                      <a:cubicBezTo>
                        <a:pt x="996899" y="646907"/>
                        <a:pt x="996472" y="677081"/>
                        <a:pt x="995312" y="707232"/>
                      </a:cubicBezTo>
                      <a:cubicBezTo>
                        <a:pt x="994114" y="738377"/>
                        <a:pt x="990558" y="733465"/>
                        <a:pt x="995312" y="757238"/>
                      </a:cubicBezTo>
                      <a:cubicBezTo>
                        <a:pt x="995804" y="759699"/>
                        <a:pt x="996125" y="762422"/>
                        <a:pt x="997693" y="764382"/>
                      </a:cubicBezTo>
                      <a:cubicBezTo>
                        <a:pt x="999481" y="766617"/>
                        <a:pt x="1002456" y="767557"/>
                        <a:pt x="1004837" y="769144"/>
                      </a:cubicBezTo>
                      <a:cubicBezTo>
                        <a:pt x="1008012" y="768350"/>
                        <a:pt x="1011806" y="768807"/>
                        <a:pt x="1014362" y="766763"/>
                      </a:cubicBezTo>
                      <a:cubicBezTo>
                        <a:pt x="1016322" y="765195"/>
                        <a:pt x="1015620" y="761864"/>
                        <a:pt x="1016743" y="759619"/>
                      </a:cubicBezTo>
                      <a:cubicBezTo>
                        <a:pt x="1018023" y="757059"/>
                        <a:pt x="1019352" y="754360"/>
                        <a:pt x="1021506" y="752475"/>
                      </a:cubicBezTo>
                      <a:cubicBezTo>
                        <a:pt x="1038021" y="738024"/>
                        <a:pt x="1030523" y="746116"/>
                        <a:pt x="1045318" y="740569"/>
                      </a:cubicBezTo>
                      <a:cubicBezTo>
                        <a:pt x="1048642" y="739323"/>
                        <a:pt x="1051668" y="737394"/>
                        <a:pt x="1054843" y="735807"/>
                      </a:cubicBezTo>
                      <a:cubicBezTo>
                        <a:pt x="1057224" y="737394"/>
                        <a:pt x="1060199" y="738334"/>
                        <a:pt x="1061987" y="740569"/>
                      </a:cubicBezTo>
                      <a:cubicBezTo>
                        <a:pt x="1063555" y="742529"/>
                        <a:pt x="1064368" y="745203"/>
                        <a:pt x="1064368" y="747713"/>
                      </a:cubicBezTo>
                      <a:cubicBezTo>
                        <a:pt x="1064368" y="757271"/>
                        <a:pt x="1063172" y="766804"/>
                        <a:pt x="1061987" y="776288"/>
                      </a:cubicBezTo>
                      <a:cubicBezTo>
                        <a:pt x="1060789" y="785870"/>
                        <a:pt x="1062582" y="796829"/>
                        <a:pt x="1057225" y="804863"/>
                      </a:cubicBezTo>
                      <a:cubicBezTo>
                        <a:pt x="1055637" y="807244"/>
                        <a:pt x="1055198" y="811165"/>
                        <a:pt x="1052462" y="812007"/>
                      </a:cubicBezTo>
                      <a:cubicBezTo>
                        <a:pt x="1044082" y="814585"/>
                        <a:pt x="1034999" y="813594"/>
                        <a:pt x="1026268" y="814388"/>
                      </a:cubicBezTo>
                      <a:cubicBezTo>
                        <a:pt x="1023887" y="815182"/>
                        <a:pt x="1021618" y="816476"/>
                        <a:pt x="1019125" y="816769"/>
                      </a:cubicBezTo>
                      <a:cubicBezTo>
                        <a:pt x="1008060" y="818071"/>
                        <a:pt x="996632" y="816598"/>
                        <a:pt x="985787" y="819150"/>
                      </a:cubicBezTo>
                      <a:cubicBezTo>
                        <a:pt x="982509" y="819921"/>
                        <a:pt x="981024" y="823913"/>
                        <a:pt x="978643" y="826294"/>
                      </a:cubicBezTo>
                      <a:cubicBezTo>
                        <a:pt x="974734" y="838023"/>
                        <a:pt x="979061" y="829914"/>
                        <a:pt x="969118" y="838200"/>
                      </a:cubicBezTo>
                      <a:cubicBezTo>
                        <a:pt x="966531" y="840356"/>
                        <a:pt x="964562" y="843188"/>
                        <a:pt x="961975" y="845344"/>
                      </a:cubicBezTo>
                      <a:cubicBezTo>
                        <a:pt x="955820" y="850474"/>
                        <a:pt x="954847" y="850102"/>
                        <a:pt x="947687" y="852488"/>
                      </a:cubicBezTo>
                      <a:cubicBezTo>
                        <a:pt x="944512" y="851694"/>
                        <a:pt x="941309" y="851006"/>
                        <a:pt x="938162" y="850107"/>
                      </a:cubicBezTo>
                      <a:cubicBezTo>
                        <a:pt x="935748" y="849417"/>
                        <a:pt x="933528" y="847725"/>
                        <a:pt x="931018" y="847725"/>
                      </a:cubicBezTo>
                      <a:cubicBezTo>
                        <a:pt x="928508" y="847725"/>
                        <a:pt x="926256" y="849313"/>
                        <a:pt x="923875" y="850107"/>
                      </a:cubicBezTo>
                      <a:cubicBezTo>
                        <a:pt x="924669" y="853282"/>
                        <a:pt x="924212" y="857076"/>
                        <a:pt x="926256" y="859632"/>
                      </a:cubicBezTo>
                      <a:cubicBezTo>
                        <a:pt x="927824" y="861592"/>
                        <a:pt x="931440" y="860445"/>
                        <a:pt x="933400" y="862013"/>
                      </a:cubicBezTo>
                      <a:cubicBezTo>
                        <a:pt x="935635" y="863801"/>
                        <a:pt x="936575" y="866776"/>
                        <a:pt x="938162" y="869157"/>
                      </a:cubicBezTo>
                      <a:cubicBezTo>
                        <a:pt x="937368" y="873126"/>
                        <a:pt x="937789" y="877549"/>
                        <a:pt x="935781" y="881063"/>
                      </a:cubicBezTo>
                      <a:cubicBezTo>
                        <a:pt x="933610" y="884863"/>
                        <a:pt x="925158" y="886985"/>
                        <a:pt x="921493" y="888207"/>
                      </a:cubicBezTo>
                      <a:cubicBezTo>
                        <a:pt x="915937" y="887413"/>
                        <a:pt x="910328" y="886926"/>
                        <a:pt x="904825" y="885825"/>
                      </a:cubicBezTo>
                      <a:cubicBezTo>
                        <a:pt x="902364" y="885333"/>
                        <a:pt x="899724" y="881985"/>
                        <a:pt x="897681" y="883444"/>
                      </a:cubicBezTo>
                      <a:cubicBezTo>
                        <a:pt x="893023" y="886771"/>
                        <a:pt x="891331" y="892969"/>
                        <a:pt x="888156" y="897732"/>
                      </a:cubicBezTo>
                      <a:lnTo>
                        <a:pt x="883393" y="904875"/>
                      </a:lnTo>
                      <a:cubicBezTo>
                        <a:pt x="877934" y="921255"/>
                        <a:pt x="885401" y="901361"/>
                        <a:pt x="873868" y="921544"/>
                      </a:cubicBezTo>
                      <a:cubicBezTo>
                        <a:pt x="872623" y="923723"/>
                        <a:pt x="872281" y="926307"/>
                        <a:pt x="871487" y="928688"/>
                      </a:cubicBezTo>
                      <a:cubicBezTo>
                        <a:pt x="873366" y="934325"/>
                        <a:pt x="877233" y="941992"/>
                        <a:pt x="871487" y="947738"/>
                      </a:cubicBezTo>
                      <a:cubicBezTo>
                        <a:pt x="868625" y="950600"/>
                        <a:pt x="863550" y="949325"/>
                        <a:pt x="859581" y="950119"/>
                      </a:cubicBezTo>
                      <a:cubicBezTo>
                        <a:pt x="856406" y="951707"/>
                        <a:pt x="852783" y="952610"/>
                        <a:pt x="850056" y="954882"/>
                      </a:cubicBezTo>
                      <a:cubicBezTo>
                        <a:pt x="847857" y="956714"/>
                        <a:pt x="846573" y="959465"/>
                        <a:pt x="845293" y="962025"/>
                      </a:cubicBezTo>
                      <a:cubicBezTo>
                        <a:pt x="843586" y="965440"/>
                        <a:pt x="841293" y="975644"/>
                        <a:pt x="840531" y="978694"/>
                      </a:cubicBezTo>
                      <a:cubicBezTo>
                        <a:pt x="841325" y="987425"/>
                        <a:pt x="841075" y="996315"/>
                        <a:pt x="842912" y="1004888"/>
                      </a:cubicBezTo>
                      <a:cubicBezTo>
                        <a:pt x="843512" y="1007687"/>
                        <a:pt x="846548" y="1009401"/>
                        <a:pt x="847675" y="1012032"/>
                      </a:cubicBezTo>
                      <a:cubicBezTo>
                        <a:pt x="848964" y="1015040"/>
                        <a:pt x="848154" y="1018894"/>
                        <a:pt x="850056" y="1021557"/>
                      </a:cubicBezTo>
                      <a:cubicBezTo>
                        <a:pt x="852363" y="1024786"/>
                        <a:pt x="856568" y="1026117"/>
                        <a:pt x="859581" y="1028700"/>
                      </a:cubicBezTo>
                      <a:cubicBezTo>
                        <a:pt x="862138" y="1030892"/>
                        <a:pt x="863801" y="1034173"/>
                        <a:pt x="866725" y="1035844"/>
                      </a:cubicBezTo>
                      <a:cubicBezTo>
                        <a:pt x="871129" y="1038360"/>
                        <a:pt x="895157" y="1040589"/>
                        <a:pt x="895300" y="1040607"/>
                      </a:cubicBezTo>
                      <a:cubicBezTo>
                        <a:pt x="902551" y="1045441"/>
                        <a:pt x="905157" y="1046034"/>
                        <a:pt x="909587" y="1054894"/>
                      </a:cubicBezTo>
                      <a:cubicBezTo>
                        <a:pt x="911051" y="1057821"/>
                        <a:pt x="910819" y="1061355"/>
                        <a:pt x="911968" y="1064419"/>
                      </a:cubicBezTo>
                      <a:cubicBezTo>
                        <a:pt x="913214" y="1067743"/>
                        <a:pt x="915143" y="1070769"/>
                        <a:pt x="916731" y="1073944"/>
                      </a:cubicBezTo>
                      <a:cubicBezTo>
                        <a:pt x="917525" y="1086644"/>
                        <a:pt x="918266" y="1099347"/>
                        <a:pt x="919112" y="1112044"/>
                      </a:cubicBezTo>
                      <a:cubicBezTo>
                        <a:pt x="919853" y="1123160"/>
                        <a:pt x="918941" y="1134537"/>
                        <a:pt x="921493" y="1145382"/>
                      </a:cubicBezTo>
                      <a:cubicBezTo>
                        <a:pt x="922264" y="1148660"/>
                        <a:pt x="925979" y="1150458"/>
                        <a:pt x="928637" y="1152525"/>
                      </a:cubicBezTo>
                      <a:cubicBezTo>
                        <a:pt x="933155" y="1156039"/>
                        <a:pt x="942925" y="1162050"/>
                        <a:pt x="942925" y="1162050"/>
                      </a:cubicBezTo>
                      <a:cubicBezTo>
                        <a:pt x="944512" y="1164431"/>
                        <a:pt x="946525" y="1166579"/>
                        <a:pt x="947687" y="1169194"/>
                      </a:cubicBezTo>
                      <a:cubicBezTo>
                        <a:pt x="947688" y="1169196"/>
                        <a:pt x="953640" y="1187052"/>
                        <a:pt x="954831" y="1190625"/>
                      </a:cubicBezTo>
                      <a:cubicBezTo>
                        <a:pt x="955625" y="1193006"/>
                        <a:pt x="954777" y="1197160"/>
                        <a:pt x="957212" y="1197769"/>
                      </a:cubicBezTo>
                      <a:cubicBezTo>
                        <a:pt x="960270" y="1198534"/>
                        <a:pt x="970460" y="1200822"/>
                        <a:pt x="973881" y="1202532"/>
                      </a:cubicBezTo>
                      <a:cubicBezTo>
                        <a:pt x="976441" y="1203812"/>
                        <a:pt x="978644" y="1205707"/>
                        <a:pt x="981025" y="1207294"/>
                      </a:cubicBezTo>
                      <a:cubicBezTo>
                        <a:pt x="989756" y="1206500"/>
                        <a:pt x="998553" y="1203580"/>
                        <a:pt x="1007218" y="1204913"/>
                      </a:cubicBezTo>
                      <a:cubicBezTo>
                        <a:pt x="1011576" y="1205583"/>
                        <a:pt x="1013826" y="1219796"/>
                        <a:pt x="1014362" y="1221582"/>
                      </a:cubicBezTo>
                      <a:cubicBezTo>
                        <a:pt x="1015805" y="1226390"/>
                        <a:pt x="1019125" y="1235869"/>
                        <a:pt x="1019125" y="1235869"/>
                      </a:cubicBezTo>
                      <a:cubicBezTo>
                        <a:pt x="1018331" y="1239044"/>
                        <a:pt x="1018898" y="1242931"/>
                        <a:pt x="1016743" y="1245394"/>
                      </a:cubicBezTo>
                      <a:cubicBezTo>
                        <a:pt x="1011055" y="1251894"/>
                        <a:pt x="1003199" y="1255046"/>
                        <a:pt x="995312" y="1257300"/>
                      </a:cubicBezTo>
                      <a:cubicBezTo>
                        <a:pt x="992165" y="1258199"/>
                        <a:pt x="988934" y="1258783"/>
                        <a:pt x="985787" y="1259682"/>
                      </a:cubicBezTo>
                      <a:cubicBezTo>
                        <a:pt x="983373" y="1260372"/>
                        <a:pt x="981057" y="1261373"/>
                        <a:pt x="978643" y="1262063"/>
                      </a:cubicBezTo>
                      <a:cubicBezTo>
                        <a:pt x="957722" y="1268040"/>
                        <a:pt x="979095" y="1261118"/>
                        <a:pt x="961975" y="1266825"/>
                      </a:cubicBezTo>
                      <a:cubicBezTo>
                        <a:pt x="958252" y="1274270"/>
                        <a:pt x="958295" y="1278121"/>
                        <a:pt x="950068" y="1281113"/>
                      </a:cubicBezTo>
                      <a:cubicBezTo>
                        <a:pt x="943917" y="1283350"/>
                        <a:pt x="931018" y="1285875"/>
                        <a:pt x="931018" y="1285875"/>
                      </a:cubicBezTo>
                      <a:cubicBezTo>
                        <a:pt x="929431" y="1288256"/>
                        <a:pt x="927234" y="1290329"/>
                        <a:pt x="926256" y="1293019"/>
                      </a:cubicBezTo>
                      <a:cubicBezTo>
                        <a:pt x="918509" y="1314324"/>
                        <a:pt x="925571" y="1306859"/>
                        <a:pt x="916731" y="1321594"/>
                      </a:cubicBezTo>
                      <a:cubicBezTo>
                        <a:pt x="913786" y="1326502"/>
                        <a:pt x="907206" y="1335882"/>
                        <a:pt x="907206" y="1335882"/>
                      </a:cubicBezTo>
                      <a:cubicBezTo>
                        <a:pt x="911144" y="1367393"/>
                        <a:pt x="907075" y="1344951"/>
                        <a:pt x="911968" y="1362075"/>
                      </a:cubicBezTo>
                      <a:cubicBezTo>
                        <a:pt x="912867" y="1365222"/>
                        <a:pt x="913061" y="1368592"/>
                        <a:pt x="914350" y="1371600"/>
                      </a:cubicBezTo>
                      <a:cubicBezTo>
                        <a:pt x="915477" y="1374230"/>
                        <a:pt x="917525" y="1376363"/>
                        <a:pt x="919112" y="1378744"/>
                      </a:cubicBezTo>
                      <a:cubicBezTo>
                        <a:pt x="919906" y="1382713"/>
                        <a:pt x="919141" y="1387357"/>
                        <a:pt x="921493" y="1390650"/>
                      </a:cubicBezTo>
                      <a:cubicBezTo>
                        <a:pt x="923556" y="1393539"/>
                        <a:pt x="927936" y="1393652"/>
                        <a:pt x="931018" y="1395413"/>
                      </a:cubicBezTo>
                      <a:cubicBezTo>
                        <a:pt x="933503" y="1396833"/>
                        <a:pt x="935781" y="1398588"/>
                        <a:pt x="938162" y="1400175"/>
                      </a:cubicBezTo>
                      <a:cubicBezTo>
                        <a:pt x="934258" y="1400530"/>
                        <a:pt x="910937" y="1401298"/>
                        <a:pt x="902443" y="1404938"/>
                      </a:cubicBezTo>
                      <a:cubicBezTo>
                        <a:pt x="899813" y="1406065"/>
                        <a:pt x="897930" y="1408573"/>
                        <a:pt x="895300" y="1409700"/>
                      </a:cubicBezTo>
                      <a:cubicBezTo>
                        <a:pt x="892352" y="1410964"/>
                        <a:pt x="875994" y="1414038"/>
                        <a:pt x="873868" y="1414463"/>
                      </a:cubicBezTo>
                      <a:cubicBezTo>
                        <a:pt x="850639" y="1408656"/>
                        <a:pt x="879644" y="1415747"/>
                        <a:pt x="852437" y="1409700"/>
                      </a:cubicBezTo>
                      <a:cubicBezTo>
                        <a:pt x="849242" y="1408990"/>
                        <a:pt x="846059" y="1408218"/>
                        <a:pt x="842912" y="1407319"/>
                      </a:cubicBezTo>
                      <a:cubicBezTo>
                        <a:pt x="840498" y="1406629"/>
                        <a:pt x="838249" y="1405320"/>
                        <a:pt x="835768" y="1404938"/>
                      </a:cubicBezTo>
                      <a:cubicBezTo>
                        <a:pt x="827884" y="1403725"/>
                        <a:pt x="819893" y="1403351"/>
                        <a:pt x="811956" y="1402557"/>
                      </a:cubicBezTo>
                      <a:cubicBezTo>
                        <a:pt x="806247" y="1385428"/>
                        <a:pt x="813174" y="1406819"/>
                        <a:pt x="807193" y="1385888"/>
                      </a:cubicBezTo>
                      <a:cubicBezTo>
                        <a:pt x="806503" y="1383474"/>
                        <a:pt x="805502" y="1381158"/>
                        <a:pt x="804812" y="1378744"/>
                      </a:cubicBezTo>
                      <a:cubicBezTo>
                        <a:pt x="803414" y="1373850"/>
                        <a:pt x="802245" y="1366904"/>
                        <a:pt x="800050" y="1362075"/>
                      </a:cubicBezTo>
                      <a:cubicBezTo>
                        <a:pt x="797112" y="1355612"/>
                        <a:pt x="796432" y="1346963"/>
                        <a:pt x="790525" y="1343025"/>
                      </a:cubicBezTo>
                      <a:lnTo>
                        <a:pt x="783381" y="1338263"/>
                      </a:lnTo>
                      <a:cubicBezTo>
                        <a:pt x="770679" y="1319211"/>
                        <a:pt x="787350" y="1342232"/>
                        <a:pt x="771475" y="1326357"/>
                      </a:cubicBezTo>
                      <a:cubicBezTo>
                        <a:pt x="758500" y="1313382"/>
                        <a:pt x="770832" y="1318999"/>
                        <a:pt x="757187" y="1314450"/>
                      </a:cubicBezTo>
                      <a:cubicBezTo>
                        <a:pt x="753283" y="1314805"/>
                        <a:pt x="729962" y="1315573"/>
                        <a:pt x="721468" y="1319213"/>
                      </a:cubicBezTo>
                      <a:cubicBezTo>
                        <a:pt x="718838" y="1320340"/>
                        <a:pt x="717160" y="1323588"/>
                        <a:pt x="714325" y="1323975"/>
                      </a:cubicBezTo>
                      <a:cubicBezTo>
                        <a:pt x="699361" y="1326016"/>
                        <a:pt x="684162" y="1325563"/>
                        <a:pt x="669081" y="1326357"/>
                      </a:cubicBezTo>
                      <a:cubicBezTo>
                        <a:pt x="662644" y="1336011"/>
                        <a:pt x="659768" y="1336952"/>
                        <a:pt x="666700" y="1352550"/>
                      </a:cubicBezTo>
                      <a:cubicBezTo>
                        <a:pt x="667719" y="1354844"/>
                        <a:pt x="671462" y="1354138"/>
                        <a:pt x="673843" y="1354932"/>
                      </a:cubicBezTo>
                      <a:cubicBezTo>
                        <a:pt x="676772" y="1363715"/>
                        <a:pt x="677901" y="1363162"/>
                        <a:pt x="673843" y="1373982"/>
                      </a:cubicBezTo>
                      <a:cubicBezTo>
                        <a:pt x="672838" y="1376661"/>
                        <a:pt x="671796" y="1380220"/>
                        <a:pt x="669081" y="1381125"/>
                      </a:cubicBezTo>
                      <a:cubicBezTo>
                        <a:pt x="661513" y="1383648"/>
                        <a:pt x="653206" y="1382713"/>
                        <a:pt x="645268" y="1383507"/>
                      </a:cubicBezTo>
                      <a:cubicBezTo>
                        <a:pt x="637330" y="1395413"/>
                        <a:pt x="630980" y="1395413"/>
                        <a:pt x="640506" y="1404938"/>
                      </a:cubicBezTo>
                      <a:cubicBezTo>
                        <a:pt x="642530" y="1406962"/>
                        <a:pt x="645269" y="1408113"/>
                        <a:pt x="647650" y="1409700"/>
                      </a:cubicBezTo>
                      <a:cubicBezTo>
                        <a:pt x="651500" y="1421250"/>
                        <a:pt x="651070" y="1416413"/>
                        <a:pt x="647650" y="1433513"/>
                      </a:cubicBezTo>
                      <a:cubicBezTo>
                        <a:pt x="647158" y="1435974"/>
                        <a:pt x="646836" y="1438697"/>
                        <a:pt x="645268" y="1440657"/>
                      </a:cubicBezTo>
                      <a:cubicBezTo>
                        <a:pt x="643480" y="1442892"/>
                        <a:pt x="640506" y="1443832"/>
                        <a:pt x="638125" y="1445419"/>
                      </a:cubicBezTo>
                      <a:cubicBezTo>
                        <a:pt x="637532" y="1445301"/>
                        <a:pt x="621516" y="1442610"/>
                        <a:pt x="619075" y="1440657"/>
                      </a:cubicBezTo>
                      <a:cubicBezTo>
                        <a:pt x="616840" y="1438869"/>
                        <a:pt x="615900" y="1435894"/>
                        <a:pt x="614312" y="1433513"/>
                      </a:cubicBezTo>
                      <a:cubicBezTo>
                        <a:pt x="613518" y="1431132"/>
                        <a:pt x="614416" y="1426724"/>
                        <a:pt x="611931" y="1426369"/>
                      </a:cubicBezTo>
                      <a:cubicBezTo>
                        <a:pt x="602374" y="1425004"/>
                        <a:pt x="597576" y="1432356"/>
                        <a:pt x="590500" y="1435894"/>
                      </a:cubicBezTo>
                      <a:cubicBezTo>
                        <a:pt x="588255" y="1437016"/>
                        <a:pt x="585737" y="1437481"/>
                        <a:pt x="583356" y="1438275"/>
                      </a:cubicBezTo>
                      <a:cubicBezTo>
                        <a:pt x="567045" y="1454586"/>
                        <a:pt x="574672" y="1448827"/>
                        <a:pt x="561925" y="1457325"/>
                      </a:cubicBezTo>
                      <a:cubicBezTo>
                        <a:pt x="554781" y="1456531"/>
                        <a:pt x="547167" y="1457613"/>
                        <a:pt x="540493" y="1454944"/>
                      </a:cubicBezTo>
                      <a:cubicBezTo>
                        <a:pt x="538162" y="1454012"/>
                        <a:pt x="538561" y="1450270"/>
                        <a:pt x="538112" y="1447800"/>
                      </a:cubicBezTo>
                      <a:cubicBezTo>
                        <a:pt x="536967" y="1441504"/>
                        <a:pt x="536368" y="1435118"/>
                        <a:pt x="535731" y="1428750"/>
                      </a:cubicBezTo>
                      <a:cubicBezTo>
                        <a:pt x="534780" y="1419239"/>
                        <a:pt x="536161" y="1409310"/>
                        <a:pt x="533350" y="1400175"/>
                      </a:cubicBezTo>
                      <a:cubicBezTo>
                        <a:pt x="532612" y="1397776"/>
                        <a:pt x="528513" y="1398783"/>
                        <a:pt x="526206" y="1397794"/>
                      </a:cubicBezTo>
                      <a:cubicBezTo>
                        <a:pt x="522943" y="1396396"/>
                        <a:pt x="519725" y="1394858"/>
                        <a:pt x="516681" y="1393032"/>
                      </a:cubicBezTo>
                      <a:cubicBezTo>
                        <a:pt x="494957" y="1379999"/>
                        <a:pt x="510771" y="1384704"/>
                        <a:pt x="485725" y="1381125"/>
                      </a:cubicBezTo>
                      <a:cubicBezTo>
                        <a:pt x="473552" y="1377068"/>
                        <a:pt x="462996" y="1376121"/>
                        <a:pt x="480962" y="1350169"/>
                      </a:cubicBezTo>
                      <a:cubicBezTo>
                        <a:pt x="484605" y="1344907"/>
                        <a:pt x="493662" y="1348582"/>
                        <a:pt x="500012" y="1347788"/>
                      </a:cubicBezTo>
                      <a:cubicBezTo>
                        <a:pt x="505431" y="1345078"/>
                        <a:pt x="515160" y="1343227"/>
                        <a:pt x="511918" y="1333500"/>
                      </a:cubicBezTo>
                      <a:cubicBezTo>
                        <a:pt x="511013" y="1330785"/>
                        <a:pt x="507156" y="1330325"/>
                        <a:pt x="504775" y="1328738"/>
                      </a:cubicBezTo>
                      <a:cubicBezTo>
                        <a:pt x="503981" y="1326357"/>
                        <a:pt x="504436" y="1323053"/>
                        <a:pt x="502393" y="1321594"/>
                      </a:cubicBezTo>
                      <a:cubicBezTo>
                        <a:pt x="498308" y="1318676"/>
                        <a:pt x="488106" y="1316832"/>
                        <a:pt x="488106" y="1316832"/>
                      </a:cubicBezTo>
                      <a:lnTo>
                        <a:pt x="459531" y="1297782"/>
                      </a:lnTo>
                      <a:cubicBezTo>
                        <a:pt x="457150" y="1296194"/>
                        <a:pt x="455193" y="1293580"/>
                        <a:pt x="452387" y="1293019"/>
                      </a:cubicBezTo>
                      <a:cubicBezTo>
                        <a:pt x="438020" y="1290146"/>
                        <a:pt x="444321" y="1291918"/>
                        <a:pt x="433337" y="1288257"/>
                      </a:cubicBezTo>
                      <a:cubicBezTo>
                        <a:pt x="429867" y="1283052"/>
                        <a:pt x="424134" y="1276414"/>
                        <a:pt x="426193" y="1269207"/>
                      </a:cubicBezTo>
                      <a:cubicBezTo>
                        <a:pt x="426979" y="1266455"/>
                        <a:pt x="430956" y="1266032"/>
                        <a:pt x="433337" y="1264444"/>
                      </a:cubicBezTo>
                      <a:cubicBezTo>
                        <a:pt x="432543" y="1261269"/>
                        <a:pt x="433441" y="1257049"/>
                        <a:pt x="430956" y="1254919"/>
                      </a:cubicBezTo>
                      <a:cubicBezTo>
                        <a:pt x="427144" y="1251652"/>
                        <a:pt x="421158" y="1252402"/>
                        <a:pt x="416668" y="1250157"/>
                      </a:cubicBezTo>
                      <a:lnTo>
                        <a:pt x="407143" y="1245394"/>
                      </a:lnTo>
                      <a:cubicBezTo>
                        <a:pt x="406349" y="1242219"/>
                        <a:pt x="404762" y="1239142"/>
                        <a:pt x="404762" y="1235869"/>
                      </a:cubicBezTo>
                      <a:cubicBezTo>
                        <a:pt x="404762" y="1232596"/>
                        <a:pt x="406244" y="1229491"/>
                        <a:pt x="407143" y="1226344"/>
                      </a:cubicBezTo>
                      <a:cubicBezTo>
                        <a:pt x="409322" y="1218718"/>
                        <a:pt x="410324" y="1216019"/>
                        <a:pt x="416668" y="1209675"/>
                      </a:cubicBezTo>
                      <a:cubicBezTo>
                        <a:pt x="418692" y="1207651"/>
                        <a:pt x="421483" y="1206576"/>
                        <a:pt x="423812" y="1204913"/>
                      </a:cubicBezTo>
                      <a:cubicBezTo>
                        <a:pt x="427042" y="1202606"/>
                        <a:pt x="430162" y="1200150"/>
                        <a:pt x="433337" y="1197769"/>
                      </a:cubicBezTo>
                      <a:cubicBezTo>
                        <a:pt x="432543" y="1185863"/>
                        <a:pt x="440274" y="1169504"/>
                        <a:pt x="430956" y="1162050"/>
                      </a:cubicBezTo>
                      <a:cubicBezTo>
                        <a:pt x="419163" y="1152616"/>
                        <a:pt x="400757" y="1160977"/>
                        <a:pt x="385712" y="1159669"/>
                      </a:cubicBezTo>
                      <a:cubicBezTo>
                        <a:pt x="382452" y="1159386"/>
                        <a:pt x="379322" y="1158228"/>
                        <a:pt x="376187" y="1157288"/>
                      </a:cubicBezTo>
                      <a:cubicBezTo>
                        <a:pt x="371379" y="1155845"/>
                        <a:pt x="361900" y="1152525"/>
                        <a:pt x="361900" y="1152525"/>
                      </a:cubicBezTo>
                      <a:cubicBezTo>
                        <a:pt x="342850" y="1153319"/>
                        <a:pt x="323817" y="1154907"/>
                        <a:pt x="304750" y="1154907"/>
                      </a:cubicBezTo>
                      <a:cubicBezTo>
                        <a:pt x="299137" y="1154907"/>
                        <a:pt x="293101" y="1155035"/>
                        <a:pt x="288081" y="1152525"/>
                      </a:cubicBezTo>
                      <a:cubicBezTo>
                        <a:pt x="285836" y="1151403"/>
                        <a:pt x="286689" y="1147689"/>
                        <a:pt x="285700" y="1145382"/>
                      </a:cubicBezTo>
                      <a:cubicBezTo>
                        <a:pt x="284300" y="1142117"/>
                        <a:pt x="279162" y="1131701"/>
                        <a:pt x="276175" y="1128713"/>
                      </a:cubicBezTo>
                      <a:cubicBezTo>
                        <a:pt x="274151" y="1126689"/>
                        <a:pt x="271360" y="1125614"/>
                        <a:pt x="269031" y="1123950"/>
                      </a:cubicBezTo>
                      <a:cubicBezTo>
                        <a:pt x="246276" y="1107697"/>
                        <a:pt x="272349" y="1124826"/>
                        <a:pt x="249981" y="1112044"/>
                      </a:cubicBezTo>
                      <a:cubicBezTo>
                        <a:pt x="247496" y="1110624"/>
                        <a:pt x="245397" y="1108562"/>
                        <a:pt x="242837" y="1107282"/>
                      </a:cubicBezTo>
                      <a:cubicBezTo>
                        <a:pt x="238244" y="1104985"/>
                        <a:pt x="230755" y="1104048"/>
                        <a:pt x="226168" y="1102519"/>
                      </a:cubicBezTo>
                      <a:cubicBezTo>
                        <a:pt x="222113" y="1101167"/>
                        <a:pt x="218264" y="1099258"/>
                        <a:pt x="214262" y="1097757"/>
                      </a:cubicBezTo>
                      <a:cubicBezTo>
                        <a:pt x="211912" y="1096876"/>
                        <a:pt x="209403" y="1096414"/>
                        <a:pt x="207118" y="1095375"/>
                      </a:cubicBezTo>
                      <a:cubicBezTo>
                        <a:pt x="200655" y="1092437"/>
                        <a:pt x="188068" y="1085850"/>
                        <a:pt x="188068" y="1085850"/>
                      </a:cubicBezTo>
                      <a:cubicBezTo>
                        <a:pt x="182600" y="1063974"/>
                        <a:pt x="190503" y="1086513"/>
                        <a:pt x="178543" y="1071563"/>
                      </a:cubicBezTo>
                      <a:cubicBezTo>
                        <a:pt x="176975" y="1069603"/>
                        <a:pt x="177937" y="1066194"/>
                        <a:pt x="176162" y="1064419"/>
                      </a:cubicBezTo>
                      <a:cubicBezTo>
                        <a:pt x="174387" y="1062644"/>
                        <a:pt x="171325" y="1063027"/>
                        <a:pt x="169018" y="1062038"/>
                      </a:cubicBezTo>
                      <a:cubicBezTo>
                        <a:pt x="165755" y="1060640"/>
                        <a:pt x="162817" y="1058521"/>
                        <a:pt x="159493" y="1057275"/>
                      </a:cubicBezTo>
                      <a:cubicBezTo>
                        <a:pt x="152586" y="1054685"/>
                        <a:pt x="139381" y="1053382"/>
                        <a:pt x="133300" y="1052513"/>
                      </a:cubicBezTo>
                      <a:cubicBezTo>
                        <a:pt x="129331" y="1053307"/>
                        <a:pt x="123203" y="1051274"/>
                        <a:pt x="121393" y="1054894"/>
                      </a:cubicBezTo>
                      <a:cubicBezTo>
                        <a:pt x="104698" y="1088283"/>
                        <a:pt x="131363" y="1076972"/>
                        <a:pt x="111868" y="1083469"/>
                      </a:cubicBezTo>
                      <a:lnTo>
                        <a:pt x="76150" y="1081088"/>
                      </a:lnTo>
                      <a:cubicBezTo>
                        <a:pt x="73068" y="1079987"/>
                        <a:pt x="77068" y="1074490"/>
                        <a:pt x="78531" y="1071563"/>
                      </a:cubicBezTo>
                      <a:cubicBezTo>
                        <a:pt x="78886" y="1070853"/>
                        <a:pt x="82102" y="1078309"/>
                        <a:pt x="83293" y="1076325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121910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333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" name="Полилиния 87">
                  <a:extLst>
                    <a:ext uri="{FF2B5EF4-FFF2-40B4-BE49-F238E27FC236}">
                      <a16:creationId xmlns:a16="http://schemas.microsoft.com/office/drawing/2014/main" id="{6C2FAF19-20DF-A7B1-1214-4D92F14C6E3C}"/>
                    </a:ext>
                  </a:extLst>
                </p:cNvPr>
                <p:cNvSpPr/>
                <p:nvPr/>
              </p:nvSpPr>
              <p:spPr>
                <a:xfrm>
                  <a:off x="7940094" y="3522555"/>
                  <a:ext cx="1272083" cy="1169656"/>
                </a:xfrm>
                <a:custGeom>
                  <a:avLst/>
                  <a:gdLst>
                    <a:gd name="connsiteX0" fmla="*/ 45423 w 1007624"/>
                    <a:gd name="connsiteY0" fmla="*/ 843564 h 1160271"/>
                    <a:gd name="connsiteX1" fmla="*/ 43042 w 1007624"/>
                    <a:gd name="connsiteY1" fmla="*/ 805464 h 1160271"/>
                    <a:gd name="connsiteX2" fmla="*/ 38279 w 1007624"/>
                    <a:gd name="connsiteY2" fmla="*/ 798321 h 1160271"/>
                    <a:gd name="connsiteX3" fmla="*/ 23992 w 1007624"/>
                    <a:gd name="connsiteY3" fmla="*/ 793558 h 1160271"/>
                    <a:gd name="connsiteX4" fmla="*/ 16848 w 1007624"/>
                    <a:gd name="connsiteY4" fmla="*/ 760221 h 1160271"/>
                    <a:gd name="connsiteX5" fmla="*/ 12085 w 1007624"/>
                    <a:gd name="connsiteY5" fmla="*/ 753077 h 1160271"/>
                    <a:gd name="connsiteX6" fmla="*/ 2560 w 1007624"/>
                    <a:gd name="connsiteY6" fmla="*/ 736408 h 1160271"/>
                    <a:gd name="connsiteX7" fmla="*/ 7323 w 1007624"/>
                    <a:gd name="connsiteY7" fmla="*/ 705452 h 1160271"/>
                    <a:gd name="connsiteX8" fmla="*/ 12085 w 1007624"/>
                    <a:gd name="connsiteY8" fmla="*/ 691164 h 1160271"/>
                    <a:gd name="connsiteX9" fmla="*/ 9704 w 1007624"/>
                    <a:gd name="connsiteY9" fmla="*/ 672114 h 1160271"/>
                    <a:gd name="connsiteX10" fmla="*/ 7323 w 1007624"/>
                    <a:gd name="connsiteY10" fmla="*/ 664971 h 1160271"/>
                    <a:gd name="connsiteX11" fmla="*/ 9704 w 1007624"/>
                    <a:gd name="connsiteY11" fmla="*/ 638777 h 1160271"/>
                    <a:gd name="connsiteX12" fmla="*/ 14467 w 1007624"/>
                    <a:gd name="connsiteY12" fmla="*/ 622108 h 1160271"/>
                    <a:gd name="connsiteX13" fmla="*/ 16848 w 1007624"/>
                    <a:gd name="connsiteY13" fmla="*/ 612583 h 1160271"/>
                    <a:gd name="connsiteX14" fmla="*/ 19229 w 1007624"/>
                    <a:gd name="connsiteY14" fmla="*/ 605439 h 1160271"/>
                    <a:gd name="connsiteX15" fmla="*/ 21610 w 1007624"/>
                    <a:gd name="connsiteY15" fmla="*/ 591152 h 1160271"/>
                    <a:gd name="connsiteX16" fmla="*/ 57329 w 1007624"/>
                    <a:gd name="connsiteY16" fmla="*/ 591152 h 1160271"/>
                    <a:gd name="connsiteX17" fmla="*/ 69235 w 1007624"/>
                    <a:gd name="connsiteY17" fmla="*/ 579246 h 1160271"/>
                    <a:gd name="connsiteX18" fmla="*/ 97810 w 1007624"/>
                    <a:gd name="connsiteY18" fmla="*/ 576864 h 1160271"/>
                    <a:gd name="connsiteX19" fmla="*/ 107335 w 1007624"/>
                    <a:gd name="connsiteY19" fmla="*/ 574483 h 1160271"/>
                    <a:gd name="connsiteX20" fmla="*/ 114479 w 1007624"/>
                    <a:gd name="connsiteY20" fmla="*/ 560196 h 1160271"/>
                    <a:gd name="connsiteX21" fmla="*/ 121623 w 1007624"/>
                    <a:gd name="connsiteY21" fmla="*/ 550671 h 1160271"/>
                    <a:gd name="connsiteX22" fmla="*/ 124004 w 1007624"/>
                    <a:gd name="connsiteY22" fmla="*/ 531621 h 1160271"/>
                    <a:gd name="connsiteX23" fmla="*/ 126385 w 1007624"/>
                    <a:gd name="connsiteY23" fmla="*/ 500664 h 1160271"/>
                    <a:gd name="connsiteX24" fmla="*/ 133529 w 1007624"/>
                    <a:gd name="connsiteY24" fmla="*/ 498283 h 1160271"/>
                    <a:gd name="connsiteX25" fmla="*/ 147817 w 1007624"/>
                    <a:gd name="connsiteY25" fmla="*/ 488758 h 1160271"/>
                    <a:gd name="connsiteX26" fmla="*/ 152579 w 1007624"/>
                    <a:gd name="connsiteY26" fmla="*/ 481614 h 1160271"/>
                    <a:gd name="connsiteX27" fmla="*/ 159723 w 1007624"/>
                    <a:gd name="connsiteY27" fmla="*/ 479233 h 1160271"/>
                    <a:gd name="connsiteX28" fmla="*/ 176392 w 1007624"/>
                    <a:gd name="connsiteY28" fmla="*/ 476852 h 1160271"/>
                    <a:gd name="connsiteX29" fmla="*/ 185917 w 1007624"/>
                    <a:gd name="connsiteY29" fmla="*/ 460183 h 1160271"/>
                    <a:gd name="connsiteX30" fmla="*/ 200204 w 1007624"/>
                    <a:gd name="connsiteY30" fmla="*/ 445896 h 1160271"/>
                    <a:gd name="connsiteX31" fmla="*/ 209729 w 1007624"/>
                    <a:gd name="connsiteY31" fmla="*/ 441133 h 1160271"/>
                    <a:gd name="connsiteX32" fmla="*/ 216873 w 1007624"/>
                    <a:gd name="connsiteY32" fmla="*/ 438752 h 1160271"/>
                    <a:gd name="connsiteX33" fmla="*/ 235923 w 1007624"/>
                    <a:gd name="connsiteY33" fmla="*/ 436371 h 1160271"/>
                    <a:gd name="connsiteX34" fmla="*/ 240685 w 1007624"/>
                    <a:gd name="connsiteY34" fmla="*/ 429227 h 1160271"/>
                    <a:gd name="connsiteX35" fmla="*/ 245448 w 1007624"/>
                    <a:gd name="connsiteY35" fmla="*/ 414939 h 1160271"/>
                    <a:gd name="connsiteX36" fmla="*/ 247829 w 1007624"/>
                    <a:gd name="connsiteY36" fmla="*/ 395889 h 1160271"/>
                    <a:gd name="connsiteX37" fmla="*/ 250210 w 1007624"/>
                    <a:gd name="connsiteY37" fmla="*/ 386364 h 1160271"/>
                    <a:gd name="connsiteX38" fmla="*/ 254973 w 1007624"/>
                    <a:gd name="connsiteY38" fmla="*/ 360171 h 1160271"/>
                    <a:gd name="connsiteX39" fmla="*/ 247829 w 1007624"/>
                    <a:gd name="connsiteY39" fmla="*/ 333977 h 1160271"/>
                    <a:gd name="connsiteX40" fmla="*/ 243067 w 1007624"/>
                    <a:gd name="connsiteY40" fmla="*/ 326833 h 1160271"/>
                    <a:gd name="connsiteX41" fmla="*/ 240685 w 1007624"/>
                    <a:gd name="connsiteY41" fmla="*/ 319689 h 1160271"/>
                    <a:gd name="connsiteX42" fmla="*/ 235923 w 1007624"/>
                    <a:gd name="connsiteY42" fmla="*/ 310164 h 1160271"/>
                    <a:gd name="connsiteX43" fmla="*/ 247829 w 1007624"/>
                    <a:gd name="connsiteY43" fmla="*/ 300639 h 1160271"/>
                    <a:gd name="connsiteX44" fmla="*/ 252592 w 1007624"/>
                    <a:gd name="connsiteY44" fmla="*/ 293496 h 1160271"/>
                    <a:gd name="connsiteX45" fmla="*/ 266879 w 1007624"/>
                    <a:gd name="connsiteY45" fmla="*/ 291114 h 1160271"/>
                    <a:gd name="connsiteX46" fmla="*/ 274023 w 1007624"/>
                    <a:gd name="connsiteY46" fmla="*/ 288733 h 1160271"/>
                    <a:gd name="connsiteX47" fmla="*/ 288310 w 1007624"/>
                    <a:gd name="connsiteY47" fmla="*/ 286352 h 1160271"/>
                    <a:gd name="connsiteX48" fmla="*/ 297835 w 1007624"/>
                    <a:gd name="connsiteY48" fmla="*/ 283971 h 1160271"/>
                    <a:gd name="connsiteX49" fmla="*/ 316885 w 1007624"/>
                    <a:gd name="connsiteY49" fmla="*/ 286352 h 1160271"/>
                    <a:gd name="connsiteX50" fmla="*/ 324029 w 1007624"/>
                    <a:gd name="connsiteY50" fmla="*/ 305402 h 1160271"/>
                    <a:gd name="connsiteX51" fmla="*/ 335935 w 1007624"/>
                    <a:gd name="connsiteY51" fmla="*/ 307783 h 1160271"/>
                    <a:gd name="connsiteX52" fmla="*/ 362129 w 1007624"/>
                    <a:gd name="connsiteY52" fmla="*/ 322071 h 1160271"/>
                    <a:gd name="connsiteX53" fmla="*/ 369273 w 1007624"/>
                    <a:gd name="connsiteY53" fmla="*/ 324452 h 1160271"/>
                    <a:gd name="connsiteX54" fmla="*/ 376417 w 1007624"/>
                    <a:gd name="connsiteY54" fmla="*/ 326833 h 1160271"/>
                    <a:gd name="connsiteX55" fmla="*/ 383560 w 1007624"/>
                    <a:gd name="connsiteY55" fmla="*/ 324452 h 1160271"/>
                    <a:gd name="connsiteX56" fmla="*/ 385942 w 1007624"/>
                    <a:gd name="connsiteY56" fmla="*/ 317308 h 1160271"/>
                    <a:gd name="connsiteX57" fmla="*/ 390704 w 1007624"/>
                    <a:gd name="connsiteY57" fmla="*/ 295877 h 1160271"/>
                    <a:gd name="connsiteX58" fmla="*/ 397848 w 1007624"/>
                    <a:gd name="connsiteY58" fmla="*/ 291114 h 1160271"/>
                    <a:gd name="connsiteX59" fmla="*/ 404992 w 1007624"/>
                    <a:gd name="connsiteY59" fmla="*/ 253014 h 1160271"/>
                    <a:gd name="connsiteX60" fmla="*/ 412135 w 1007624"/>
                    <a:gd name="connsiteY60" fmla="*/ 238727 h 1160271"/>
                    <a:gd name="connsiteX61" fmla="*/ 414517 w 1007624"/>
                    <a:gd name="connsiteY61" fmla="*/ 231583 h 1160271"/>
                    <a:gd name="connsiteX62" fmla="*/ 407373 w 1007624"/>
                    <a:gd name="connsiteY62" fmla="*/ 198246 h 1160271"/>
                    <a:gd name="connsiteX63" fmla="*/ 402610 w 1007624"/>
                    <a:gd name="connsiteY63" fmla="*/ 183958 h 1160271"/>
                    <a:gd name="connsiteX64" fmla="*/ 400229 w 1007624"/>
                    <a:gd name="connsiteY64" fmla="*/ 176814 h 1160271"/>
                    <a:gd name="connsiteX65" fmla="*/ 400229 w 1007624"/>
                    <a:gd name="connsiteY65" fmla="*/ 133952 h 1160271"/>
                    <a:gd name="connsiteX66" fmla="*/ 412135 w 1007624"/>
                    <a:gd name="connsiteY66" fmla="*/ 112521 h 1160271"/>
                    <a:gd name="connsiteX67" fmla="*/ 419279 w 1007624"/>
                    <a:gd name="connsiteY67" fmla="*/ 95852 h 1160271"/>
                    <a:gd name="connsiteX68" fmla="*/ 419279 w 1007624"/>
                    <a:gd name="connsiteY68" fmla="*/ 48227 h 1160271"/>
                    <a:gd name="connsiteX69" fmla="*/ 424042 w 1007624"/>
                    <a:gd name="connsiteY69" fmla="*/ 41083 h 1160271"/>
                    <a:gd name="connsiteX70" fmla="*/ 450235 w 1007624"/>
                    <a:gd name="connsiteY70" fmla="*/ 43464 h 1160271"/>
                    <a:gd name="connsiteX71" fmla="*/ 454998 w 1007624"/>
                    <a:gd name="connsiteY71" fmla="*/ 36321 h 1160271"/>
                    <a:gd name="connsiteX72" fmla="*/ 466904 w 1007624"/>
                    <a:gd name="connsiteY72" fmla="*/ 22033 h 1160271"/>
                    <a:gd name="connsiteX73" fmla="*/ 519292 w 1007624"/>
                    <a:gd name="connsiteY73" fmla="*/ 17271 h 1160271"/>
                    <a:gd name="connsiteX74" fmla="*/ 524054 w 1007624"/>
                    <a:gd name="connsiteY74" fmla="*/ 24414 h 1160271"/>
                    <a:gd name="connsiteX75" fmla="*/ 547867 w 1007624"/>
                    <a:gd name="connsiteY75" fmla="*/ 33939 h 1160271"/>
                    <a:gd name="connsiteX76" fmla="*/ 557392 w 1007624"/>
                    <a:gd name="connsiteY76" fmla="*/ 52989 h 1160271"/>
                    <a:gd name="connsiteX77" fmla="*/ 566917 w 1007624"/>
                    <a:gd name="connsiteY77" fmla="*/ 55371 h 1160271"/>
                    <a:gd name="connsiteX78" fmla="*/ 581204 w 1007624"/>
                    <a:gd name="connsiteY78" fmla="*/ 60133 h 1160271"/>
                    <a:gd name="connsiteX79" fmla="*/ 597873 w 1007624"/>
                    <a:gd name="connsiteY79" fmla="*/ 67277 h 1160271"/>
                    <a:gd name="connsiteX80" fmla="*/ 605017 w 1007624"/>
                    <a:gd name="connsiteY80" fmla="*/ 74421 h 1160271"/>
                    <a:gd name="connsiteX81" fmla="*/ 619304 w 1007624"/>
                    <a:gd name="connsiteY81" fmla="*/ 83946 h 1160271"/>
                    <a:gd name="connsiteX82" fmla="*/ 633592 w 1007624"/>
                    <a:gd name="connsiteY82" fmla="*/ 95852 h 1160271"/>
                    <a:gd name="connsiteX83" fmla="*/ 635973 w 1007624"/>
                    <a:gd name="connsiteY83" fmla="*/ 102996 h 1160271"/>
                    <a:gd name="connsiteX84" fmla="*/ 638354 w 1007624"/>
                    <a:gd name="connsiteY84" fmla="*/ 117283 h 1160271"/>
                    <a:gd name="connsiteX85" fmla="*/ 702648 w 1007624"/>
                    <a:gd name="connsiteY85" fmla="*/ 114902 h 1160271"/>
                    <a:gd name="connsiteX86" fmla="*/ 719317 w 1007624"/>
                    <a:gd name="connsiteY86" fmla="*/ 114902 h 1160271"/>
                    <a:gd name="connsiteX87" fmla="*/ 726460 w 1007624"/>
                    <a:gd name="connsiteY87" fmla="*/ 119664 h 1160271"/>
                    <a:gd name="connsiteX88" fmla="*/ 735985 w 1007624"/>
                    <a:gd name="connsiteY88" fmla="*/ 122046 h 1160271"/>
                    <a:gd name="connsiteX89" fmla="*/ 785992 w 1007624"/>
                    <a:gd name="connsiteY89" fmla="*/ 124427 h 1160271"/>
                    <a:gd name="connsiteX90" fmla="*/ 783610 w 1007624"/>
                    <a:gd name="connsiteY90" fmla="*/ 138714 h 1160271"/>
                    <a:gd name="connsiteX91" fmla="*/ 778848 w 1007624"/>
                    <a:gd name="connsiteY91" fmla="*/ 153002 h 1160271"/>
                    <a:gd name="connsiteX92" fmla="*/ 776467 w 1007624"/>
                    <a:gd name="connsiteY92" fmla="*/ 160146 h 1160271"/>
                    <a:gd name="connsiteX93" fmla="*/ 771704 w 1007624"/>
                    <a:gd name="connsiteY93" fmla="*/ 172052 h 1160271"/>
                    <a:gd name="connsiteX94" fmla="*/ 759798 w 1007624"/>
                    <a:gd name="connsiteY94" fmla="*/ 174433 h 1160271"/>
                    <a:gd name="connsiteX95" fmla="*/ 757417 w 1007624"/>
                    <a:gd name="connsiteY95" fmla="*/ 181577 h 1160271"/>
                    <a:gd name="connsiteX96" fmla="*/ 750273 w 1007624"/>
                    <a:gd name="connsiteY96" fmla="*/ 195864 h 1160271"/>
                    <a:gd name="connsiteX97" fmla="*/ 752654 w 1007624"/>
                    <a:gd name="connsiteY97" fmla="*/ 207771 h 1160271"/>
                    <a:gd name="connsiteX98" fmla="*/ 771704 w 1007624"/>
                    <a:gd name="connsiteY98" fmla="*/ 210152 h 1160271"/>
                    <a:gd name="connsiteX99" fmla="*/ 774085 w 1007624"/>
                    <a:gd name="connsiteY99" fmla="*/ 243489 h 1160271"/>
                    <a:gd name="connsiteX100" fmla="*/ 793135 w 1007624"/>
                    <a:gd name="connsiteY100" fmla="*/ 248252 h 1160271"/>
                    <a:gd name="connsiteX101" fmla="*/ 800279 w 1007624"/>
                    <a:gd name="connsiteY101" fmla="*/ 253014 h 1160271"/>
                    <a:gd name="connsiteX102" fmla="*/ 805042 w 1007624"/>
                    <a:gd name="connsiteY102" fmla="*/ 260158 h 1160271"/>
                    <a:gd name="connsiteX103" fmla="*/ 812185 w 1007624"/>
                    <a:gd name="connsiteY103" fmla="*/ 262539 h 1160271"/>
                    <a:gd name="connsiteX104" fmla="*/ 833617 w 1007624"/>
                    <a:gd name="connsiteY104" fmla="*/ 272064 h 1160271"/>
                    <a:gd name="connsiteX105" fmla="*/ 847904 w 1007624"/>
                    <a:gd name="connsiteY105" fmla="*/ 281589 h 1160271"/>
                    <a:gd name="connsiteX106" fmla="*/ 852667 w 1007624"/>
                    <a:gd name="connsiteY106" fmla="*/ 288733 h 1160271"/>
                    <a:gd name="connsiteX107" fmla="*/ 859810 w 1007624"/>
                    <a:gd name="connsiteY107" fmla="*/ 291114 h 1160271"/>
                    <a:gd name="connsiteX108" fmla="*/ 833617 w 1007624"/>
                    <a:gd name="connsiteY108" fmla="*/ 310164 h 1160271"/>
                    <a:gd name="connsiteX109" fmla="*/ 826473 w 1007624"/>
                    <a:gd name="connsiteY109" fmla="*/ 314927 h 1160271"/>
                    <a:gd name="connsiteX110" fmla="*/ 819329 w 1007624"/>
                    <a:gd name="connsiteY110" fmla="*/ 331596 h 1160271"/>
                    <a:gd name="connsiteX111" fmla="*/ 826473 w 1007624"/>
                    <a:gd name="connsiteY111" fmla="*/ 333977 h 1160271"/>
                    <a:gd name="connsiteX112" fmla="*/ 838379 w 1007624"/>
                    <a:gd name="connsiteY112" fmla="*/ 336358 h 1160271"/>
                    <a:gd name="connsiteX113" fmla="*/ 845523 w 1007624"/>
                    <a:gd name="connsiteY113" fmla="*/ 341121 h 1160271"/>
                    <a:gd name="connsiteX114" fmla="*/ 855048 w 1007624"/>
                    <a:gd name="connsiteY114" fmla="*/ 343502 h 1160271"/>
                    <a:gd name="connsiteX115" fmla="*/ 857429 w 1007624"/>
                    <a:gd name="connsiteY115" fmla="*/ 350646 h 1160271"/>
                    <a:gd name="connsiteX116" fmla="*/ 864573 w 1007624"/>
                    <a:gd name="connsiteY116" fmla="*/ 353027 h 1160271"/>
                    <a:gd name="connsiteX117" fmla="*/ 871717 w 1007624"/>
                    <a:gd name="connsiteY117" fmla="*/ 360171 h 1160271"/>
                    <a:gd name="connsiteX118" fmla="*/ 874098 w 1007624"/>
                    <a:gd name="connsiteY118" fmla="*/ 367314 h 1160271"/>
                    <a:gd name="connsiteX119" fmla="*/ 881242 w 1007624"/>
                    <a:gd name="connsiteY119" fmla="*/ 369696 h 1160271"/>
                    <a:gd name="connsiteX120" fmla="*/ 893148 w 1007624"/>
                    <a:gd name="connsiteY120" fmla="*/ 410177 h 1160271"/>
                    <a:gd name="connsiteX121" fmla="*/ 909817 w 1007624"/>
                    <a:gd name="connsiteY121" fmla="*/ 431608 h 1160271"/>
                    <a:gd name="connsiteX122" fmla="*/ 909817 w 1007624"/>
                    <a:gd name="connsiteY122" fmla="*/ 498283 h 1160271"/>
                    <a:gd name="connsiteX123" fmla="*/ 914579 w 1007624"/>
                    <a:gd name="connsiteY123" fmla="*/ 507808 h 1160271"/>
                    <a:gd name="connsiteX124" fmla="*/ 912198 w 1007624"/>
                    <a:gd name="connsiteY124" fmla="*/ 517333 h 1160271"/>
                    <a:gd name="connsiteX125" fmla="*/ 902673 w 1007624"/>
                    <a:gd name="connsiteY125" fmla="*/ 524477 h 1160271"/>
                    <a:gd name="connsiteX126" fmla="*/ 916960 w 1007624"/>
                    <a:gd name="connsiteY126" fmla="*/ 562577 h 1160271"/>
                    <a:gd name="connsiteX127" fmla="*/ 924104 w 1007624"/>
                    <a:gd name="connsiteY127" fmla="*/ 567339 h 1160271"/>
                    <a:gd name="connsiteX128" fmla="*/ 952679 w 1007624"/>
                    <a:gd name="connsiteY128" fmla="*/ 564958 h 1160271"/>
                    <a:gd name="connsiteX129" fmla="*/ 966967 w 1007624"/>
                    <a:gd name="connsiteY129" fmla="*/ 567339 h 1160271"/>
                    <a:gd name="connsiteX130" fmla="*/ 969348 w 1007624"/>
                    <a:gd name="connsiteY130" fmla="*/ 584008 h 1160271"/>
                    <a:gd name="connsiteX131" fmla="*/ 971729 w 1007624"/>
                    <a:gd name="connsiteY131" fmla="*/ 591152 h 1160271"/>
                    <a:gd name="connsiteX132" fmla="*/ 983635 w 1007624"/>
                    <a:gd name="connsiteY132" fmla="*/ 607821 h 1160271"/>
                    <a:gd name="connsiteX133" fmla="*/ 990779 w 1007624"/>
                    <a:gd name="connsiteY133" fmla="*/ 622108 h 1160271"/>
                    <a:gd name="connsiteX134" fmla="*/ 1002685 w 1007624"/>
                    <a:gd name="connsiteY134" fmla="*/ 636396 h 1160271"/>
                    <a:gd name="connsiteX135" fmla="*/ 1002685 w 1007624"/>
                    <a:gd name="connsiteY135" fmla="*/ 688783 h 1160271"/>
                    <a:gd name="connsiteX136" fmla="*/ 997923 w 1007624"/>
                    <a:gd name="connsiteY136" fmla="*/ 695927 h 1160271"/>
                    <a:gd name="connsiteX137" fmla="*/ 990779 w 1007624"/>
                    <a:gd name="connsiteY137" fmla="*/ 705452 h 1160271"/>
                    <a:gd name="connsiteX138" fmla="*/ 983635 w 1007624"/>
                    <a:gd name="connsiteY138" fmla="*/ 726883 h 1160271"/>
                    <a:gd name="connsiteX139" fmla="*/ 981254 w 1007624"/>
                    <a:gd name="connsiteY139" fmla="*/ 734027 h 1160271"/>
                    <a:gd name="connsiteX140" fmla="*/ 964585 w 1007624"/>
                    <a:gd name="connsiteY140" fmla="*/ 731646 h 1160271"/>
                    <a:gd name="connsiteX141" fmla="*/ 940773 w 1007624"/>
                    <a:gd name="connsiteY141" fmla="*/ 736408 h 1160271"/>
                    <a:gd name="connsiteX142" fmla="*/ 933629 w 1007624"/>
                    <a:gd name="connsiteY142" fmla="*/ 743552 h 1160271"/>
                    <a:gd name="connsiteX143" fmla="*/ 924104 w 1007624"/>
                    <a:gd name="connsiteY143" fmla="*/ 764983 h 1160271"/>
                    <a:gd name="connsiteX144" fmla="*/ 909817 w 1007624"/>
                    <a:gd name="connsiteY144" fmla="*/ 769746 h 1160271"/>
                    <a:gd name="connsiteX145" fmla="*/ 883623 w 1007624"/>
                    <a:gd name="connsiteY145" fmla="*/ 769746 h 1160271"/>
                    <a:gd name="connsiteX146" fmla="*/ 881242 w 1007624"/>
                    <a:gd name="connsiteY146" fmla="*/ 781652 h 1160271"/>
                    <a:gd name="connsiteX147" fmla="*/ 869335 w 1007624"/>
                    <a:gd name="connsiteY147" fmla="*/ 791177 h 1160271"/>
                    <a:gd name="connsiteX148" fmla="*/ 852667 w 1007624"/>
                    <a:gd name="connsiteY148" fmla="*/ 786414 h 1160271"/>
                    <a:gd name="connsiteX149" fmla="*/ 850285 w 1007624"/>
                    <a:gd name="connsiteY149" fmla="*/ 779271 h 1160271"/>
                    <a:gd name="connsiteX150" fmla="*/ 847904 w 1007624"/>
                    <a:gd name="connsiteY150" fmla="*/ 788796 h 1160271"/>
                    <a:gd name="connsiteX151" fmla="*/ 845523 w 1007624"/>
                    <a:gd name="connsiteY151" fmla="*/ 803083 h 1160271"/>
                    <a:gd name="connsiteX152" fmla="*/ 840760 w 1007624"/>
                    <a:gd name="connsiteY152" fmla="*/ 812608 h 1160271"/>
                    <a:gd name="connsiteX153" fmla="*/ 838379 w 1007624"/>
                    <a:gd name="connsiteY153" fmla="*/ 836421 h 1160271"/>
                    <a:gd name="connsiteX154" fmla="*/ 828854 w 1007624"/>
                    <a:gd name="connsiteY154" fmla="*/ 850708 h 1160271"/>
                    <a:gd name="connsiteX155" fmla="*/ 831235 w 1007624"/>
                    <a:gd name="connsiteY155" fmla="*/ 864996 h 1160271"/>
                    <a:gd name="connsiteX156" fmla="*/ 855048 w 1007624"/>
                    <a:gd name="connsiteY156" fmla="*/ 860233 h 1160271"/>
                    <a:gd name="connsiteX157" fmla="*/ 874098 w 1007624"/>
                    <a:gd name="connsiteY157" fmla="*/ 862614 h 1160271"/>
                    <a:gd name="connsiteX158" fmla="*/ 876479 w 1007624"/>
                    <a:gd name="connsiteY158" fmla="*/ 869758 h 1160271"/>
                    <a:gd name="connsiteX159" fmla="*/ 869335 w 1007624"/>
                    <a:gd name="connsiteY159" fmla="*/ 888808 h 1160271"/>
                    <a:gd name="connsiteX160" fmla="*/ 866954 w 1007624"/>
                    <a:gd name="connsiteY160" fmla="*/ 895952 h 1160271"/>
                    <a:gd name="connsiteX161" fmla="*/ 859810 w 1007624"/>
                    <a:gd name="connsiteY161" fmla="*/ 900714 h 1160271"/>
                    <a:gd name="connsiteX162" fmla="*/ 890767 w 1007624"/>
                    <a:gd name="connsiteY162" fmla="*/ 917383 h 1160271"/>
                    <a:gd name="connsiteX163" fmla="*/ 881242 w 1007624"/>
                    <a:gd name="connsiteY163" fmla="*/ 969771 h 1160271"/>
                    <a:gd name="connsiteX164" fmla="*/ 859810 w 1007624"/>
                    <a:gd name="connsiteY164" fmla="*/ 972152 h 1160271"/>
                    <a:gd name="connsiteX165" fmla="*/ 852667 w 1007624"/>
                    <a:gd name="connsiteY165" fmla="*/ 976914 h 1160271"/>
                    <a:gd name="connsiteX166" fmla="*/ 835998 w 1007624"/>
                    <a:gd name="connsiteY166" fmla="*/ 981677 h 1160271"/>
                    <a:gd name="connsiteX167" fmla="*/ 821710 w 1007624"/>
                    <a:gd name="connsiteY167" fmla="*/ 986439 h 1160271"/>
                    <a:gd name="connsiteX168" fmla="*/ 814567 w 1007624"/>
                    <a:gd name="connsiteY168" fmla="*/ 988821 h 1160271"/>
                    <a:gd name="connsiteX169" fmla="*/ 805042 w 1007624"/>
                    <a:gd name="connsiteY169" fmla="*/ 991202 h 1160271"/>
                    <a:gd name="connsiteX170" fmla="*/ 795517 w 1007624"/>
                    <a:gd name="connsiteY170" fmla="*/ 1022158 h 1160271"/>
                    <a:gd name="connsiteX171" fmla="*/ 785992 w 1007624"/>
                    <a:gd name="connsiteY171" fmla="*/ 1043589 h 1160271"/>
                    <a:gd name="connsiteX172" fmla="*/ 778848 w 1007624"/>
                    <a:gd name="connsiteY172" fmla="*/ 1050733 h 1160271"/>
                    <a:gd name="connsiteX173" fmla="*/ 776467 w 1007624"/>
                    <a:gd name="connsiteY173" fmla="*/ 1057877 h 1160271"/>
                    <a:gd name="connsiteX174" fmla="*/ 759798 w 1007624"/>
                    <a:gd name="connsiteY174" fmla="*/ 1081689 h 1160271"/>
                    <a:gd name="connsiteX175" fmla="*/ 745510 w 1007624"/>
                    <a:gd name="connsiteY175" fmla="*/ 1079308 h 1160271"/>
                    <a:gd name="connsiteX176" fmla="*/ 740748 w 1007624"/>
                    <a:gd name="connsiteY176" fmla="*/ 1072164 h 1160271"/>
                    <a:gd name="connsiteX177" fmla="*/ 733604 w 1007624"/>
                    <a:gd name="connsiteY177" fmla="*/ 1069783 h 1160271"/>
                    <a:gd name="connsiteX178" fmla="*/ 719317 w 1007624"/>
                    <a:gd name="connsiteY178" fmla="*/ 1060258 h 1160271"/>
                    <a:gd name="connsiteX179" fmla="*/ 707410 w 1007624"/>
                    <a:gd name="connsiteY179" fmla="*/ 1048352 h 1160271"/>
                    <a:gd name="connsiteX180" fmla="*/ 700267 w 1007624"/>
                    <a:gd name="connsiteY180" fmla="*/ 1038827 h 1160271"/>
                    <a:gd name="connsiteX181" fmla="*/ 685979 w 1007624"/>
                    <a:gd name="connsiteY181" fmla="*/ 1024539 h 1160271"/>
                    <a:gd name="connsiteX182" fmla="*/ 683598 w 1007624"/>
                    <a:gd name="connsiteY182" fmla="*/ 1041208 h 1160271"/>
                    <a:gd name="connsiteX183" fmla="*/ 681217 w 1007624"/>
                    <a:gd name="connsiteY183" fmla="*/ 1105502 h 1160271"/>
                    <a:gd name="connsiteX184" fmla="*/ 678835 w 1007624"/>
                    <a:gd name="connsiteY184" fmla="*/ 1112646 h 1160271"/>
                    <a:gd name="connsiteX185" fmla="*/ 664548 w 1007624"/>
                    <a:gd name="connsiteY185" fmla="*/ 1119789 h 1160271"/>
                    <a:gd name="connsiteX186" fmla="*/ 645498 w 1007624"/>
                    <a:gd name="connsiteY186" fmla="*/ 1129314 h 1160271"/>
                    <a:gd name="connsiteX187" fmla="*/ 640735 w 1007624"/>
                    <a:gd name="connsiteY187" fmla="*/ 1148364 h 1160271"/>
                    <a:gd name="connsiteX188" fmla="*/ 633592 w 1007624"/>
                    <a:gd name="connsiteY188" fmla="*/ 1153127 h 1160271"/>
                    <a:gd name="connsiteX189" fmla="*/ 626448 w 1007624"/>
                    <a:gd name="connsiteY189" fmla="*/ 1160271 h 1160271"/>
                    <a:gd name="connsiteX190" fmla="*/ 605017 w 1007624"/>
                    <a:gd name="connsiteY190" fmla="*/ 1157889 h 1160271"/>
                    <a:gd name="connsiteX191" fmla="*/ 593110 w 1007624"/>
                    <a:gd name="connsiteY191" fmla="*/ 1143602 h 1160271"/>
                    <a:gd name="connsiteX192" fmla="*/ 581204 w 1007624"/>
                    <a:gd name="connsiteY192" fmla="*/ 1136458 h 1160271"/>
                    <a:gd name="connsiteX193" fmla="*/ 578823 w 1007624"/>
                    <a:gd name="connsiteY193" fmla="*/ 1126933 h 1160271"/>
                    <a:gd name="connsiteX194" fmla="*/ 555010 w 1007624"/>
                    <a:gd name="connsiteY194" fmla="*/ 1112646 h 1160271"/>
                    <a:gd name="connsiteX195" fmla="*/ 545485 w 1007624"/>
                    <a:gd name="connsiteY195" fmla="*/ 1110264 h 1160271"/>
                    <a:gd name="connsiteX196" fmla="*/ 507385 w 1007624"/>
                    <a:gd name="connsiteY196" fmla="*/ 1112646 h 1160271"/>
                    <a:gd name="connsiteX197" fmla="*/ 500242 w 1007624"/>
                    <a:gd name="connsiteY197" fmla="*/ 1119789 h 1160271"/>
                    <a:gd name="connsiteX198" fmla="*/ 485954 w 1007624"/>
                    <a:gd name="connsiteY198" fmla="*/ 1124552 h 1160271"/>
                    <a:gd name="connsiteX199" fmla="*/ 474048 w 1007624"/>
                    <a:gd name="connsiteY199" fmla="*/ 1131696 h 1160271"/>
                    <a:gd name="connsiteX200" fmla="*/ 464523 w 1007624"/>
                    <a:gd name="connsiteY200" fmla="*/ 1134077 h 1160271"/>
                    <a:gd name="connsiteX201" fmla="*/ 457379 w 1007624"/>
                    <a:gd name="connsiteY201" fmla="*/ 1136458 h 1160271"/>
                    <a:gd name="connsiteX202" fmla="*/ 435948 w 1007624"/>
                    <a:gd name="connsiteY202" fmla="*/ 1143602 h 1160271"/>
                    <a:gd name="connsiteX203" fmla="*/ 428804 w 1007624"/>
                    <a:gd name="connsiteY203" fmla="*/ 1148364 h 1160271"/>
                    <a:gd name="connsiteX204" fmla="*/ 404992 w 1007624"/>
                    <a:gd name="connsiteY204" fmla="*/ 1148364 h 1160271"/>
                    <a:gd name="connsiteX205" fmla="*/ 390704 w 1007624"/>
                    <a:gd name="connsiteY205" fmla="*/ 1134077 h 1160271"/>
                    <a:gd name="connsiteX206" fmla="*/ 383560 w 1007624"/>
                    <a:gd name="connsiteY206" fmla="*/ 1131696 h 1160271"/>
                    <a:gd name="connsiteX207" fmla="*/ 354985 w 1007624"/>
                    <a:gd name="connsiteY207" fmla="*/ 1129314 h 1160271"/>
                    <a:gd name="connsiteX208" fmla="*/ 345460 w 1007624"/>
                    <a:gd name="connsiteY208" fmla="*/ 1095977 h 1160271"/>
                    <a:gd name="connsiteX209" fmla="*/ 335935 w 1007624"/>
                    <a:gd name="connsiteY209" fmla="*/ 1088833 h 1160271"/>
                    <a:gd name="connsiteX210" fmla="*/ 331173 w 1007624"/>
                    <a:gd name="connsiteY210" fmla="*/ 1081689 h 1160271"/>
                    <a:gd name="connsiteX211" fmla="*/ 324029 w 1007624"/>
                    <a:gd name="connsiteY211" fmla="*/ 1048352 h 1160271"/>
                    <a:gd name="connsiteX212" fmla="*/ 316885 w 1007624"/>
                    <a:gd name="connsiteY212" fmla="*/ 1045971 h 1160271"/>
                    <a:gd name="connsiteX213" fmla="*/ 274023 w 1007624"/>
                    <a:gd name="connsiteY213" fmla="*/ 1048352 h 1160271"/>
                    <a:gd name="connsiteX214" fmla="*/ 264498 w 1007624"/>
                    <a:gd name="connsiteY214" fmla="*/ 1067402 h 1160271"/>
                    <a:gd name="connsiteX215" fmla="*/ 254973 w 1007624"/>
                    <a:gd name="connsiteY215" fmla="*/ 1088833 h 1160271"/>
                    <a:gd name="connsiteX216" fmla="*/ 247829 w 1007624"/>
                    <a:gd name="connsiteY216" fmla="*/ 1095977 h 1160271"/>
                    <a:gd name="connsiteX217" fmla="*/ 233542 w 1007624"/>
                    <a:gd name="connsiteY217" fmla="*/ 1091214 h 1160271"/>
                    <a:gd name="connsiteX218" fmla="*/ 228779 w 1007624"/>
                    <a:gd name="connsiteY218" fmla="*/ 1081689 h 1160271"/>
                    <a:gd name="connsiteX219" fmla="*/ 212110 w 1007624"/>
                    <a:gd name="connsiteY219" fmla="*/ 1060258 h 1160271"/>
                    <a:gd name="connsiteX220" fmla="*/ 204967 w 1007624"/>
                    <a:gd name="connsiteY220" fmla="*/ 1055496 h 1160271"/>
                    <a:gd name="connsiteX221" fmla="*/ 200204 w 1007624"/>
                    <a:gd name="connsiteY221" fmla="*/ 1048352 h 1160271"/>
                    <a:gd name="connsiteX222" fmla="*/ 190679 w 1007624"/>
                    <a:gd name="connsiteY222" fmla="*/ 1043589 h 1160271"/>
                    <a:gd name="connsiteX223" fmla="*/ 147817 w 1007624"/>
                    <a:gd name="connsiteY223" fmla="*/ 1036446 h 1160271"/>
                    <a:gd name="connsiteX224" fmla="*/ 140673 w 1007624"/>
                    <a:gd name="connsiteY224" fmla="*/ 1031683 h 1160271"/>
                    <a:gd name="connsiteX225" fmla="*/ 135910 w 1007624"/>
                    <a:gd name="connsiteY225" fmla="*/ 1022158 h 1160271"/>
                    <a:gd name="connsiteX226" fmla="*/ 140673 w 1007624"/>
                    <a:gd name="connsiteY226" fmla="*/ 1005489 h 1160271"/>
                    <a:gd name="connsiteX227" fmla="*/ 138292 w 1007624"/>
                    <a:gd name="connsiteY227" fmla="*/ 948339 h 1160271"/>
                    <a:gd name="connsiteX228" fmla="*/ 131148 w 1007624"/>
                    <a:gd name="connsiteY228" fmla="*/ 938814 h 1160271"/>
                    <a:gd name="connsiteX229" fmla="*/ 126385 w 1007624"/>
                    <a:gd name="connsiteY229" fmla="*/ 929289 h 1160271"/>
                    <a:gd name="connsiteX230" fmla="*/ 116860 w 1007624"/>
                    <a:gd name="connsiteY230" fmla="*/ 915002 h 1160271"/>
                    <a:gd name="connsiteX231" fmla="*/ 112098 w 1007624"/>
                    <a:gd name="connsiteY231" fmla="*/ 900714 h 1160271"/>
                    <a:gd name="connsiteX232" fmla="*/ 116860 w 1007624"/>
                    <a:gd name="connsiteY232" fmla="*/ 850708 h 1160271"/>
                    <a:gd name="connsiteX233" fmla="*/ 114479 w 1007624"/>
                    <a:gd name="connsiteY233" fmla="*/ 836421 h 1160271"/>
                    <a:gd name="connsiteX234" fmla="*/ 102573 w 1007624"/>
                    <a:gd name="connsiteY234" fmla="*/ 826896 h 1160271"/>
                    <a:gd name="connsiteX235" fmla="*/ 85904 w 1007624"/>
                    <a:gd name="connsiteY235" fmla="*/ 822133 h 1160271"/>
                    <a:gd name="connsiteX236" fmla="*/ 57329 w 1007624"/>
                    <a:gd name="connsiteY236" fmla="*/ 824514 h 1160271"/>
                    <a:gd name="connsiteX237" fmla="*/ 43042 w 1007624"/>
                    <a:gd name="connsiteY237" fmla="*/ 836421 h 1160271"/>
                    <a:gd name="connsiteX238" fmla="*/ 45423 w 1007624"/>
                    <a:gd name="connsiteY238" fmla="*/ 843564 h 1160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</a:cxnLst>
                  <a:rect l="l" t="t" r="r" b="b"/>
                  <a:pathLst>
                    <a:path w="1007624" h="1160271">
                      <a:moveTo>
                        <a:pt x="45423" y="843564"/>
                      </a:moveTo>
                      <a:cubicBezTo>
                        <a:pt x="45423" y="838405"/>
                        <a:pt x="45027" y="818033"/>
                        <a:pt x="43042" y="805464"/>
                      </a:cubicBezTo>
                      <a:cubicBezTo>
                        <a:pt x="42596" y="802637"/>
                        <a:pt x="40706" y="799838"/>
                        <a:pt x="38279" y="798321"/>
                      </a:cubicBezTo>
                      <a:cubicBezTo>
                        <a:pt x="34022" y="795660"/>
                        <a:pt x="23992" y="793558"/>
                        <a:pt x="23992" y="793558"/>
                      </a:cubicBezTo>
                      <a:cubicBezTo>
                        <a:pt x="12642" y="776534"/>
                        <a:pt x="24769" y="797186"/>
                        <a:pt x="16848" y="760221"/>
                      </a:cubicBezTo>
                      <a:cubicBezTo>
                        <a:pt x="16248" y="757422"/>
                        <a:pt x="13505" y="755562"/>
                        <a:pt x="12085" y="753077"/>
                      </a:cubicBezTo>
                      <a:cubicBezTo>
                        <a:pt x="0" y="731928"/>
                        <a:pt x="14165" y="753814"/>
                        <a:pt x="2560" y="736408"/>
                      </a:cubicBezTo>
                      <a:cubicBezTo>
                        <a:pt x="3674" y="727499"/>
                        <a:pt x="4807" y="714680"/>
                        <a:pt x="7323" y="705452"/>
                      </a:cubicBezTo>
                      <a:cubicBezTo>
                        <a:pt x="8644" y="700609"/>
                        <a:pt x="12085" y="691164"/>
                        <a:pt x="12085" y="691164"/>
                      </a:cubicBezTo>
                      <a:cubicBezTo>
                        <a:pt x="11291" y="684814"/>
                        <a:pt x="10849" y="678410"/>
                        <a:pt x="9704" y="672114"/>
                      </a:cubicBezTo>
                      <a:cubicBezTo>
                        <a:pt x="9255" y="669645"/>
                        <a:pt x="7323" y="667481"/>
                        <a:pt x="7323" y="664971"/>
                      </a:cubicBezTo>
                      <a:cubicBezTo>
                        <a:pt x="7323" y="656204"/>
                        <a:pt x="8545" y="647467"/>
                        <a:pt x="9704" y="638777"/>
                      </a:cubicBezTo>
                      <a:cubicBezTo>
                        <a:pt x="10635" y="631790"/>
                        <a:pt x="12629" y="628542"/>
                        <a:pt x="14467" y="622108"/>
                      </a:cubicBezTo>
                      <a:cubicBezTo>
                        <a:pt x="15366" y="618961"/>
                        <a:pt x="15949" y="615730"/>
                        <a:pt x="16848" y="612583"/>
                      </a:cubicBezTo>
                      <a:cubicBezTo>
                        <a:pt x="17538" y="610169"/>
                        <a:pt x="18685" y="607889"/>
                        <a:pt x="19229" y="605439"/>
                      </a:cubicBezTo>
                      <a:cubicBezTo>
                        <a:pt x="20276" y="600726"/>
                        <a:pt x="20816" y="595914"/>
                        <a:pt x="21610" y="591152"/>
                      </a:cubicBezTo>
                      <a:cubicBezTo>
                        <a:pt x="32338" y="592493"/>
                        <a:pt x="46509" y="595961"/>
                        <a:pt x="57329" y="591152"/>
                      </a:cubicBezTo>
                      <a:cubicBezTo>
                        <a:pt x="72915" y="584225"/>
                        <a:pt x="50477" y="582998"/>
                        <a:pt x="69235" y="579246"/>
                      </a:cubicBezTo>
                      <a:cubicBezTo>
                        <a:pt x="78607" y="577371"/>
                        <a:pt x="88285" y="577658"/>
                        <a:pt x="97810" y="576864"/>
                      </a:cubicBezTo>
                      <a:cubicBezTo>
                        <a:pt x="100985" y="576070"/>
                        <a:pt x="104612" y="576298"/>
                        <a:pt x="107335" y="574483"/>
                      </a:cubicBezTo>
                      <a:cubicBezTo>
                        <a:pt x="113080" y="570653"/>
                        <a:pt x="111553" y="565317"/>
                        <a:pt x="114479" y="560196"/>
                      </a:cubicBezTo>
                      <a:cubicBezTo>
                        <a:pt x="116448" y="556750"/>
                        <a:pt x="119242" y="553846"/>
                        <a:pt x="121623" y="550671"/>
                      </a:cubicBezTo>
                      <a:cubicBezTo>
                        <a:pt x="122417" y="544321"/>
                        <a:pt x="123397" y="537992"/>
                        <a:pt x="124004" y="531621"/>
                      </a:cubicBezTo>
                      <a:cubicBezTo>
                        <a:pt x="124985" y="521318"/>
                        <a:pt x="123542" y="510615"/>
                        <a:pt x="126385" y="500664"/>
                      </a:cubicBezTo>
                      <a:cubicBezTo>
                        <a:pt x="127075" y="498250"/>
                        <a:pt x="131335" y="499502"/>
                        <a:pt x="133529" y="498283"/>
                      </a:cubicBezTo>
                      <a:cubicBezTo>
                        <a:pt x="138533" y="495503"/>
                        <a:pt x="147817" y="488758"/>
                        <a:pt x="147817" y="488758"/>
                      </a:cubicBezTo>
                      <a:cubicBezTo>
                        <a:pt x="149404" y="486377"/>
                        <a:pt x="150344" y="483402"/>
                        <a:pt x="152579" y="481614"/>
                      </a:cubicBezTo>
                      <a:cubicBezTo>
                        <a:pt x="154539" y="480046"/>
                        <a:pt x="157262" y="479725"/>
                        <a:pt x="159723" y="479233"/>
                      </a:cubicBezTo>
                      <a:cubicBezTo>
                        <a:pt x="165227" y="478132"/>
                        <a:pt x="170836" y="477646"/>
                        <a:pt x="176392" y="476852"/>
                      </a:cubicBezTo>
                      <a:cubicBezTo>
                        <a:pt x="178857" y="471921"/>
                        <a:pt x="182069" y="464512"/>
                        <a:pt x="185917" y="460183"/>
                      </a:cubicBezTo>
                      <a:cubicBezTo>
                        <a:pt x="190391" y="455149"/>
                        <a:pt x="194180" y="448908"/>
                        <a:pt x="200204" y="445896"/>
                      </a:cubicBezTo>
                      <a:cubicBezTo>
                        <a:pt x="203379" y="444308"/>
                        <a:pt x="206466" y="442531"/>
                        <a:pt x="209729" y="441133"/>
                      </a:cubicBezTo>
                      <a:cubicBezTo>
                        <a:pt x="212036" y="440144"/>
                        <a:pt x="214403" y="439201"/>
                        <a:pt x="216873" y="438752"/>
                      </a:cubicBezTo>
                      <a:cubicBezTo>
                        <a:pt x="223169" y="437607"/>
                        <a:pt x="229573" y="437165"/>
                        <a:pt x="235923" y="436371"/>
                      </a:cubicBezTo>
                      <a:cubicBezTo>
                        <a:pt x="237510" y="433990"/>
                        <a:pt x="239523" y="431842"/>
                        <a:pt x="240685" y="429227"/>
                      </a:cubicBezTo>
                      <a:cubicBezTo>
                        <a:pt x="242724" y="424639"/>
                        <a:pt x="245448" y="414939"/>
                        <a:pt x="245448" y="414939"/>
                      </a:cubicBezTo>
                      <a:cubicBezTo>
                        <a:pt x="246242" y="408589"/>
                        <a:pt x="246777" y="402201"/>
                        <a:pt x="247829" y="395889"/>
                      </a:cubicBezTo>
                      <a:cubicBezTo>
                        <a:pt x="248367" y="392661"/>
                        <a:pt x="249672" y="389592"/>
                        <a:pt x="250210" y="386364"/>
                      </a:cubicBezTo>
                      <a:cubicBezTo>
                        <a:pt x="254698" y="359441"/>
                        <a:pt x="249865" y="375496"/>
                        <a:pt x="254973" y="360171"/>
                      </a:cubicBezTo>
                      <a:cubicBezTo>
                        <a:pt x="253695" y="353778"/>
                        <a:pt x="251284" y="339160"/>
                        <a:pt x="247829" y="333977"/>
                      </a:cubicBezTo>
                      <a:cubicBezTo>
                        <a:pt x="246242" y="331596"/>
                        <a:pt x="244347" y="329393"/>
                        <a:pt x="243067" y="326833"/>
                      </a:cubicBezTo>
                      <a:cubicBezTo>
                        <a:pt x="241944" y="324588"/>
                        <a:pt x="241674" y="321996"/>
                        <a:pt x="240685" y="319689"/>
                      </a:cubicBezTo>
                      <a:cubicBezTo>
                        <a:pt x="239287" y="316426"/>
                        <a:pt x="237510" y="313339"/>
                        <a:pt x="235923" y="310164"/>
                      </a:cubicBezTo>
                      <a:cubicBezTo>
                        <a:pt x="249567" y="289698"/>
                        <a:pt x="231400" y="313781"/>
                        <a:pt x="247829" y="300639"/>
                      </a:cubicBezTo>
                      <a:cubicBezTo>
                        <a:pt x="250064" y="298851"/>
                        <a:pt x="250032" y="294776"/>
                        <a:pt x="252592" y="293496"/>
                      </a:cubicBezTo>
                      <a:cubicBezTo>
                        <a:pt x="256910" y="291337"/>
                        <a:pt x="262166" y="292161"/>
                        <a:pt x="266879" y="291114"/>
                      </a:cubicBezTo>
                      <a:cubicBezTo>
                        <a:pt x="269329" y="290569"/>
                        <a:pt x="271573" y="289277"/>
                        <a:pt x="274023" y="288733"/>
                      </a:cubicBezTo>
                      <a:cubicBezTo>
                        <a:pt x="278736" y="287686"/>
                        <a:pt x="283576" y="287299"/>
                        <a:pt x="288310" y="286352"/>
                      </a:cubicBezTo>
                      <a:cubicBezTo>
                        <a:pt x="291519" y="285710"/>
                        <a:pt x="294660" y="284765"/>
                        <a:pt x="297835" y="283971"/>
                      </a:cubicBezTo>
                      <a:cubicBezTo>
                        <a:pt x="304185" y="284765"/>
                        <a:pt x="311161" y="283490"/>
                        <a:pt x="316885" y="286352"/>
                      </a:cubicBezTo>
                      <a:cubicBezTo>
                        <a:pt x="328505" y="292162"/>
                        <a:pt x="315815" y="298557"/>
                        <a:pt x="324029" y="305402"/>
                      </a:cubicBezTo>
                      <a:cubicBezTo>
                        <a:pt x="327138" y="307993"/>
                        <a:pt x="331966" y="306989"/>
                        <a:pt x="335935" y="307783"/>
                      </a:cubicBezTo>
                      <a:cubicBezTo>
                        <a:pt x="344875" y="321192"/>
                        <a:pt x="337983" y="314022"/>
                        <a:pt x="362129" y="322071"/>
                      </a:cubicBezTo>
                      <a:lnTo>
                        <a:pt x="369273" y="324452"/>
                      </a:lnTo>
                      <a:lnTo>
                        <a:pt x="376417" y="326833"/>
                      </a:lnTo>
                      <a:cubicBezTo>
                        <a:pt x="378798" y="326039"/>
                        <a:pt x="381785" y="326227"/>
                        <a:pt x="383560" y="324452"/>
                      </a:cubicBezTo>
                      <a:cubicBezTo>
                        <a:pt x="385335" y="322677"/>
                        <a:pt x="385397" y="319758"/>
                        <a:pt x="385942" y="317308"/>
                      </a:cubicBezTo>
                      <a:cubicBezTo>
                        <a:pt x="385977" y="317148"/>
                        <a:pt x="388230" y="298969"/>
                        <a:pt x="390704" y="295877"/>
                      </a:cubicBezTo>
                      <a:cubicBezTo>
                        <a:pt x="392492" y="293642"/>
                        <a:pt x="395467" y="292702"/>
                        <a:pt x="397848" y="291114"/>
                      </a:cubicBezTo>
                      <a:cubicBezTo>
                        <a:pt x="407065" y="268069"/>
                        <a:pt x="399762" y="289616"/>
                        <a:pt x="404992" y="253014"/>
                      </a:cubicBezTo>
                      <a:cubicBezTo>
                        <a:pt x="406189" y="244637"/>
                        <a:pt x="408363" y="246271"/>
                        <a:pt x="412135" y="238727"/>
                      </a:cubicBezTo>
                      <a:cubicBezTo>
                        <a:pt x="413258" y="236482"/>
                        <a:pt x="413723" y="233964"/>
                        <a:pt x="414517" y="231583"/>
                      </a:cubicBezTo>
                      <a:cubicBezTo>
                        <a:pt x="411512" y="207551"/>
                        <a:pt x="414159" y="218605"/>
                        <a:pt x="407373" y="198246"/>
                      </a:cubicBezTo>
                      <a:lnTo>
                        <a:pt x="402610" y="183958"/>
                      </a:lnTo>
                      <a:lnTo>
                        <a:pt x="400229" y="176814"/>
                      </a:lnTo>
                      <a:cubicBezTo>
                        <a:pt x="397137" y="155166"/>
                        <a:pt x="396514" y="159957"/>
                        <a:pt x="400229" y="133952"/>
                      </a:cubicBezTo>
                      <a:cubicBezTo>
                        <a:pt x="402024" y="121385"/>
                        <a:pt x="406680" y="128880"/>
                        <a:pt x="412135" y="112521"/>
                      </a:cubicBezTo>
                      <a:cubicBezTo>
                        <a:pt x="415640" y="102010"/>
                        <a:pt x="413394" y="107622"/>
                        <a:pt x="419279" y="95852"/>
                      </a:cubicBezTo>
                      <a:cubicBezTo>
                        <a:pt x="417360" y="76656"/>
                        <a:pt x="414849" y="67423"/>
                        <a:pt x="419279" y="48227"/>
                      </a:cubicBezTo>
                      <a:cubicBezTo>
                        <a:pt x="419923" y="45438"/>
                        <a:pt x="422454" y="43464"/>
                        <a:pt x="424042" y="41083"/>
                      </a:cubicBezTo>
                      <a:cubicBezTo>
                        <a:pt x="432773" y="41877"/>
                        <a:pt x="441570" y="44797"/>
                        <a:pt x="450235" y="43464"/>
                      </a:cubicBezTo>
                      <a:cubicBezTo>
                        <a:pt x="453064" y="43029"/>
                        <a:pt x="453578" y="38806"/>
                        <a:pt x="454998" y="36321"/>
                      </a:cubicBezTo>
                      <a:cubicBezTo>
                        <a:pt x="462436" y="23305"/>
                        <a:pt x="455681" y="29516"/>
                        <a:pt x="466904" y="22033"/>
                      </a:cubicBezTo>
                      <a:cubicBezTo>
                        <a:pt x="474247" y="0"/>
                        <a:pt x="468867" y="8501"/>
                        <a:pt x="519292" y="17271"/>
                      </a:cubicBezTo>
                      <a:cubicBezTo>
                        <a:pt x="522111" y="17761"/>
                        <a:pt x="522031" y="22391"/>
                        <a:pt x="524054" y="24414"/>
                      </a:cubicBezTo>
                      <a:cubicBezTo>
                        <a:pt x="530429" y="30789"/>
                        <a:pt x="539705" y="31607"/>
                        <a:pt x="547867" y="33939"/>
                      </a:cubicBezTo>
                      <a:cubicBezTo>
                        <a:pt x="549796" y="41655"/>
                        <a:pt x="550000" y="47709"/>
                        <a:pt x="557392" y="52989"/>
                      </a:cubicBezTo>
                      <a:cubicBezTo>
                        <a:pt x="560055" y="54891"/>
                        <a:pt x="563782" y="54431"/>
                        <a:pt x="566917" y="55371"/>
                      </a:cubicBezTo>
                      <a:cubicBezTo>
                        <a:pt x="571725" y="56814"/>
                        <a:pt x="576442" y="58546"/>
                        <a:pt x="581204" y="60133"/>
                      </a:cubicBezTo>
                      <a:cubicBezTo>
                        <a:pt x="587036" y="62077"/>
                        <a:pt x="592721" y="63597"/>
                        <a:pt x="597873" y="67277"/>
                      </a:cubicBezTo>
                      <a:cubicBezTo>
                        <a:pt x="600613" y="69235"/>
                        <a:pt x="602359" y="72353"/>
                        <a:pt x="605017" y="74421"/>
                      </a:cubicBezTo>
                      <a:cubicBezTo>
                        <a:pt x="609535" y="77935"/>
                        <a:pt x="619304" y="83946"/>
                        <a:pt x="619304" y="83946"/>
                      </a:cubicBezTo>
                      <a:cubicBezTo>
                        <a:pt x="635787" y="108665"/>
                        <a:pt x="609412" y="71670"/>
                        <a:pt x="633592" y="95852"/>
                      </a:cubicBezTo>
                      <a:cubicBezTo>
                        <a:pt x="635367" y="97627"/>
                        <a:pt x="635429" y="100546"/>
                        <a:pt x="635973" y="102996"/>
                      </a:cubicBezTo>
                      <a:cubicBezTo>
                        <a:pt x="637020" y="107709"/>
                        <a:pt x="637560" y="112521"/>
                        <a:pt x="638354" y="117283"/>
                      </a:cubicBezTo>
                      <a:cubicBezTo>
                        <a:pt x="659785" y="116489"/>
                        <a:pt x="681246" y="116283"/>
                        <a:pt x="702648" y="114902"/>
                      </a:cubicBezTo>
                      <a:cubicBezTo>
                        <a:pt x="720184" y="113771"/>
                        <a:pt x="704791" y="110061"/>
                        <a:pt x="719317" y="114902"/>
                      </a:cubicBezTo>
                      <a:cubicBezTo>
                        <a:pt x="721698" y="116489"/>
                        <a:pt x="723830" y="118537"/>
                        <a:pt x="726460" y="119664"/>
                      </a:cubicBezTo>
                      <a:cubicBezTo>
                        <a:pt x="729468" y="120953"/>
                        <a:pt x="732723" y="121785"/>
                        <a:pt x="735985" y="122046"/>
                      </a:cubicBezTo>
                      <a:cubicBezTo>
                        <a:pt x="752620" y="123377"/>
                        <a:pt x="769323" y="123633"/>
                        <a:pt x="785992" y="124427"/>
                      </a:cubicBezTo>
                      <a:cubicBezTo>
                        <a:pt x="785198" y="129189"/>
                        <a:pt x="784781" y="134030"/>
                        <a:pt x="783610" y="138714"/>
                      </a:cubicBezTo>
                      <a:cubicBezTo>
                        <a:pt x="782392" y="143584"/>
                        <a:pt x="780435" y="148239"/>
                        <a:pt x="778848" y="153002"/>
                      </a:cubicBezTo>
                      <a:cubicBezTo>
                        <a:pt x="778054" y="155383"/>
                        <a:pt x="777399" y="157815"/>
                        <a:pt x="776467" y="160146"/>
                      </a:cubicBezTo>
                      <a:cubicBezTo>
                        <a:pt x="774879" y="164115"/>
                        <a:pt x="774949" y="169270"/>
                        <a:pt x="771704" y="172052"/>
                      </a:cubicBezTo>
                      <a:cubicBezTo>
                        <a:pt x="768631" y="174686"/>
                        <a:pt x="763767" y="173639"/>
                        <a:pt x="759798" y="174433"/>
                      </a:cubicBezTo>
                      <a:cubicBezTo>
                        <a:pt x="759004" y="176814"/>
                        <a:pt x="758540" y="179332"/>
                        <a:pt x="757417" y="181577"/>
                      </a:cubicBezTo>
                      <a:cubicBezTo>
                        <a:pt x="748183" y="200044"/>
                        <a:pt x="756258" y="177908"/>
                        <a:pt x="750273" y="195864"/>
                      </a:cubicBezTo>
                      <a:cubicBezTo>
                        <a:pt x="751067" y="199833"/>
                        <a:pt x="749286" y="205526"/>
                        <a:pt x="752654" y="207771"/>
                      </a:cubicBezTo>
                      <a:cubicBezTo>
                        <a:pt x="757979" y="211321"/>
                        <a:pt x="768412" y="204665"/>
                        <a:pt x="771704" y="210152"/>
                      </a:cubicBezTo>
                      <a:cubicBezTo>
                        <a:pt x="777436" y="219705"/>
                        <a:pt x="768623" y="233779"/>
                        <a:pt x="774085" y="243489"/>
                      </a:cubicBezTo>
                      <a:cubicBezTo>
                        <a:pt x="777294" y="249194"/>
                        <a:pt x="793135" y="248252"/>
                        <a:pt x="793135" y="248252"/>
                      </a:cubicBezTo>
                      <a:cubicBezTo>
                        <a:pt x="795516" y="249839"/>
                        <a:pt x="798255" y="250990"/>
                        <a:pt x="800279" y="253014"/>
                      </a:cubicBezTo>
                      <a:cubicBezTo>
                        <a:pt x="802303" y="255038"/>
                        <a:pt x="802807" y="258370"/>
                        <a:pt x="805042" y="260158"/>
                      </a:cubicBezTo>
                      <a:cubicBezTo>
                        <a:pt x="807002" y="261726"/>
                        <a:pt x="809804" y="261745"/>
                        <a:pt x="812185" y="262539"/>
                      </a:cubicBezTo>
                      <a:cubicBezTo>
                        <a:pt x="828007" y="278361"/>
                        <a:pt x="808460" y="261582"/>
                        <a:pt x="833617" y="272064"/>
                      </a:cubicBezTo>
                      <a:cubicBezTo>
                        <a:pt x="838900" y="274265"/>
                        <a:pt x="847904" y="281589"/>
                        <a:pt x="847904" y="281589"/>
                      </a:cubicBezTo>
                      <a:cubicBezTo>
                        <a:pt x="849492" y="283970"/>
                        <a:pt x="850432" y="286945"/>
                        <a:pt x="852667" y="288733"/>
                      </a:cubicBezTo>
                      <a:cubicBezTo>
                        <a:pt x="854627" y="290301"/>
                        <a:pt x="859201" y="288679"/>
                        <a:pt x="859810" y="291114"/>
                      </a:cubicBezTo>
                      <a:cubicBezTo>
                        <a:pt x="865715" y="314738"/>
                        <a:pt x="849634" y="308562"/>
                        <a:pt x="833617" y="310164"/>
                      </a:cubicBezTo>
                      <a:cubicBezTo>
                        <a:pt x="831236" y="311752"/>
                        <a:pt x="828497" y="312903"/>
                        <a:pt x="826473" y="314927"/>
                      </a:cubicBezTo>
                      <a:cubicBezTo>
                        <a:pt x="820991" y="320409"/>
                        <a:pt x="821151" y="324308"/>
                        <a:pt x="819329" y="331596"/>
                      </a:cubicBezTo>
                      <a:cubicBezTo>
                        <a:pt x="821710" y="332390"/>
                        <a:pt x="824038" y="333368"/>
                        <a:pt x="826473" y="333977"/>
                      </a:cubicBezTo>
                      <a:cubicBezTo>
                        <a:pt x="830399" y="334959"/>
                        <a:pt x="834589" y="334937"/>
                        <a:pt x="838379" y="336358"/>
                      </a:cubicBezTo>
                      <a:cubicBezTo>
                        <a:pt x="841059" y="337363"/>
                        <a:pt x="842892" y="339994"/>
                        <a:pt x="845523" y="341121"/>
                      </a:cubicBezTo>
                      <a:cubicBezTo>
                        <a:pt x="848531" y="342410"/>
                        <a:pt x="851873" y="342708"/>
                        <a:pt x="855048" y="343502"/>
                      </a:cubicBezTo>
                      <a:cubicBezTo>
                        <a:pt x="855842" y="345883"/>
                        <a:pt x="855654" y="348871"/>
                        <a:pt x="857429" y="350646"/>
                      </a:cubicBezTo>
                      <a:cubicBezTo>
                        <a:pt x="859204" y="352421"/>
                        <a:pt x="862484" y="351635"/>
                        <a:pt x="864573" y="353027"/>
                      </a:cubicBezTo>
                      <a:cubicBezTo>
                        <a:pt x="867375" y="354895"/>
                        <a:pt x="869336" y="357790"/>
                        <a:pt x="871717" y="360171"/>
                      </a:cubicBezTo>
                      <a:cubicBezTo>
                        <a:pt x="872511" y="362552"/>
                        <a:pt x="872323" y="365539"/>
                        <a:pt x="874098" y="367314"/>
                      </a:cubicBezTo>
                      <a:cubicBezTo>
                        <a:pt x="875873" y="369089"/>
                        <a:pt x="880595" y="367271"/>
                        <a:pt x="881242" y="369696"/>
                      </a:cubicBezTo>
                      <a:cubicBezTo>
                        <a:pt x="893008" y="413819"/>
                        <a:pt x="871468" y="393916"/>
                        <a:pt x="893148" y="410177"/>
                      </a:cubicBezTo>
                      <a:cubicBezTo>
                        <a:pt x="903796" y="431472"/>
                        <a:pt x="895938" y="426982"/>
                        <a:pt x="909817" y="431608"/>
                      </a:cubicBezTo>
                      <a:cubicBezTo>
                        <a:pt x="906278" y="459908"/>
                        <a:pt x="905090" y="460466"/>
                        <a:pt x="909817" y="498283"/>
                      </a:cubicBezTo>
                      <a:cubicBezTo>
                        <a:pt x="910257" y="501805"/>
                        <a:pt x="912992" y="504633"/>
                        <a:pt x="914579" y="507808"/>
                      </a:cubicBezTo>
                      <a:cubicBezTo>
                        <a:pt x="913785" y="510983"/>
                        <a:pt x="914100" y="514670"/>
                        <a:pt x="912198" y="517333"/>
                      </a:cubicBezTo>
                      <a:cubicBezTo>
                        <a:pt x="909891" y="520563"/>
                        <a:pt x="903565" y="520610"/>
                        <a:pt x="902673" y="524477"/>
                      </a:cubicBezTo>
                      <a:cubicBezTo>
                        <a:pt x="898872" y="540948"/>
                        <a:pt x="905482" y="553012"/>
                        <a:pt x="916960" y="562577"/>
                      </a:cubicBezTo>
                      <a:cubicBezTo>
                        <a:pt x="919159" y="564409"/>
                        <a:pt x="921723" y="565752"/>
                        <a:pt x="924104" y="567339"/>
                      </a:cubicBezTo>
                      <a:cubicBezTo>
                        <a:pt x="933629" y="566545"/>
                        <a:pt x="943121" y="564958"/>
                        <a:pt x="952679" y="564958"/>
                      </a:cubicBezTo>
                      <a:cubicBezTo>
                        <a:pt x="957507" y="564958"/>
                        <a:pt x="963787" y="563705"/>
                        <a:pt x="966967" y="567339"/>
                      </a:cubicBezTo>
                      <a:cubicBezTo>
                        <a:pt x="970663" y="571563"/>
                        <a:pt x="968247" y="578504"/>
                        <a:pt x="969348" y="584008"/>
                      </a:cubicBezTo>
                      <a:cubicBezTo>
                        <a:pt x="969840" y="586469"/>
                        <a:pt x="970484" y="588973"/>
                        <a:pt x="971729" y="591152"/>
                      </a:cubicBezTo>
                      <a:cubicBezTo>
                        <a:pt x="976059" y="598729"/>
                        <a:pt x="979939" y="600430"/>
                        <a:pt x="983635" y="607821"/>
                      </a:cubicBezTo>
                      <a:cubicBezTo>
                        <a:pt x="989003" y="618555"/>
                        <a:pt x="982253" y="611876"/>
                        <a:pt x="990779" y="622108"/>
                      </a:cubicBezTo>
                      <a:cubicBezTo>
                        <a:pt x="1006058" y="640443"/>
                        <a:pt x="990862" y="618659"/>
                        <a:pt x="1002685" y="636396"/>
                      </a:cubicBezTo>
                      <a:cubicBezTo>
                        <a:pt x="1007024" y="658085"/>
                        <a:pt x="1007624" y="655856"/>
                        <a:pt x="1002685" y="688783"/>
                      </a:cubicBezTo>
                      <a:cubicBezTo>
                        <a:pt x="1002260" y="691613"/>
                        <a:pt x="999586" y="693598"/>
                        <a:pt x="997923" y="695927"/>
                      </a:cubicBezTo>
                      <a:cubicBezTo>
                        <a:pt x="995616" y="699157"/>
                        <a:pt x="993160" y="702277"/>
                        <a:pt x="990779" y="705452"/>
                      </a:cubicBezTo>
                      <a:lnTo>
                        <a:pt x="983635" y="726883"/>
                      </a:lnTo>
                      <a:lnTo>
                        <a:pt x="981254" y="734027"/>
                      </a:lnTo>
                      <a:cubicBezTo>
                        <a:pt x="975698" y="733233"/>
                        <a:pt x="970198" y="731646"/>
                        <a:pt x="964585" y="731646"/>
                      </a:cubicBezTo>
                      <a:cubicBezTo>
                        <a:pt x="953641" y="731646"/>
                        <a:pt x="949570" y="733476"/>
                        <a:pt x="940773" y="736408"/>
                      </a:cubicBezTo>
                      <a:cubicBezTo>
                        <a:pt x="938392" y="738789"/>
                        <a:pt x="935264" y="740608"/>
                        <a:pt x="933629" y="743552"/>
                      </a:cubicBezTo>
                      <a:cubicBezTo>
                        <a:pt x="932030" y="746430"/>
                        <a:pt x="929332" y="761715"/>
                        <a:pt x="924104" y="764983"/>
                      </a:cubicBezTo>
                      <a:cubicBezTo>
                        <a:pt x="919847" y="767644"/>
                        <a:pt x="909817" y="769746"/>
                        <a:pt x="909817" y="769746"/>
                      </a:cubicBezTo>
                      <a:cubicBezTo>
                        <a:pt x="908069" y="769496"/>
                        <a:pt x="888004" y="764489"/>
                        <a:pt x="883623" y="769746"/>
                      </a:cubicBezTo>
                      <a:cubicBezTo>
                        <a:pt x="881032" y="772855"/>
                        <a:pt x="882663" y="777862"/>
                        <a:pt x="881242" y="781652"/>
                      </a:cubicBezTo>
                      <a:cubicBezTo>
                        <a:pt x="878164" y="789859"/>
                        <a:pt x="876495" y="788791"/>
                        <a:pt x="869335" y="791177"/>
                      </a:cubicBezTo>
                      <a:cubicBezTo>
                        <a:pt x="869249" y="791156"/>
                        <a:pt x="853808" y="787555"/>
                        <a:pt x="852667" y="786414"/>
                      </a:cubicBezTo>
                      <a:cubicBezTo>
                        <a:pt x="850892" y="784639"/>
                        <a:pt x="851079" y="781652"/>
                        <a:pt x="850285" y="779271"/>
                      </a:cubicBezTo>
                      <a:cubicBezTo>
                        <a:pt x="849491" y="782446"/>
                        <a:pt x="848546" y="785587"/>
                        <a:pt x="847904" y="788796"/>
                      </a:cubicBezTo>
                      <a:cubicBezTo>
                        <a:pt x="846957" y="793530"/>
                        <a:pt x="846910" y="798459"/>
                        <a:pt x="845523" y="803083"/>
                      </a:cubicBezTo>
                      <a:cubicBezTo>
                        <a:pt x="844503" y="806483"/>
                        <a:pt x="842348" y="809433"/>
                        <a:pt x="840760" y="812608"/>
                      </a:cubicBezTo>
                      <a:cubicBezTo>
                        <a:pt x="839966" y="820546"/>
                        <a:pt x="840758" y="828807"/>
                        <a:pt x="838379" y="836421"/>
                      </a:cubicBezTo>
                      <a:cubicBezTo>
                        <a:pt x="836672" y="841884"/>
                        <a:pt x="828854" y="850708"/>
                        <a:pt x="828854" y="850708"/>
                      </a:cubicBezTo>
                      <a:cubicBezTo>
                        <a:pt x="829648" y="855471"/>
                        <a:pt x="827141" y="862437"/>
                        <a:pt x="831235" y="864996"/>
                      </a:cubicBezTo>
                      <a:cubicBezTo>
                        <a:pt x="835040" y="867374"/>
                        <a:pt x="849443" y="862101"/>
                        <a:pt x="855048" y="860233"/>
                      </a:cubicBezTo>
                      <a:cubicBezTo>
                        <a:pt x="861398" y="861027"/>
                        <a:pt x="868250" y="860015"/>
                        <a:pt x="874098" y="862614"/>
                      </a:cubicBezTo>
                      <a:cubicBezTo>
                        <a:pt x="876392" y="863633"/>
                        <a:pt x="876479" y="867248"/>
                        <a:pt x="876479" y="869758"/>
                      </a:cubicBezTo>
                      <a:cubicBezTo>
                        <a:pt x="876479" y="880057"/>
                        <a:pt x="874262" y="881417"/>
                        <a:pt x="869335" y="888808"/>
                      </a:cubicBezTo>
                      <a:cubicBezTo>
                        <a:pt x="868541" y="891189"/>
                        <a:pt x="868522" y="893992"/>
                        <a:pt x="866954" y="895952"/>
                      </a:cubicBezTo>
                      <a:cubicBezTo>
                        <a:pt x="865166" y="898187"/>
                        <a:pt x="860504" y="897938"/>
                        <a:pt x="859810" y="900714"/>
                      </a:cubicBezTo>
                      <a:cubicBezTo>
                        <a:pt x="854083" y="923623"/>
                        <a:pt x="876543" y="916198"/>
                        <a:pt x="890767" y="917383"/>
                      </a:cubicBezTo>
                      <a:cubicBezTo>
                        <a:pt x="889489" y="944216"/>
                        <a:pt x="904032" y="965972"/>
                        <a:pt x="881242" y="969771"/>
                      </a:cubicBezTo>
                      <a:cubicBezTo>
                        <a:pt x="874152" y="970953"/>
                        <a:pt x="866954" y="971358"/>
                        <a:pt x="859810" y="972152"/>
                      </a:cubicBezTo>
                      <a:cubicBezTo>
                        <a:pt x="857429" y="973739"/>
                        <a:pt x="855226" y="975634"/>
                        <a:pt x="852667" y="976914"/>
                      </a:cubicBezTo>
                      <a:cubicBezTo>
                        <a:pt x="848661" y="978917"/>
                        <a:pt x="839820" y="980531"/>
                        <a:pt x="835998" y="981677"/>
                      </a:cubicBezTo>
                      <a:cubicBezTo>
                        <a:pt x="831189" y="983119"/>
                        <a:pt x="826473" y="984851"/>
                        <a:pt x="821710" y="986439"/>
                      </a:cubicBezTo>
                      <a:cubicBezTo>
                        <a:pt x="819329" y="987233"/>
                        <a:pt x="817002" y="988212"/>
                        <a:pt x="814567" y="988821"/>
                      </a:cubicBezTo>
                      <a:lnTo>
                        <a:pt x="805042" y="991202"/>
                      </a:lnTo>
                      <a:cubicBezTo>
                        <a:pt x="789683" y="1001440"/>
                        <a:pt x="800974" y="991236"/>
                        <a:pt x="795517" y="1022158"/>
                      </a:cubicBezTo>
                      <a:cubicBezTo>
                        <a:pt x="794122" y="1030061"/>
                        <a:pt x="791103" y="1037456"/>
                        <a:pt x="785992" y="1043589"/>
                      </a:cubicBezTo>
                      <a:cubicBezTo>
                        <a:pt x="783836" y="1046176"/>
                        <a:pt x="781229" y="1048352"/>
                        <a:pt x="778848" y="1050733"/>
                      </a:cubicBezTo>
                      <a:cubicBezTo>
                        <a:pt x="778054" y="1053114"/>
                        <a:pt x="777686" y="1055683"/>
                        <a:pt x="776467" y="1057877"/>
                      </a:cubicBezTo>
                      <a:cubicBezTo>
                        <a:pt x="772280" y="1065414"/>
                        <a:pt x="765149" y="1074555"/>
                        <a:pt x="759798" y="1081689"/>
                      </a:cubicBezTo>
                      <a:cubicBezTo>
                        <a:pt x="755035" y="1080895"/>
                        <a:pt x="749829" y="1081467"/>
                        <a:pt x="745510" y="1079308"/>
                      </a:cubicBezTo>
                      <a:cubicBezTo>
                        <a:pt x="742950" y="1078028"/>
                        <a:pt x="742983" y="1073952"/>
                        <a:pt x="740748" y="1072164"/>
                      </a:cubicBezTo>
                      <a:cubicBezTo>
                        <a:pt x="738788" y="1070596"/>
                        <a:pt x="735798" y="1071002"/>
                        <a:pt x="733604" y="1069783"/>
                      </a:cubicBezTo>
                      <a:cubicBezTo>
                        <a:pt x="728601" y="1067003"/>
                        <a:pt x="719317" y="1060258"/>
                        <a:pt x="719317" y="1060258"/>
                      </a:cubicBezTo>
                      <a:cubicBezTo>
                        <a:pt x="706613" y="1041203"/>
                        <a:pt x="723289" y="1064231"/>
                        <a:pt x="707410" y="1048352"/>
                      </a:cubicBezTo>
                      <a:cubicBezTo>
                        <a:pt x="704604" y="1045546"/>
                        <a:pt x="702922" y="1041777"/>
                        <a:pt x="700267" y="1038827"/>
                      </a:cubicBezTo>
                      <a:cubicBezTo>
                        <a:pt x="695761" y="1033821"/>
                        <a:pt x="685979" y="1024539"/>
                        <a:pt x="685979" y="1024539"/>
                      </a:cubicBezTo>
                      <a:cubicBezTo>
                        <a:pt x="676713" y="1038440"/>
                        <a:pt x="683598" y="1024293"/>
                        <a:pt x="683598" y="1041208"/>
                      </a:cubicBezTo>
                      <a:cubicBezTo>
                        <a:pt x="683598" y="1062654"/>
                        <a:pt x="682644" y="1084103"/>
                        <a:pt x="681217" y="1105502"/>
                      </a:cubicBezTo>
                      <a:cubicBezTo>
                        <a:pt x="681050" y="1108007"/>
                        <a:pt x="680403" y="1110686"/>
                        <a:pt x="678835" y="1112646"/>
                      </a:cubicBezTo>
                      <a:cubicBezTo>
                        <a:pt x="675222" y="1117162"/>
                        <a:pt x="669479" y="1117940"/>
                        <a:pt x="664548" y="1119789"/>
                      </a:cubicBezTo>
                      <a:cubicBezTo>
                        <a:pt x="651235" y="1124781"/>
                        <a:pt x="655361" y="1122739"/>
                        <a:pt x="645498" y="1129314"/>
                      </a:cubicBezTo>
                      <a:cubicBezTo>
                        <a:pt x="645379" y="1129912"/>
                        <a:pt x="642690" y="1145920"/>
                        <a:pt x="640735" y="1148364"/>
                      </a:cubicBezTo>
                      <a:cubicBezTo>
                        <a:pt x="638947" y="1150599"/>
                        <a:pt x="635790" y="1151295"/>
                        <a:pt x="633592" y="1153127"/>
                      </a:cubicBezTo>
                      <a:cubicBezTo>
                        <a:pt x="631005" y="1155283"/>
                        <a:pt x="628829" y="1157890"/>
                        <a:pt x="626448" y="1160271"/>
                      </a:cubicBezTo>
                      <a:cubicBezTo>
                        <a:pt x="619304" y="1159477"/>
                        <a:pt x="611836" y="1160162"/>
                        <a:pt x="605017" y="1157889"/>
                      </a:cubicBezTo>
                      <a:cubicBezTo>
                        <a:pt x="597941" y="1155530"/>
                        <a:pt x="597963" y="1147762"/>
                        <a:pt x="593110" y="1143602"/>
                      </a:cubicBezTo>
                      <a:cubicBezTo>
                        <a:pt x="589596" y="1140590"/>
                        <a:pt x="585173" y="1138839"/>
                        <a:pt x="581204" y="1136458"/>
                      </a:cubicBezTo>
                      <a:cubicBezTo>
                        <a:pt x="580410" y="1133283"/>
                        <a:pt x="580978" y="1129396"/>
                        <a:pt x="578823" y="1126933"/>
                      </a:cubicBezTo>
                      <a:cubicBezTo>
                        <a:pt x="576117" y="1123840"/>
                        <a:pt x="560641" y="1114758"/>
                        <a:pt x="555010" y="1112646"/>
                      </a:cubicBezTo>
                      <a:cubicBezTo>
                        <a:pt x="551946" y="1111497"/>
                        <a:pt x="548660" y="1111058"/>
                        <a:pt x="545485" y="1110264"/>
                      </a:cubicBezTo>
                      <a:cubicBezTo>
                        <a:pt x="532785" y="1111058"/>
                        <a:pt x="519837" y="1110025"/>
                        <a:pt x="507385" y="1112646"/>
                      </a:cubicBezTo>
                      <a:cubicBezTo>
                        <a:pt x="504090" y="1113340"/>
                        <a:pt x="503186" y="1118154"/>
                        <a:pt x="500242" y="1119789"/>
                      </a:cubicBezTo>
                      <a:cubicBezTo>
                        <a:pt x="495853" y="1122227"/>
                        <a:pt x="490259" y="1121969"/>
                        <a:pt x="485954" y="1124552"/>
                      </a:cubicBezTo>
                      <a:cubicBezTo>
                        <a:pt x="481985" y="1126933"/>
                        <a:pt x="478277" y="1129816"/>
                        <a:pt x="474048" y="1131696"/>
                      </a:cubicBezTo>
                      <a:cubicBezTo>
                        <a:pt x="471057" y="1133025"/>
                        <a:pt x="467670" y="1133178"/>
                        <a:pt x="464523" y="1134077"/>
                      </a:cubicBezTo>
                      <a:cubicBezTo>
                        <a:pt x="462109" y="1134767"/>
                        <a:pt x="459686" y="1135469"/>
                        <a:pt x="457379" y="1136458"/>
                      </a:cubicBezTo>
                      <a:cubicBezTo>
                        <a:pt x="440124" y="1143853"/>
                        <a:pt x="456021" y="1139588"/>
                        <a:pt x="435948" y="1143602"/>
                      </a:cubicBezTo>
                      <a:cubicBezTo>
                        <a:pt x="433567" y="1145189"/>
                        <a:pt x="431364" y="1147084"/>
                        <a:pt x="428804" y="1148364"/>
                      </a:cubicBezTo>
                      <a:cubicBezTo>
                        <a:pt x="419566" y="1152983"/>
                        <a:pt x="416922" y="1150069"/>
                        <a:pt x="404992" y="1148364"/>
                      </a:cubicBezTo>
                      <a:cubicBezTo>
                        <a:pt x="379592" y="1135665"/>
                        <a:pt x="409755" y="1153126"/>
                        <a:pt x="390704" y="1134077"/>
                      </a:cubicBezTo>
                      <a:cubicBezTo>
                        <a:pt x="388929" y="1132302"/>
                        <a:pt x="386048" y="1132028"/>
                        <a:pt x="383560" y="1131696"/>
                      </a:cubicBezTo>
                      <a:cubicBezTo>
                        <a:pt x="374086" y="1130433"/>
                        <a:pt x="364510" y="1130108"/>
                        <a:pt x="354985" y="1129314"/>
                      </a:cubicBezTo>
                      <a:cubicBezTo>
                        <a:pt x="353681" y="1122794"/>
                        <a:pt x="352021" y="1103632"/>
                        <a:pt x="345460" y="1095977"/>
                      </a:cubicBezTo>
                      <a:cubicBezTo>
                        <a:pt x="342877" y="1092964"/>
                        <a:pt x="339110" y="1091214"/>
                        <a:pt x="335935" y="1088833"/>
                      </a:cubicBezTo>
                      <a:cubicBezTo>
                        <a:pt x="334348" y="1086452"/>
                        <a:pt x="331816" y="1084478"/>
                        <a:pt x="331173" y="1081689"/>
                      </a:cubicBezTo>
                      <a:cubicBezTo>
                        <a:pt x="329406" y="1074029"/>
                        <a:pt x="331929" y="1056252"/>
                        <a:pt x="324029" y="1048352"/>
                      </a:cubicBezTo>
                      <a:cubicBezTo>
                        <a:pt x="322254" y="1046577"/>
                        <a:pt x="319266" y="1046765"/>
                        <a:pt x="316885" y="1045971"/>
                      </a:cubicBezTo>
                      <a:cubicBezTo>
                        <a:pt x="302598" y="1046765"/>
                        <a:pt x="287943" y="1045038"/>
                        <a:pt x="274023" y="1048352"/>
                      </a:cubicBezTo>
                      <a:cubicBezTo>
                        <a:pt x="267264" y="1049961"/>
                        <a:pt x="265905" y="1062713"/>
                        <a:pt x="264498" y="1067402"/>
                      </a:cubicBezTo>
                      <a:cubicBezTo>
                        <a:pt x="261579" y="1077132"/>
                        <a:pt x="260952" y="1081658"/>
                        <a:pt x="254973" y="1088833"/>
                      </a:cubicBezTo>
                      <a:cubicBezTo>
                        <a:pt x="252817" y="1091420"/>
                        <a:pt x="250210" y="1093596"/>
                        <a:pt x="247829" y="1095977"/>
                      </a:cubicBezTo>
                      <a:cubicBezTo>
                        <a:pt x="243067" y="1094389"/>
                        <a:pt x="237558" y="1094226"/>
                        <a:pt x="233542" y="1091214"/>
                      </a:cubicBezTo>
                      <a:cubicBezTo>
                        <a:pt x="230702" y="1089084"/>
                        <a:pt x="230605" y="1084733"/>
                        <a:pt x="228779" y="1081689"/>
                      </a:cubicBezTo>
                      <a:cubicBezTo>
                        <a:pt x="223469" y="1072839"/>
                        <a:pt x="219722" y="1066602"/>
                        <a:pt x="212110" y="1060258"/>
                      </a:cubicBezTo>
                      <a:cubicBezTo>
                        <a:pt x="209912" y="1058426"/>
                        <a:pt x="207348" y="1057083"/>
                        <a:pt x="204967" y="1055496"/>
                      </a:cubicBezTo>
                      <a:cubicBezTo>
                        <a:pt x="203379" y="1053115"/>
                        <a:pt x="202403" y="1050184"/>
                        <a:pt x="200204" y="1048352"/>
                      </a:cubicBezTo>
                      <a:cubicBezTo>
                        <a:pt x="197477" y="1046079"/>
                        <a:pt x="193975" y="1044907"/>
                        <a:pt x="190679" y="1043589"/>
                      </a:cubicBezTo>
                      <a:cubicBezTo>
                        <a:pt x="172243" y="1036215"/>
                        <a:pt x="172029" y="1038463"/>
                        <a:pt x="147817" y="1036446"/>
                      </a:cubicBezTo>
                      <a:cubicBezTo>
                        <a:pt x="145436" y="1034858"/>
                        <a:pt x="142505" y="1033882"/>
                        <a:pt x="140673" y="1031683"/>
                      </a:cubicBezTo>
                      <a:cubicBezTo>
                        <a:pt x="138400" y="1028956"/>
                        <a:pt x="136350" y="1025680"/>
                        <a:pt x="135910" y="1022158"/>
                      </a:cubicBezTo>
                      <a:cubicBezTo>
                        <a:pt x="135639" y="1019986"/>
                        <a:pt x="139759" y="1008230"/>
                        <a:pt x="140673" y="1005489"/>
                      </a:cubicBezTo>
                      <a:cubicBezTo>
                        <a:pt x="139879" y="986439"/>
                        <a:pt x="140988" y="967214"/>
                        <a:pt x="138292" y="948339"/>
                      </a:cubicBezTo>
                      <a:cubicBezTo>
                        <a:pt x="137731" y="944410"/>
                        <a:pt x="133252" y="942179"/>
                        <a:pt x="131148" y="938814"/>
                      </a:cubicBezTo>
                      <a:cubicBezTo>
                        <a:pt x="129267" y="935804"/>
                        <a:pt x="128211" y="932333"/>
                        <a:pt x="126385" y="929289"/>
                      </a:cubicBezTo>
                      <a:cubicBezTo>
                        <a:pt x="123440" y="924381"/>
                        <a:pt x="116860" y="915002"/>
                        <a:pt x="116860" y="915002"/>
                      </a:cubicBezTo>
                      <a:cubicBezTo>
                        <a:pt x="115273" y="910239"/>
                        <a:pt x="111820" y="905726"/>
                        <a:pt x="112098" y="900714"/>
                      </a:cubicBezTo>
                      <a:cubicBezTo>
                        <a:pt x="114618" y="855346"/>
                        <a:pt x="109955" y="871427"/>
                        <a:pt x="116860" y="850708"/>
                      </a:cubicBezTo>
                      <a:cubicBezTo>
                        <a:pt x="116066" y="845946"/>
                        <a:pt x="116006" y="841001"/>
                        <a:pt x="114479" y="836421"/>
                      </a:cubicBezTo>
                      <a:cubicBezTo>
                        <a:pt x="111923" y="828751"/>
                        <a:pt x="109277" y="828811"/>
                        <a:pt x="102573" y="826896"/>
                      </a:cubicBezTo>
                      <a:cubicBezTo>
                        <a:pt x="81642" y="820915"/>
                        <a:pt x="103033" y="827842"/>
                        <a:pt x="85904" y="822133"/>
                      </a:cubicBezTo>
                      <a:cubicBezTo>
                        <a:pt x="76379" y="822927"/>
                        <a:pt x="66701" y="822639"/>
                        <a:pt x="57329" y="824514"/>
                      </a:cubicBezTo>
                      <a:cubicBezTo>
                        <a:pt x="51194" y="825741"/>
                        <a:pt x="47724" y="833611"/>
                        <a:pt x="43042" y="836421"/>
                      </a:cubicBezTo>
                      <a:cubicBezTo>
                        <a:pt x="41681" y="837238"/>
                        <a:pt x="45423" y="848723"/>
                        <a:pt x="45423" y="843564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121910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333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" name="Полилиния 88">
                  <a:extLst>
                    <a:ext uri="{FF2B5EF4-FFF2-40B4-BE49-F238E27FC236}">
                      <a16:creationId xmlns:a16="http://schemas.microsoft.com/office/drawing/2014/main" id="{8347D78D-CBCC-752F-1940-45E4FC56F140}"/>
                    </a:ext>
                  </a:extLst>
                </p:cNvPr>
                <p:cNvSpPr/>
                <p:nvPr/>
              </p:nvSpPr>
              <p:spPr>
                <a:xfrm>
                  <a:off x="8812167" y="3793355"/>
                  <a:ext cx="1221730" cy="1305445"/>
                </a:xfrm>
                <a:custGeom>
                  <a:avLst/>
                  <a:gdLst>
                    <a:gd name="connsiteX0" fmla="*/ 62863 w 967738"/>
                    <a:gd name="connsiteY0" fmla="*/ 818722 h 1294972"/>
                    <a:gd name="connsiteX1" fmla="*/ 81913 w 967738"/>
                    <a:gd name="connsiteY1" fmla="*/ 809197 h 1294972"/>
                    <a:gd name="connsiteX2" fmla="*/ 86676 w 967738"/>
                    <a:gd name="connsiteY2" fmla="*/ 794910 h 1294972"/>
                    <a:gd name="connsiteX3" fmla="*/ 89057 w 967738"/>
                    <a:gd name="connsiteY3" fmla="*/ 785385 h 1294972"/>
                    <a:gd name="connsiteX4" fmla="*/ 96201 w 967738"/>
                    <a:gd name="connsiteY4" fmla="*/ 783004 h 1294972"/>
                    <a:gd name="connsiteX5" fmla="*/ 103344 w 967738"/>
                    <a:gd name="connsiteY5" fmla="*/ 747285 h 1294972"/>
                    <a:gd name="connsiteX6" fmla="*/ 108107 w 967738"/>
                    <a:gd name="connsiteY6" fmla="*/ 740141 h 1294972"/>
                    <a:gd name="connsiteX7" fmla="*/ 110488 w 967738"/>
                    <a:gd name="connsiteY7" fmla="*/ 732997 h 1294972"/>
                    <a:gd name="connsiteX8" fmla="*/ 117632 w 967738"/>
                    <a:gd name="connsiteY8" fmla="*/ 728235 h 1294972"/>
                    <a:gd name="connsiteX9" fmla="*/ 134301 w 967738"/>
                    <a:gd name="connsiteY9" fmla="*/ 723472 h 1294972"/>
                    <a:gd name="connsiteX10" fmla="*/ 141444 w 967738"/>
                    <a:gd name="connsiteY10" fmla="*/ 718710 h 1294972"/>
                    <a:gd name="connsiteX11" fmla="*/ 181926 w 967738"/>
                    <a:gd name="connsiteY11" fmla="*/ 713947 h 1294972"/>
                    <a:gd name="connsiteX12" fmla="*/ 196213 w 967738"/>
                    <a:gd name="connsiteY12" fmla="*/ 706804 h 1294972"/>
                    <a:gd name="connsiteX13" fmla="*/ 198594 w 967738"/>
                    <a:gd name="connsiteY13" fmla="*/ 697279 h 1294972"/>
                    <a:gd name="connsiteX14" fmla="*/ 203357 w 967738"/>
                    <a:gd name="connsiteY14" fmla="*/ 680610 h 1294972"/>
                    <a:gd name="connsiteX15" fmla="*/ 200976 w 967738"/>
                    <a:gd name="connsiteY15" fmla="*/ 659179 h 1294972"/>
                    <a:gd name="connsiteX16" fmla="*/ 196213 w 967738"/>
                    <a:gd name="connsiteY16" fmla="*/ 652035 h 1294972"/>
                    <a:gd name="connsiteX17" fmla="*/ 177163 w 967738"/>
                    <a:gd name="connsiteY17" fmla="*/ 649654 h 1294972"/>
                    <a:gd name="connsiteX18" fmla="*/ 170019 w 967738"/>
                    <a:gd name="connsiteY18" fmla="*/ 642510 h 1294972"/>
                    <a:gd name="connsiteX19" fmla="*/ 172401 w 967738"/>
                    <a:gd name="connsiteY19" fmla="*/ 635366 h 1294972"/>
                    <a:gd name="connsiteX20" fmla="*/ 179544 w 967738"/>
                    <a:gd name="connsiteY20" fmla="*/ 628222 h 1294972"/>
                    <a:gd name="connsiteX21" fmla="*/ 184307 w 967738"/>
                    <a:gd name="connsiteY21" fmla="*/ 621079 h 1294972"/>
                    <a:gd name="connsiteX22" fmla="*/ 186688 w 967738"/>
                    <a:gd name="connsiteY22" fmla="*/ 611554 h 1294972"/>
                    <a:gd name="connsiteX23" fmla="*/ 143826 w 967738"/>
                    <a:gd name="connsiteY23" fmla="*/ 597266 h 1294972"/>
                    <a:gd name="connsiteX24" fmla="*/ 141444 w 967738"/>
                    <a:gd name="connsiteY24" fmla="*/ 590122 h 1294972"/>
                    <a:gd name="connsiteX25" fmla="*/ 148588 w 967738"/>
                    <a:gd name="connsiteY25" fmla="*/ 573454 h 1294972"/>
                    <a:gd name="connsiteX26" fmla="*/ 150969 w 967738"/>
                    <a:gd name="connsiteY26" fmla="*/ 563929 h 1294972"/>
                    <a:gd name="connsiteX27" fmla="*/ 153351 w 967738"/>
                    <a:gd name="connsiteY27" fmla="*/ 556785 h 1294972"/>
                    <a:gd name="connsiteX28" fmla="*/ 155732 w 967738"/>
                    <a:gd name="connsiteY28" fmla="*/ 528210 h 1294972"/>
                    <a:gd name="connsiteX29" fmla="*/ 158113 w 967738"/>
                    <a:gd name="connsiteY29" fmla="*/ 521066 h 1294972"/>
                    <a:gd name="connsiteX30" fmla="*/ 165257 w 967738"/>
                    <a:gd name="connsiteY30" fmla="*/ 516304 h 1294972"/>
                    <a:gd name="connsiteX31" fmla="*/ 172401 w 967738"/>
                    <a:gd name="connsiteY31" fmla="*/ 525829 h 1294972"/>
                    <a:gd name="connsiteX32" fmla="*/ 174782 w 967738"/>
                    <a:gd name="connsiteY32" fmla="*/ 532972 h 1294972"/>
                    <a:gd name="connsiteX33" fmla="*/ 184307 w 967738"/>
                    <a:gd name="connsiteY33" fmla="*/ 530591 h 1294972"/>
                    <a:gd name="connsiteX34" fmla="*/ 193832 w 967738"/>
                    <a:gd name="connsiteY34" fmla="*/ 516304 h 1294972"/>
                    <a:gd name="connsiteX35" fmla="*/ 205738 w 967738"/>
                    <a:gd name="connsiteY35" fmla="*/ 504397 h 1294972"/>
                    <a:gd name="connsiteX36" fmla="*/ 234313 w 967738"/>
                    <a:gd name="connsiteY36" fmla="*/ 502016 h 1294972"/>
                    <a:gd name="connsiteX37" fmla="*/ 241457 w 967738"/>
                    <a:gd name="connsiteY37" fmla="*/ 497254 h 1294972"/>
                    <a:gd name="connsiteX38" fmla="*/ 243838 w 967738"/>
                    <a:gd name="connsiteY38" fmla="*/ 490110 h 1294972"/>
                    <a:gd name="connsiteX39" fmla="*/ 250982 w 967738"/>
                    <a:gd name="connsiteY39" fmla="*/ 482966 h 1294972"/>
                    <a:gd name="connsiteX40" fmla="*/ 253363 w 967738"/>
                    <a:gd name="connsiteY40" fmla="*/ 475822 h 1294972"/>
                    <a:gd name="connsiteX41" fmla="*/ 260507 w 967738"/>
                    <a:gd name="connsiteY41" fmla="*/ 473441 h 1294972"/>
                    <a:gd name="connsiteX42" fmla="*/ 293844 w 967738"/>
                    <a:gd name="connsiteY42" fmla="*/ 471060 h 1294972"/>
                    <a:gd name="connsiteX43" fmla="*/ 300988 w 967738"/>
                    <a:gd name="connsiteY43" fmla="*/ 466297 h 1294972"/>
                    <a:gd name="connsiteX44" fmla="*/ 303369 w 967738"/>
                    <a:gd name="connsiteY44" fmla="*/ 452010 h 1294972"/>
                    <a:gd name="connsiteX45" fmla="*/ 308132 w 967738"/>
                    <a:gd name="connsiteY45" fmla="*/ 435341 h 1294972"/>
                    <a:gd name="connsiteX46" fmla="*/ 312894 w 967738"/>
                    <a:gd name="connsiteY46" fmla="*/ 428197 h 1294972"/>
                    <a:gd name="connsiteX47" fmla="*/ 315276 w 967738"/>
                    <a:gd name="connsiteY47" fmla="*/ 399622 h 1294972"/>
                    <a:gd name="connsiteX48" fmla="*/ 317657 w 967738"/>
                    <a:gd name="connsiteY48" fmla="*/ 392479 h 1294972"/>
                    <a:gd name="connsiteX49" fmla="*/ 315276 w 967738"/>
                    <a:gd name="connsiteY49" fmla="*/ 375810 h 1294972"/>
                    <a:gd name="connsiteX50" fmla="*/ 305751 w 967738"/>
                    <a:gd name="connsiteY50" fmla="*/ 359141 h 1294972"/>
                    <a:gd name="connsiteX51" fmla="*/ 296226 w 967738"/>
                    <a:gd name="connsiteY51" fmla="*/ 356760 h 1294972"/>
                    <a:gd name="connsiteX52" fmla="*/ 286701 w 967738"/>
                    <a:gd name="connsiteY52" fmla="*/ 342472 h 1294972"/>
                    <a:gd name="connsiteX53" fmla="*/ 281938 w 967738"/>
                    <a:gd name="connsiteY53" fmla="*/ 335329 h 1294972"/>
                    <a:gd name="connsiteX54" fmla="*/ 279557 w 967738"/>
                    <a:gd name="connsiteY54" fmla="*/ 328185 h 1294972"/>
                    <a:gd name="connsiteX55" fmla="*/ 272413 w 967738"/>
                    <a:gd name="connsiteY55" fmla="*/ 321041 h 1294972"/>
                    <a:gd name="connsiteX56" fmla="*/ 270032 w 967738"/>
                    <a:gd name="connsiteY56" fmla="*/ 301991 h 1294972"/>
                    <a:gd name="connsiteX57" fmla="*/ 246219 w 967738"/>
                    <a:gd name="connsiteY57" fmla="*/ 299610 h 1294972"/>
                    <a:gd name="connsiteX58" fmla="*/ 236694 w 967738"/>
                    <a:gd name="connsiteY58" fmla="*/ 294847 h 1294972"/>
                    <a:gd name="connsiteX59" fmla="*/ 227169 w 967738"/>
                    <a:gd name="connsiteY59" fmla="*/ 292466 h 1294972"/>
                    <a:gd name="connsiteX60" fmla="*/ 220026 w 967738"/>
                    <a:gd name="connsiteY60" fmla="*/ 287704 h 1294972"/>
                    <a:gd name="connsiteX61" fmla="*/ 215263 w 967738"/>
                    <a:gd name="connsiteY61" fmla="*/ 280560 h 1294972"/>
                    <a:gd name="connsiteX62" fmla="*/ 220026 w 967738"/>
                    <a:gd name="connsiteY62" fmla="*/ 254366 h 1294972"/>
                    <a:gd name="connsiteX63" fmla="*/ 222407 w 967738"/>
                    <a:gd name="connsiteY63" fmla="*/ 230554 h 1294972"/>
                    <a:gd name="connsiteX64" fmla="*/ 222407 w 967738"/>
                    <a:gd name="connsiteY64" fmla="*/ 173404 h 1294972"/>
                    <a:gd name="connsiteX65" fmla="*/ 217644 w 967738"/>
                    <a:gd name="connsiteY65" fmla="*/ 163879 h 1294972"/>
                    <a:gd name="connsiteX66" fmla="*/ 220026 w 967738"/>
                    <a:gd name="connsiteY66" fmla="*/ 151972 h 1294972"/>
                    <a:gd name="connsiteX67" fmla="*/ 234313 w 967738"/>
                    <a:gd name="connsiteY67" fmla="*/ 140066 h 1294972"/>
                    <a:gd name="connsiteX68" fmla="*/ 239076 w 967738"/>
                    <a:gd name="connsiteY68" fmla="*/ 132922 h 1294972"/>
                    <a:gd name="connsiteX69" fmla="*/ 246219 w 967738"/>
                    <a:gd name="connsiteY69" fmla="*/ 130541 h 1294972"/>
                    <a:gd name="connsiteX70" fmla="*/ 255744 w 967738"/>
                    <a:gd name="connsiteY70" fmla="*/ 121016 h 1294972"/>
                    <a:gd name="connsiteX71" fmla="*/ 277176 w 967738"/>
                    <a:gd name="connsiteY71" fmla="*/ 123397 h 1294972"/>
                    <a:gd name="connsiteX72" fmla="*/ 284319 w 967738"/>
                    <a:gd name="connsiteY72" fmla="*/ 130541 h 1294972"/>
                    <a:gd name="connsiteX73" fmla="*/ 300988 w 967738"/>
                    <a:gd name="connsiteY73" fmla="*/ 142447 h 1294972"/>
                    <a:gd name="connsiteX74" fmla="*/ 305751 w 967738"/>
                    <a:gd name="connsiteY74" fmla="*/ 128160 h 1294972"/>
                    <a:gd name="connsiteX75" fmla="*/ 308132 w 967738"/>
                    <a:gd name="connsiteY75" fmla="*/ 121016 h 1294972"/>
                    <a:gd name="connsiteX76" fmla="*/ 305751 w 967738"/>
                    <a:gd name="connsiteY76" fmla="*/ 106729 h 1294972"/>
                    <a:gd name="connsiteX77" fmla="*/ 298607 w 967738"/>
                    <a:gd name="connsiteY77" fmla="*/ 87679 h 1294972"/>
                    <a:gd name="connsiteX78" fmla="*/ 303369 w 967738"/>
                    <a:gd name="connsiteY78" fmla="*/ 80535 h 1294972"/>
                    <a:gd name="connsiteX79" fmla="*/ 322419 w 967738"/>
                    <a:gd name="connsiteY79" fmla="*/ 75772 h 1294972"/>
                    <a:gd name="connsiteX80" fmla="*/ 329563 w 967738"/>
                    <a:gd name="connsiteY80" fmla="*/ 71010 h 1294972"/>
                    <a:gd name="connsiteX81" fmla="*/ 329563 w 967738"/>
                    <a:gd name="connsiteY81" fmla="*/ 49579 h 1294972"/>
                    <a:gd name="connsiteX82" fmla="*/ 322419 w 967738"/>
                    <a:gd name="connsiteY82" fmla="*/ 42435 h 1294972"/>
                    <a:gd name="connsiteX83" fmla="*/ 324801 w 967738"/>
                    <a:gd name="connsiteY83" fmla="*/ 18622 h 1294972"/>
                    <a:gd name="connsiteX84" fmla="*/ 367663 w 967738"/>
                    <a:gd name="connsiteY84" fmla="*/ 16241 h 1294972"/>
                    <a:gd name="connsiteX85" fmla="*/ 374807 w 967738"/>
                    <a:gd name="connsiteY85" fmla="*/ 13860 h 1294972"/>
                    <a:gd name="connsiteX86" fmla="*/ 391476 w 967738"/>
                    <a:gd name="connsiteY86" fmla="*/ 9097 h 1294972"/>
                    <a:gd name="connsiteX87" fmla="*/ 434338 w 967738"/>
                    <a:gd name="connsiteY87" fmla="*/ 21004 h 1294972"/>
                    <a:gd name="connsiteX88" fmla="*/ 439101 w 967738"/>
                    <a:gd name="connsiteY88" fmla="*/ 28147 h 1294972"/>
                    <a:gd name="connsiteX89" fmla="*/ 448626 w 967738"/>
                    <a:gd name="connsiteY89" fmla="*/ 40054 h 1294972"/>
                    <a:gd name="connsiteX90" fmla="*/ 455769 w 967738"/>
                    <a:gd name="connsiteY90" fmla="*/ 56722 h 1294972"/>
                    <a:gd name="connsiteX91" fmla="*/ 460532 w 967738"/>
                    <a:gd name="connsiteY91" fmla="*/ 66247 h 1294972"/>
                    <a:gd name="connsiteX92" fmla="*/ 465294 w 967738"/>
                    <a:gd name="connsiteY92" fmla="*/ 92441 h 1294972"/>
                    <a:gd name="connsiteX93" fmla="*/ 470057 w 967738"/>
                    <a:gd name="connsiteY93" fmla="*/ 101966 h 1294972"/>
                    <a:gd name="connsiteX94" fmla="*/ 484344 w 967738"/>
                    <a:gd name="connsiteY94" fmla="*/ 106729 h 1294972"/>
                    <a:gd name="connsiteX95" fmla="*/ 510538 w 967738"/>
                    <a:gd name="connsiteY95" fmla="*/ 113872 h 1294972"/>
                    <a:gd name="connsiteX96" fmla="*/ 555782 w 967738"/>
                    <a:gd name="connsiteY96" fmla="*/ 111491 h 1294972"/>
                    <a:gd name="connsiteX97" fmla="*/ 562926 w 967738"/>
                    <a:gd name="connsiteY97" fmla="*/ 109110 h 1294972"/>
                    <a:gd name="connsiteX98" fmla="*/ 572451 w 967738"/>
                    <a:gd name="connsiteY98" fmla="*/ 106729 h 1294972"/>
                    <a:gd name="connsiteX99" fmla="*/ 584357 w 967738"/>
                    <a:gd name="connsiteY99" fmla="*/ 92441 h 1294972"/>
                    <a:gd name="connsiteX100" fmla="*/ 589119 w 967738"/>
                    <a:gd name="connsiteY100" fmla="*/ 85297 h 1294972"/>
                    <a:gd name="connsiteX101" fmla="*/ 662938 w 967738"/>
                    <a:gd name="connsiteY101" fmla="*/ 92441 h 1294972"/>
                    <a:gd name="connsiteX102" fmla="*/ 677226 w 967738"/>
                    <a:gd name="connsiteY102" fmla="*/ 97204 h 1294972"/>
                    <a:gd name="connsiteX103" fmla="*/ 696276 w 967738"/>
                    <a:gd name="connsiteY103" fmla="*/ 106729 h 1294972"/>
                    <a:gd name="connsiteX104" fmla="*/ 698657 w 967738"/>
                    <a:gd name="connsiteY104" fmla="*/ 113872 h 1294972"/>
                    <a:gd name="connsiteX105" fmla="*/ 696276 w 967738"/>
                    <a:gd name="connsiteY105" fmla="*/ 125779 h 1294972"/>
                    <a:gd name="connsiteX106" fmla="*/ 681988 w 967738"/>
                    <a:gd name="connsiteY106" fmla="*/ 137685 h 1294972"/>
                    <a:gd name="connsiteX107" fmla="*/ 677226 w 967738"/>
                    <a:gd name="connsiteY107" fmla="*/ 144829 h 1294972"/>
                    <a:gd name="connsiteX108" fmla="*/ 684369 w 967738"/>
                    <a:gd name="connsiteY108" fmla="*/ 182929 h 1294972"/>
                    <a:gd name="connsiteX109" fmla="*/ 686751 w 967738"/>
                    <a:gd name="connsiteY109" fmla="*/ 194835 h 1294972"/>
                    <a:gd name="connsiteX110" fmla="*/ 693894 w 967738"/>
                    <a:gd name="connsiteY110" fmla="*/ 197216 h 1294972"/>
                    <a:gd name="connsiteX111" fmla="*/ 708182 w 967738"/>
                    <a:gd name="connsiteY111" fmla="*/ 211504 h 1294972"/>
                    <a:gd name="connsiteX112" fmla="*/ 717707 w 967738"/>
                    <a:gd name="connsiteY112" fmla="*/ 216266 h 1294972"/>
                    <a:gd name="connsiteX113" fmla="*/ 724851 w 967738"/>
                    <a:gd name="connsiteY113" fmla="*/ 221029 h 1294972"/>
                    <a:gd name="connsiteX114" fmla="*/ 734376 w 967738"/>
                    <a:gd name="connsiteY114" fmla="*/ 223410 h 1294972"/>
                    <a:gd name="connsiteX115" fmla="*/ 739138 w 967738"/>
                    <a:gd name="connsiteY115" fmla="*/ 230554 h 1294972"/>
                    <a:gd name="connsiteX116" fmla="*/ 741519 w 967738"/>
                    <a:gd name="connsiteY116" fmla="*/ 240079 h 1294972"/>
                    <a:gd name="connsiteX117" fmla="*/ 739138 w 967738"/>
                    <a:gd name="connsiteY117" fmla="*/ 299610 h 1294972"/>
                    <a:gd name="connsiteX118" fmla="*/ 736757 w 967738"/>
                    <a:gd name="connsiteY118" fmla="*/ 309135 h 1294972"/>
                    <a:gd name="connsiteX119" fmla="*/ 731994 w 967738"/>
                    <a:gd name="connsiteY119" fmla="*/ 328185 h 1294972"/>
                    <a:gd name="connsiteX120" fmla="*/ 715326 w 967738"/>
                    <a:gd name="connsiteY120" fmla="*/ 328185 h 1294972"/>
                    <a:gd name="connsiteX121" fmla="*/ 712944 w 967738"/>
                    <a:gd name="connsiteY121" fmla="*/ 340091 h 1294972"/>
                    <a:gd name="connsiteX122" fmla="*/ 710563 w 967738"/>
                    <a:gd name="connsiteY122" fmla="*/ 347235 h 1294972"/>
                    <a:gd name="connsiteX123" fmla="*/ 703419 w 967738"/>
                    <a:gd name="connsiteY123" fmla="*/ 371047 h 1294972"/>
                    <a:gd name="connsiteX124" fmla="*/ 708182 w 967738"/>
                    <a:gd name="connsiteY124" fmla="*/ 378191 h 1294972"/>
                    <a:gd name="connsiteX125" fmla="*/ 717707 w 967738"/>
                    <a:gd name="connsiteY125" fmla="*/ 382954 h 1294972"/>
                    <a:gd name="connsiteX126" fmla="*/ 724851 w 967738"/>
                    <a:gd name="connsiteY126" fmla="*/ 387716 h 1294972"/>
                    <a:gd name="connsiteX127" fmla="*/ 741519 w 967738"/>
                    <a:gd name="connsiteY127" fmla="*/ 392479 h 1294972"/>
                    <a:gd name="connsiteX128" fmla="*/ 748663 w 967738"/>
                    <a:gd name="connsiteY128" fmla="*/ 399622 h 1294972"/>
                    <a:gd name="connsiteX129" fmla="*/ 758188 w 967738"/>
                    <a:gd name="connsiteY129" fmla="*/ 413910 h 1294972"/>
                    <a:gd name="connsiteX130" fmla="*/ 770094 w 967738"/>
                    <a:gd name="connsiteY130" fmla="*/ 416291 h 1294972"/>
                    <a:gd name="connsiteX131" fmla="*/ 772476 w 967738"/>
                    <a:gd name="connsiteY131" fmla="*/ 423435 h 1294972"/>
                    <a:gd name="connsiteX132" fmla="*/ 777238 w 967738"/>
                    <a:gd name="connsiteY132" fmla="*/ 432960 h 1294972"/>
                    <a:gd name="connsiteX133" fmla="*/ 772476 w 967738"/>
                    <a:gd name="connsiteY133" fmla="*/ 461535 h 1294972"/>
                    <a:gd name="connsiteX134" fmla="*/ 774857 w 967738"/>
                    <a:gd name="connsiteY134" fmla="*/ 480585 h 1294972"/>
                    <a:gd name="connsiteX135" fmla="*/ 784382 w 967738"/>
                    <a:gd name="connsiteY135" fmla="*/ 485347 h 1294972"/>
                    <a:gd name="connsiteX136" fmla="*/ 791526 w 967738"/>
                    <a:gd name="connsiteY136" fmla="*/ 490110 h 1294972"/>
                    <a:gd name="connsiteX137" fmla="*/ 801051 w 967738"/>
                    <a:gd name="connsiteY137" fmla="*/ 530591 h 1294972"/>
                    <a:gd name="connsiteX138" fmla="*/ 810576 w 967738"/>
                    <a:gd name="connsiteY138" fmla="*/ 535354 h 1294972"/>
                    <a:gd name="connsiteX139" fmla="*/ 820101 w 967738"/>
                    <a:gd name="connsiteY139" fmla="*/ 542497 h 1294972"/>
                    <a:gd name="connsiteX140" fmla="*/ 824863 w 967738"/>
                    <a:gd name="connsiteY140" fmla="*/ 549641 h 1294972"/>
                    <a:gd name="connsiteX141" fmla="*/ 841532 w 967738"/>
                    <a:gd name="connsiteY141" fmla="*/ 547260 h 1294972"/>
                    <a:gd name="connsiteX142" fmla="*/ 848676 w 967738"/>
                    <a:gd name="connsiteY142" fmla="*/ 544879 h 1294972"/>
                    <a:gd name="connsiteX143" fmla="*/ 855819 w 967738"/>
                    <a:gd name="connsiteY143" fmla="*/ 547260 h 1294972"/>
                    <a:gd name="connsiteX144" fmla="*/ 862963 w 967738"/>
                    <a:gd name="connsiteY144" fmla="*/ 552022 h 1294972"/>
                    <a:gd name="connsiteX145" fmla="*/ 874869 w 967738"/>
                    <a:gd name="connsiteY145" fmla="*/ 549641 h 1294972"/>
                    <a:gd name="connsiteX146" fmla="*/ 884394 w 967738"/>
                    <a:gd name="connsiteY146" fmla="*/ 535354 h 1294972"/>
                    <a:gd name="connsiteX147" fmla="*/ 898682 w 967738"/>
                    <a:gd name="connsiteY147" fmla="*/ 540116 h 1294972"/>
                    <a:gd name="connsiteX148" fmla="*/ 905826 w 967738"/>
                    <a:gd name="connsiteY148" fmla="*/ 547260 h 1294972"/>
                    <a:gd name="connsiteX149" fmla="*/ 910588 w 967738"/>
                    <a:gd name="connsiteY149" fmla="*/ 563929 h 1294972"/>
                    <a:gd name="connsiteX150" fmla="*/ 915351 w 967738"/>
                    <a:gd name="connsiteY150" fmla="*/ 573454 h 1294972"/>
                    <a:gd name="connsiteX151" fmla="*/ 905826 w 967738"/>
                    <a:gd name="connsiteY151" fmla="*/ 582979 h 1294972"/>
                    <a:gd name="connsiteX152" fmla="*/ 898682 w 967738"/>
                    <a:gd name="connsiteY152" fmla="*/ 585360 h 1294972"/>
                    <a:gd name="connsiteX153" fmla="*/ 874869 w 967738"/>
                    <a:gd name="connsiteY153" fmla="*/ 587741 h 1294972"/>
                    <a:gd name="connsiteX154" fmla="*/ 870107 w 967738"/>
                    <a:gd name="connsiteY154" fmla="*/ 594885 h 1294972"/>
                    <a:gd name="connsiteX155" fmla="*/ 855819 w 967738"/>
                    <a:gd name="connsiteY155" fmla="*/ 597266 h 1294972"/>
                    <a:gd name="connsiteX156" fmla="*/ 860582 w 967738"/>
                    <a:gd name="connsiteY156" fmla="*/ 611554 h 1294972"/>
                    <a:gd name="connsiteX157" fmla="*/ 867726 w 967738"/>
                    <a:gd name="connsiteY157" fmla="*/ 613935 h 1294972"/>
                    <a:gd name="connsiteX158" fmla="*/ 879632 w 967738"/>
                    <a:gd name="connsiteY158" fmla="*/ 616316 h 1294972"/>
                    <a:gd name="connsiteX159" fmla="*/ 882013 w 967738"/>
                    <a:gd name="connsiteY159" fmla="*/ 623460 h 1294972"/>
                    <a:gd name="connsiteX160" fmla="*/ 874869 w 967738"/>
                    <a:gd name="connsiteY160" fmla="*/ 640129 h 1294972"/>
                    <a:gd name="connsiteX161" fmla="*/ 874869 w 967738"/>
                    <a:gd name="connsiteY161" fmla="*/ 663941 h 1294972"/>
                    <a:gd name="connsiteX162" fmla="*/ 877251 w 967738"/>
                    <a:gd name="connsiteY162" fmla="*/ 671085 h 1294972"/>
                    <a:gd name="connsiteX163" fmla="*/ 889157 w 967738"/>
                    <a:gd name="connsiteY163" fmla="*/ 673466 h 1294972"/>
                    <a:gd name="connsiteX164" fmla="*/ 893919 w 967738"/>
                    <a:gd name="connsiteY164" fmla="*/ 692516 h 1294972"/>
                    <a:gd name="connsiteX165" fmla="*/ 905826 w 967738"/>
                    <a:gd name="connsiteY165" fmla="*/ 694897 h 1294972"/>
                    <a:gd name="connsiteX166" fmla="*/ 920113 w 967738"/>
                    <a:gd name="connsiteY166" fmla="*/ 702041 h 1294972"/>
                    <a:gd name="connsiteX167" fmla="*/ 927257 w 967738"/>
                    <a:gd name="connsiteY167" fmla="*/ 697279 h 1294972"/>
                    <a:gd name="connsiteX168" fmla="*/ 929638 w 967738"/>
                    <a:gd name="connsiteY168" fmla="*/ 690135 h 1294972"/>
                    <a:gd name="connsiteX169" fmla="*/ 946307 w 967738"/>
                    <a:gd name="connsiteY169" fmla="*/ 692516 h 1294972"/>
                    <a:gd name="connsiteX170" fmla="*/ 967738 w 967738"/>
                    <a:gd name="connsiteY170" fmla="*/ 699660 h 1294972"/>
                    <a:gd name="connsiteX171" fmla="*/ 965357 w 967738"/>
                    <a:gd name="connsiteY171" fmla="*/ 716329 h 1294972"/>
                    <a:gd name="connsiteX172" fmla="*/ 958213 w 967738"/>
                    <a:gd name="connsiteY172" fmla="*/ 725854 h 1294972"/>
                    <a:gd name="connsiteX173" fmla="*/ 955832 w 967738"/>
                    <a:gd name="connsiteY173" fmla="*/ 732997 h 1294972"/>
                    <a:gd name="connsiteX174" fmla="*/ 948688 w 967738"/>
                    <a:gd name="connsiteY174" fmla="*/ 752047 h 1294972"/>
                    <a:gd name="connsiteX175" fmla="*/ 946307 w 967738"/>
                    <a:gd name="connsiteY175" fmla="*/ 778241 h 1294972"/>
                    <a:gd name="connsiteX176" fmla="*/ 939163 w 967738"/>
                    <a:gd name="connsiteY176" fmla="*/ 783004 h 1294972"/>
                    <a:gd name="connsiteX177" fmla="*/ 932019 w 967738"/>
                    <a:gd name="connsiteY177" fmla="*/ 790147 h 1294972"/>
                    <a:gd name="connsiteX178" fmla="*/ 922494 w 967738"/>
                    <a:gd name="connsiteY178" fmla="*/ 823485 h 1294972"/>
                    <a:gd name="connsiteX179" fmla="*/ 912969 w 967738"/>
                    <a:gd name="connsiteY179" fmla="*/ 825866 h 1294972"/>
                    <a:gd name="connsiteX180" fmla="*/ 891538 w 967738"/>
                    <a:gd name="connsiteY180" fmla="*/ 837772 h 1294972"/>
                    <a:gd name="connsiteX181" fmla="*/ 874869 w 967738"/>
                    <a:gd name="connsiteY181" fmla="*/ 840154 h 1294972"/>
                    <a:gd name="connsiteX182" fmla="*/ 867726 w 967738"/>
                    <a:gd name="connsiteY182" fmla="*/ 842535 h 1294972"/>
                    <a:gd name="connsiteX183" fmla="*/ 862963 w 967738"/>
                    <a:gd name="connsiteY183" fmla="*/ 856822 h 1294972"/>
                    <a:gd name="connsiteX184" fmla="*/ 848676 w 967738"/>
                    <a:gd name="connsiteY184" fmla="*/ 861585 h 1294972"/>
                    <a:gd name="connsiteX185" fmla="*/ 841532 w 967738"/>
                    <a:gd name="connsiteY185" fmla="*/ 868729 h 1294972"/>
                    <a:gd name="connsiteX186" fmla="*/ 846294 w 967738"/>
                    <a:gd name="connsiteY186" fmla="*/ 906829 h 1294972"/>
                    <a:gd name="connsiteX187" fmla="*/ 843913 w 967738"/>
                    <a:gd name="connsiteY187" fmla="*/ 913972 h 1294972"/>
                    <a:gd name="connsiteX188" fmla="*/ 834388 w 967738"/>
                    <a:gd name="connsiteY188" fmla="*/ 916354 h 1294972"/>
                    <a:gd name="connsiteX189" fmla="*/ 815338 w 967738"/>
                    <a:gd name="connsiteY189" fmla="*/ 921116 h 1294972"/>
                    <a:gd name="connsiteX190" fmla="*/ 817719 w 967738"/>
                    <a:gd name="connsiteY190" fmla="*/ 937785 h 1294972"/>
                    <a:gd name="connsiteX191" fmla="*/ 827244 w 967738"/>
                    <a:gd name="connsiteY191" fmla="*/ 942547 h 1294972"/>
                    <a:gd name="connsiteX192" fmla="*/ 853438 w 967738"/>
                    <a:gd name="connsiteY192" fmla="*/ 944929 h 1294972"/>
                    <a:gd name="connsiteX193" fmla="*/ 855819 w 967738"/>
                    <a:gd name="connsiteY193" fmla="*/ 952072 h 1294972"/>
                    <a:gd name="connsiteX194" fmla="*/ 858201 w 967738"/>
                    <a:gd name="connsiteY194" fmla="*/ 971122 h 1294972"/>
                    <a:gd name="connsiteX195" fmla="*/ 851057 w 967738"/>
                    <a:gd name="connsiteY195" fmla="*/ 975885 h 1294972"/>
                    <a:gd name="connsiteX196" fmla="*/ 822482 w 967738"/>
                    <a:gd name="connsiteY196" fmla="*/ 978266 h 1294972"/>
                    <a:gd name="connsiteX197" fmla="*/ 815338 w 967738"/>
                    <a:gd name="connsiteY197" fmla="*/ 1011604 h 1294972"/>
                    <a:gd name="connsiteX198" fmla="*/ 808194 w 967738"/>
                    <a:gd name="connsiteY198" fmla="*/ 1016366 h 1294972"/>
                    <a:gd name="connsiteX199" fmla="*/ 805813 w 967738"/>
                    <a:gd name="connsiteY199" fmla="*/ 1023510 h 1294972"/>
                    <a:gd name="connsiteX200" fmla="*/ 798669 w 967738"/>
                    <a:gd name="connsiteY200" fmla="*/ 1040179 h 1294972"/>
                    <a:gd name="connsiteX201" fmla="*/ 798669 w 967738"/>
                    <a:gd name="connsiteY201" fmla="*/ 1078279 h 1294972"/>
                    <a:gd name="connsiteX202" fmla="*/ 779619 w 967738"/>
                    <a:gd name="connsiteY202" fmla="*/ 1085422 h 1294972"/>
                    <a:gd name="connsiteX203" fmla="*/ 770094 w 967738"/>
                    <a:gd name="connsiteY203" fmla="*/ 1092566 h 1294972"/>
                    <a:gd name="connsiteX204" fmla="*/ 762951 w 967738"/>
                    <a:gd name="connsiteY204" fmla="*/ 1097329 h 1294972"/>
                    <a:gd name="connsiteX205" fmla="*/ 753426 w 967738"/>
                    <a:gd name="connsiteY205" fmla="*/ 1111616 h 1294972"/>
                    <a:gd name="connsiteX206" fmla="*/ 751044 w 967738"/>
                    <a:gd name="connsiteY206" fmla="*/ 1118760 h 1294972"/>
                    <a:gd name="connsiteX207" fmla="*/ 743901 w 967738"/>
                    <a:gd name="connsiteY207" fmla="*/ 1121141 h 1294972"/>
                    <a:gd name="connsiteX208" fmla="*/ 739138 w 967738"/>
                    <a:gd name="connsiteY208" fmla="*/ 1128285 h 1294972"/>
                    <a:gd name="connsiteX209" fmla="*/ 729613 w 967738"/>
                    <a:gd name="connsiteY209" fmla="*/ 1130666 h 1294972"/>
                    <a:gd name="connsiteX210" fmla="*/ 722469 w 967738"/>
                    <a:gd name="connsiteY210" fmla="*/ 1135429 h 1294972"/>
                    <a:gd name="connsiteX211" fmla="*/ 715326 w 967738"/>
                    <a:gd name="connsiteY211" fmla="*/ 1154479 h 1294972"/>
                    <a:gd name="connsiteX212" fmla="*/ 710563 w 967738"/>
                    <a:gd name="connsiteY212" fmla="*/ 1161622 h 1294972"/>
                    <a:gd name="connsiteX213" fmla="*/ 703419 w 967738"/>
                    <a:gd name="connsiteY213" fmla="*/ 1178291 h 1294972"/>
                    <a:gd name="connsiteX214" fmla="*/ 698657 w 967738"/>
                    <a:gd name="connsiteY214" fmla="*/ 1185435 h 1294972"/>
                    <a:gd name="connsiteX215" fmla="*/ 689132 w 967738"/>
                    <a:gd name="connsiteY215" fmla="*/ 1199722 h 1294972"/>
                    <a:gd name="connsiteX216" fmla="*/ 674844 w 967738"/>
                    <a:gd name="connsiteY216" fmla="*/ 1209247 h 1294972"/>
                    <a:gd name="connsiteX217" fmla="*/ 667701 w 967738"/>
                    <a:gd name="connsiteY217" fmla="*/ 1214010 h 1294972"/>
                    <a:gd name="connsiteX218" fmla="*/ 660557 w 967738"/>
                    <a:gd name="connsiteY218" fmla="*/ 1218772 h 1294972"/>
                    <a:gd name="connsiteX219" fmla="*/ 646269 w 967738"/>
                    <a:gd name="connsiteY219" fmla="*/ 1230679 h 1294972"/>
                    <a:gd name="connsiteX220" fmla="*/ 639126 w 967738"/>
                    <a:gd name="connsiteY220" fmla="*/ 1233060 h 1294972"/>
                    <a:gd name="connsiteX221" fmla="*/ 624838 w 967738"/>
                    <a:gd name="connsiteY221" fmla="*/ 1242585 h 1294972"/>
                    <a:gd name="connsiteX222" fmla="*/ 605788 w 967738"/>
                    <a:gd name="connsiteY222" fmla="*/ 1247347 h 1294972"/>
                    <a:gd name="connsiteX223" fmla="*/ 596263 w 967738"/>
                    <a:gd name="connsiteY223" fmla="*/ 1244966 h 1294972"/>
                    <a:gd name="connsiteX224" fmla="*/ 591501 w 967738"/>
                    <a:gd name="connsiteY224" fmla="*/ 1237822 h 1294972"/>
                    <a:gd name="connsiteX225" fmla="*/ 584357 w 967738"/>
                    <a:gd name="connsiteY225" fmla="*/ 1233060 h 1294972"/>
                    <a:gd name="connsiteX226" fmla="*/ 567688 w 967738"/>
                    <a:gd name="connsiteY226" fmla="*/ 1228297 h 1294972"/>
                    <a:gd name="connsiteX227" fmla="*/ 548638 w 967738"/>
                    <a:gd name="connsiteY227" fmla="*/ 1230679 h 1294972"/>
                    <a:gd name="connsiteX228" fmla="*/ 543876 w 967738"/>
                    <a:gd name="connsiteY228" fmla="*/ 1237822 h 1294972"/>
                    <a:gd name="connsiteX229" fmla="*/ 534351 w 967738"/>
                    <a:gd name="connsiteY229" fmla="*/ 1244966 h 1294972"/>
                    <a:gd name="connsiteX230" fmla="*/ 515301 w 967738"/>
                    <a:gd name="connsiteY230" fmla="*/ 1254491 h 1294972"/>
                    <a:gd name="connsiteX231" fmla="*/ 498632 w 967738"/>
                    <a:gd name="connsiteY231" fmla="*/ 1259254 h 1294972"/>
                    <a:gd name="connsiteX232" fmla="*/ 491488 w 967738"/>
                    <a:gd name="connsiteY232" fmla="*/ 1261635 h 1294972"/>
                    <a:gd name="connsiteX233" fmla="*/ 484344 w 967738"/>
                    <a:gd name="connsiteY233" fmla="*/ 1268779 h 1294972"/>
                    <a:gd name="connsiteX234" fmla="*/ 474819 w 967738"/>
                    <a:gd name="connsiteY234" fmla="*/ 1271160 h 1294972"/>
                    <a:gd name="connsiteX235" fmla="*/ 436719 w 967738"/>
                    <a:gd name="connsiteY235" fmla="*/ 1278304 h 1294972"/>
                    <a:gd name="connsiteX236" fmla="*/ 429576 w 967738"/>
                    <a:gd name="connsiteY236" fmla="*/ 1292591 h 1294972"/>
                    <a:gd name="connsiteX237" fmla="*/ 422432 w 967738"/>
                    <a:gd name="connsiteY237" fmla="*/ 1294972 h 1294972"/>
                    <a:gd name="connsiteX238" fmla="*/ 412907 w 967738"/>
                    <a:gd name="connsiteY238" fmla="*/ 1292591 h 1294972"/>
                    <a:gd name="connsiteX239" fmla="*/ 398619 w 967738"/>
                    <a:gd name="connsiteY239" fmla="*/ 1285447 h 1294972"/>
                    <a:gd name="connsiteX240" fmla="*/ 372426 w 967738"/>
                    <a:gd name="connsiteY240" fmla="*/ 1283066 h 1294972"/>
                    <a:gd name="connsiteX241" fmla="*/ 370044 w 967738"/>
                    <a:gd name="connsiteY241" fmla="*/ 1275922 h 1294972"/>
                    <a:gd name="connsiteX242" fmla="*/ 367663 w 967738"/>
                    <a:gd name="connsiteY242" fmla="*/ 1244966 h 1294972"/>
                    <a:gd name="connsiteX243" fmla="*/ 360519 w 967738"/>
                    <a:gd name="connsiteY243" fmla="*/ 1235441 h 1294972"/>
                    <a:gd name="connsiteX244" fmla="*/ 355757 w 967738"/>
                    <a:gd name="connsiteY244" fmla="*/ 1228297 h 1294972"/>
                    <a:gd name="connsiteX245" fmla="*/ 358138 w 967738"/>
                    <a:gd name="connsiteY245" fmla="*/ 1216391 h 1294972"/>
                    <a:gd name="connsiteX246" fmla="*/ 365282 w 967738"/>
                    <a:gd name="connsiteY246" fmla="*/ 1209247 h 1294972"/>
                    <a:gd name="connsiteX247" fmla="*/ 362901 w 967738"/>
                    <a:gd name="connsiteY247" fmla="*/ 1187816 h 1294972"/>
                    <a:gd name="connsiteX248" fmla="*/ 358138 w 967738"/>
                    <a:gd name="connsiteY248" fmla="*/ 1171147 h 1294972"/>
                    <a:gd name="connsiteX249" fmla="*/ 362901 w 967738"/>
                    <a:gd name="connsiteY249" fmla="*/ 1164004 h 1294972"/>
                    <a:gd name="connsiteX250" fmla="*/ 370044 w 967738"/>
                    <a:gd name="connsiteY250" fmla="*/ 1156860 h 1294972"/>
                    <a:gd name="connsiteX251" fmla="*/ 360519 w 967738"/>
                    <a:gd name="connsiteY251" fmla="*/ 1140191 h 1294972"/>
                    <a:gd name="connsiteX252" fmla="*/ 343851 w 967738"/>
                    <a:gd name="connsiteY252" fmla="*/ 1128285 h 1294972"/>
                    <a:gd name="connsiteX253" fmla="*/ 336707 w 967738"/>
                    <a:gd name="connsiteY253" fmla="*/ 1125904 h 1294972"/>
                    <a:gd name="connsiteX254" fmla="*/ 329563 w 967738"/>
                    <a:gd name="connsiteY254" fmla="*/ 1121141 h 1294972"/>
                    <a:gd name="connsiteX255" fmla="*/ 312894 w 967738"/>
                    <a:gd name="connsiteY255" fmla="*/ 1116379 h 1294972"/>
                    <a:gd name="connsiteX256" fmla="*/ 262888 w 967738"/>
                    <a:gd name="connsiteY256" fmla="*/ 1121141 h 1294972"/>
                    <a:gd name="connsiteX257" fmla="*/ 253363 w 967738"/>
                    <a:gd name="connsiteY257" fmla="*/ 1125904 h 1294972"/>
                    <a:gd name="connsiteX258" fmla="*/ 246219 w 967738"/>
                    <a:gd name="connsiteY258" fmla="*/ 1121141 h 1294972"/>
                    <a:gd name="connsiteX259" fmla="*/ 243838 w 967738"/>
                    <a:gd name="connsiteY259" fmla="*/ 1113997 h 1294972"/>
                    <a:gd name="connsiteX260" fmla="*/ 227169 w 967738"/>
                    <a:gd name="connsiteY260" fmla="*/ 1092566 h 1294972"/>
                    <a:gd name="connsiteX261" fmla="*/ 215263 w 967738"/>
                    <a:gd name="connsiteY261" fmla="*/ 1087804 h 1294972"/>
                    <a:gd name="connsiteX262" fmla="*/ 205738 w 967738"/>
                    <a:gd name="connsiteY262" fmla="*/ 1083041 h 1294972"/>
                    <a:gd name="connsiteX263" fmla="*/ 191451 w 967738"/>
                    <a:gd name="connsiteY263" fmla="*/ 1078279 h 1294972"/>
                    <a:gd name="connsiteX264" fmla="*/ 170019 w 967738"/>
                    <a:gd name="connsiteY264" fmla="*/ 1080660 h 1294972"/>
                    <a:gd name="connsiteX265" fmla="*/ 165257 w 967738"/>
                    <a:gd name="connsiteY265" fmla="*/ 1094947 h 1294972"/>
                    <a:gd name="connsiteX266" fmla="*/ 148588 w 967738"/>
                    <a:gd name="connsiteY266" fmla="*/ 1078279 h 1294972"/>
                    <a:gd name="connsiteX267" fmla="*/ 143826 w 967738"/>
                    <a:gd name="connsiteY267" fmla="*/ 1071135 h 1294972"/>
                    <a:gd name="connsiteX268" fmla="*/ 141444 w 967738"/>
                    <a:gd name="connsiteY268" fmla="*/ 1061610 h 1294972"/>
                    <a:gd name="connsiteX269" fmla="*/ 134301 w 967738"/>
                    <a:gd name="connsiteY269" fmla="*/ 1054466 h 1294972"/>
                    <a:gd name="connsiteX270" fmla="*/ 120013 w 967738"/>
                    <a:gd name="connsiteY270" fmla="*/ 1042560 h 1294972"/>
                    <a:gd name="connsiteX271" fmla="*/ 77151 w 967738"/>
                    <a:gd name="connsiteY271" fmla="*/ 1033035 h 1294972"/>
                    <a:gd name="connsiteX272" fmla="*/ 70007 w 967738"/>
                    <a:gd name="connsiteY272" fmla="*/ 1025891 h 1294972"/>
                    <a:gd name="connsiteX273" fmla="*/ 60482 w 967738"/>
                    <a:gd name="connsiteY273" fmla="*/ 1002079 h 1294972"/>
                    <a:gd name="connsiteX274" fmla="*/ 58101 w 967738"/>
                    <a:gd name="connsiteY274" fmla="*/ 994935 h 1294972"/>
                    <a:gd name="connsiteX275" fmla="*/ 55719 w 967738"/>
                    <a:gd name="connsiteY275" fmla="*/ 985410 h 1294972"/>
                    <a:gd name="connsiteX276" fmla="*/ 48576 w 967738"/>
                    <a:gd name="connsiteY276" fmla="*/ 975885 h 1294972"/>
                    <a:gd name="connsiteX277" fmla="*/ 46194 w 967738"/>
                    <a:gd name="connsiteY277" fmla="*/ 968741 h 1294972"/>
                    <a:gd name="connsiteX278" fmla="*/ 36669 w 967738"/>
                    <a:gd name="connsiteY278" fmla="*/ 963979 h 1294972"/>
                    <a:gd name="connsiteX279" fmla="*/ 22382 w 967738"/>
                    <a:gd name="connsiteY279" fmla="*/ 952072 h 1294972"/>
                    <a:gd name="connsiteX280" fmla="*/ 20001 w 967738"/>
                    <a:gd name="connsiteY280" fmla="*/ 944929 h 1294972"/>
                    <a:gd name="connsiteX281" fmla="*/ 15238 w 967738"/>
                    <a:gd name="connsiteY281" fmla="*/ 935404 h 1294972"/>
                    <a:gd name="connsiteX282" fmla="*/ 12857 w 967738"/>
                    <a:gd name="connsiteY282" fmla="*/ 916354 h 1294972"/>
                    <a:gd name="connsiteX283" fmla="*/ 3332 w 967738"/>
                    <a:gd name="connsiteY283" fmla="*/ 899685 h 1294972"/>
                    <a:gd name="connsiteX284" fmla="*/ 3332 w 967738"/>
                    <a:gd name="connsiteY284" fmla="*/ 875872 h 1294972"/>
                    <a:gd name="connsiteX285" fmla="*/ 5713 w 967738"/>
                    <a:gd name="connsiteY285" fmla="*/ 866347 h 1294972"/>
                    <a:gd name="connsiteX286" fmla="*/ 12857 w 967738"/>
                    <a:gd name="connsiteY286" fmla="*/ 861585 h 1294972"/>
                    <a:gd name="connsiteX287" fmla="*/ 29526 w 967738"/>
                    <a:gd name="connsiteY287" fmla="*/ 852060 h 1294972"/>
                    <a:gd name="connsiteX288" fmla="*/ 36669 w 967738"/>
                    <a:gd name="connsiteY288" fmla="*/ 844916 h 1294972"/>
                    <a:gd name="connsiteX289" fmla="*/ 43813 w 967738"/>
                    <a:gd name="connsiteY289" fmla="*/ 840154 h 1294972"/>
                    <a:gd name="connsiteX290" fmla="*/ 55719 w 967738"/>
                    <a:gd name="connsiteY290" fmla="*/ 825866 h 1294972"/>
                    <a:gd name="connsiteX291" fmla="*/ 62863 w 967738"/>
                    <a:gd name="connsiteY291" fmla="*/ 818722 h 1294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</a:cxnLst>
                  <a:rect l="l" t="t" r="r" b="b"/>
                  <a:pathLst>
                    <a:path w="967738" h="1294972">
                      <a:moveTo>
                        <a:pt x="62863" y="818722"/>
                      </a:moveTo>
                      <a:cubicBezTo>
                        <a:pt x="67229" y="815944"/>
                        <a:pt x="76910" y="818202"/>
                        <a:pt x="81913" y="809197"/>
                      </a:cubicBezTo>
                      <a:cubicBezTo>
                        <a:pt x="84351" y="804809"/>
                        <a:pt x="85459" y="799780"/>
                        <a:pt x="86676" y="794910"/>
                      </a:cubicBezTo>
                      <a:cubicBezTo>
                        <a:pt x="87470" y="791735"/>
                        <a:pt x="87013" y="787941"/>
                        <a:pt x="89057" y="785385"/>
                      </a:cubicBezTo>
                      <a:cubicBezTo>
                        <a:pt x="90625" y="783425"/>
                        <a:pt x="93820" y="783798"/>
                        <a:pt x="96201" y="783004"/>
                      </a:cubicBezTo>
                      <a:cubicBezTo>
                        <a:pt x="107833" y="765554"/>
                        <a:pt x="95487" y="786571"/>
                        <a:pt x="103344" y="747285"/>
                      </a:cubicBezTo>
                      <a:cubicBezTo>
                        <a:pt x="103905" y="744479"/>
                        <a:pt x="106519" y="742522"/>
                        <a:pt x="108107" y="740141"/>
                      </a:cubicBezTo>
                      <a:cubicBezTo>
                        <a:pt x="108901" y="737760"/>
                        <a:pt x="108920" y="734957"/>
                        <a:pt x="110488" y="732997"/>
                      </a:cubicBezTo>
                      <a:cubicBezTo>
                        <a:pt x="112276" y="730762"/>
                        <a:pt x="115001" y="729362"/>
                        <a:pt x="117632" y="728235"/>
                      </a:cubicBezTo>
                      <a:cubicBezTo>
                        <a:pt x="128324" y="723653"/>
                        <a:pt x="125025" y="728110"/>
                        <a:pt x="134301" y="723472"/>
                      </a:cubicBezTo>
                      <a:cubicBezTo>
                        <a:pt x="136860" y="722192"/>
                        <a:pt x="138884" y="719990"/>
                        <a:pt x="141444" y="718710"/>
                      </a:cubicBezTo>
                      <a:cubicBezTo>
                        <a:pt x="152267" y="713299"/>
                        <a:pt x="176665" y="714323"/>
                        <a:pt x="181926" y="713947"/>
                      </a:cubicBezTo>
                      <a:cubicBezTo>
                        <a:pt x="186000" y="712589"/>
                        <a:pt x="193576" y="710760"/>
                        <a:pt x="196213" y="706804"/>
                      </a:cubicBezTo>
                      <a:cubicBezTo>
                        <a:pt x="198028" y="704081"/>
                        <a:pt x="197695" y="700426"/>
                        <a:pt x="198594" y="697279"/>
                      </a:cubicBezTo>
                      <a:cubicBezTo>
                        <a:pt x="205427" y="673366"/>
                        <a:pt x="195914" y="710385"/>
                        <a:pt x="203357" y="680610"/>
                      </a:cubicBezTo>
                      <a:cubicBezTo>
                        <a:pt x="202563" y="673466"/>
                        <a:pt x="202719" y="666152"/>
                        <a:pt x="200976" y="659179"/>
                      </a:cubicBezTo>
                      <a:cubicBezTo>
                        <a:pt x="200282" y="656402"/>
                        <a:pt x="198870" y="653098"/>
                        <a:pt x="196213" y="652035"/>
                      </a:cubicBezTo>
                      <a:cubicBezTo>
                        <a:pt x="190271" y="649658"/>
                        <a:pt x="183513" y="650448"/>
                        <a:pt x="177163" y="649654"/>
                      </a:cubicBezTo>
                      <a:cubicBezTo>
                        <a:pt x="174782" y="647273"/>
                        <a:pt x="171084" y="645705"/>
                        <a:pt x="170019" y="642510"/>
                      </a:cubicBezTo>
                      <a:cubicBezTo>
                        <a:pt x="169225" y="640129"/>
                        <a:pt x="171009" y="637455"/>
                        <a:pt x="172401" y="635366"/>
                      </a:cubicBezTo>
                      <a:cubicBezTo>
                        <a:pt x="174269" y="632564"/>
                        <a:pt x="177388" y="630809"/>
                        <a:pt x="179544" y="628222"/>
                      </a:cubicBezTo>
                      <a:cubicBezTo>
                        <a:pt x="181376" y="626024"/>
                        <a:pt x="182719" y="623460"/>
                        <a:pt x="184307" y="621079"/>
                      </a:cubicBezTo>
                      <a:cubicBezTo>
                        <a:pt x="185101" y="617904"/>
                        <a:pt x="186688" y="614827"/>
                        <a:pt x="186688" y="611554"/>
                      </a:cubicBezTo>
                      <a:cubicBezTo>
                        <a:pt x="186688" y="586688"/>
                        <a:pt x="171545" y="598896"/>
                        <a:pt x="143826" y="597266"/>
                      </a:cubicBezTo>
                      <a:cubicBezTo>
                        <a:pt x="143032" y="594885"/>
                        <a:pt x="141444" y="592632"/>
                        <a:pt x="141444" y="590122"/>
                      </a:cubicBezTo>
                      <a:cubicBezTo>
                        <a:pt x="141444" y="582435"/>
                        <a:pt x="144700" y="579285"/>
                        <a:pt x="148588" y="573454"/>
                      </a:cubicBezTo>
                      <a:cubicBezTo>
                        <a:pt x="149382" y="570279"/>
                        <a:pt x="150070" y="567076"/>
                        <a:pt x="150969" y="563929"/>
                      </a:cubicBezTo>
                      <a:cubicBezTo>
                        <a:pt x="151659" y="561515"/>
                        <a:pt x="153019" y="559273"/>
                        <a:pt x="153351" y="556785"/>
                      </a:cubicBezTo>
                      <a:cubicBezTo>
                        <a:pt x="154614" y="547311"/>
                        <a:pt x="154469" y="537684"/>
                        <a:pt x="155732" y="528210"/>
                      </a:cubicBezTo>
                      <a:cubicBezTo>
                        <a:pt x="156064" y="525722"/>
                        <a:pt x="156545" y="523026"/>
                        <a:pt x="158113" y="521066"/>
                      </a:cubicBezTo>
                      <a:cubicBezTo>
                        <a:pt x="159901" y="518831"/>
                        <a:pt x="162876" y="517891"/>
                        <a:pt x="165257" y="516304"/>
                      </a:cubicBezTo>
                      <a:cubicBezTo>
                        <a:pt x="167638" y="519479"/>
                        <a:pt x="170432" y="522383"/>
                        <a:pt x="172401" y="525829"/>
                      </a:cubicBezTo>
                      <a:cubicBezTo>
                        <a:pt x="173646" y="528008"/>
                        <a:pt x="172452" y="532040"/>
                        <a:pt x="174782" y="532972"/>
                      </a:cubicBezTo>
                      <a:cubicBezTo>
                        <a:pt x="177821" y="534187"/>
                        <a:pt x="181132" y="531385"/>
                        <a:pt x="184307" y="530591"/>
                      </a:cubicBezTo>
                      <a:lnTo>
                        <a:pt x="193832" y="516304"/>
                      </a:lnTo>
                      <a:cubicBezTo>
                        <a:pt x="196763" y="511907"/>
                        <a:pt x="199631" y="505618"/>
                        <a:pt x="205738" y="504397"/>
                      </a:cubicBezTo>
                      <a:cubicBezTo>
                        <a:pt x="215110" y="502522"/>
                        <a:pt x="224788" y="502810"/>
                        <a:pt x="234313" y="502016"/>
                      </a:cubicBezTo>
                      <a:cubicBezTo>
                        <a:pt x="236694" y="500429"/>
                        <a:pt x="239669" y="499489"/>
                        <a:pt x="241457" y="497254"/>
                      </a:cubicBezTo>
                      <a:cubicBezTo>
                        <a:pt x="243025" y="495294"/>
                        <a:pt x="242446" y="492199"/>
                        <a:pt x="243838" y="490110"/>
                      </a:cubicBezTo>
                      <a:cubicBezTo>
                        <a:pt x="245706" y="487308"/>
                        <a:pt x="248601" y="485347"/>
                        <a:pt x="250982" y="482966"/>
                      </a:cubicBezTo>
                      <a:cubicBezTo>
                        <a:pt x="251776" y="480585"/>
                        <a:pt x="251588" y="477597"/>
                        <a:pt x="253363" y="475822"/>
                      </a:cubicBezTo>
                      <a:cubicBezTo>
                        <a:pt x="255138" y="474047"/>
                        <a:pt x="258014" y="473734"/>
                        <a:pt x="260507" y="473441"/>
                      </a:cubicBezTo>
                      <a:cubicBezTo>
                        <a:pt x="271571" y="472139"/>
                        <a:pt x="282732" y="471854"/>
                        <a:pt x="293844" y="471060"/>
                      </a:cubicBezTo>
                      <a:cubicBezTo>
                        <a:pt x="296225" y="469472"/>
                        <a:pt x="299708" y="468857"/>
                        <a:pt x="300988" y="466297"/>
                      </a:cubicBezTo>
                      <a:cubicBezTo>
                        <a:pt x="303147" y="461979"/>
                        <a:pt x="302422" y="456744"/>
                        <a:pt x="303369" y="452010"/>
                      </a:cubicBezTo>
                      <a:cubicBezTo>
                        <a:pt x="303877" y="449471"/>
                        <a:pt x="306621" y="438364"/>
                        <a:pt x="308132" y="435341"/>
                      </a:cubicBezTo>
                      <a:cubicBezTo>
                        <a:pt x="309412" y="432781"/>
                        <a:pt x="311307" y="430578"/>
                        <a:pt x="312894" y="428197"/>
                      </a:cubicBezTo>
                      <a:cubicBezTo>
                        <a:pt x="313688" y="418672"/>
                        <a:pt x="314013" y="409096"/>
                        <a:pt x="315276" y="399622"/>
                      </a:cubicBezTo>
                      <a:cubicBezTo>
                        <a:pt x="315608" y="397134"/>
                        <a:pt x="317657" y="394989"/>
                        <a:pt x="317657" y="392479"/>
                      </a:cubicBezTo>
                      <a:cubicBezTo>
                        <a:pt x="317657" y="386866"/>
                        <a:pt x="316280" y="381332"/>
                        <a:pt x="315276" y="375810"/>
                      </a:cubicBezTo>
                      <a:cubicBezTo>
                        <a:pt x="313851" y="367972"/>
                        <a:pt x="313383" y="363502"/>
                        <a:pt x="305751" y="359141"/>
                      </a:cubicBezTo>
                      <a:cubicBezTo>
                        <a:pt x="302910" y="357517"/>
                        <a:pt x="299401" y="357554"/>
                        <a:pt x="296226" y="356760"/>
                      </a:cubicBezTo>
                      <a:lnTo>
                        <a:pt x="286701" y="342472"/>
                      </a:lnTo>
                      <a:lnTo>
                        <a:pt x="281938" y="335329"/>
                      </a:lnTo>
                      <a:cubicBezTo>
                        <a:pt x="281144" y="332948"/>
                        <a:pt x="280949" y="330274"/>
                        <a:pt x="279557" y="328185"/>
                      </a:cubicBezTo>
                      <a:cubicBezTo>
                        <a:pt x="277689" y="325383"/>
                        <a:pt x="273564" y="324206"/>
                        <a:pt x="272413" y="321041"/>
                      </a:cubicBezTo>
                      <a:cubicBezTo>
                        <a:pt x="270226" y="315027"/>
                        <a:pt x="274985" y="306043"/>
                        <a:pt x="270032" y="301991"/>
                      </a:cubicBezTo>
                      <a:cubicBezTo>
                        <a:pt x="263858" y="296940"/>
                        <a:pt x="254157" y="300404"/>
                        <a:pt x="246219" y="299610"/>
                      </a:cubicBezTo>
                      <a:cubicBezTo>
                        <a:pt x="243044" y="298022"/>
                        <a:pt x="240018" y="296093"/>
                        <a:pt x="236694" y="294847"/>
                      </a:cubicBezTo>
                      <a:cubicBezTo>
                        <a:pt x="233630" y="293698"/>
                        <a:pt x="230177" y="293755"/>
                        <a:pt x="227169" y="292466"/>
                      </a:cubicBezTo>
                      <a:cubicBezTo>
                        <a:pt x="224539" y="291339"/>
                        <a:pt x="222407" y="289291"/>
                        <a:pt x="220026" y="287704"/>
                      </a:cubicBezTo>
                      <a:cubicBezTo>
                        <a:pt x="218438" y="285323"/>
                        <a:pt x="215548" y="283408"/>
                        <a:pt x="215263" y="280560"/>
                      </a:cubicBezTo>
                      <a:cubicBezTo>
                        <a:pt x="214653" y="274462"/>
                        <a:pt x="218296" y="261283"/>
                        <a:pt x="220026" y="254366"/>
                      </a:cubicBezTo>
                      <a:cubicBezTo>
                        <a:pt x="220820" y="246429"/>
                        <a:pt x="221818" y="238509"/>
                        <a:pt x="222407" y="230554"/>
                      </a:cubicBezTo>
                      <a:cubicBezTo>
                        <a:pt x="223663" y="213603"/>
                        <a:pt x="227304" y="191357"/>
                        <a:pt x="222407" y="173404"/>
                      </a:cubicBezTo>
                      <a:cubicBezTo>
                        <a:pt x="221473" y="169979"/>
                        <a:pt x="219232" y="167054"/>
                        <a:pt x="217644" y="163879"/>
                      </a:cubicBezTo>
                      <a:cubicBezTo>
                        <a:pt x="218438" y="159910"/>
                        <a:pt x="218216" y="155592"/>
                        <a:pt x="220026" y="151972"/>
                      </a:cubicBezTo>
                      <a:cubicBezTo>
                        <a:pt x="222317" y="147389"/>
                        <a:pt x="230211" y="142801"/>
                        <a:pt x="234313" y="140066"/>
                      </a:cubicBezTo>
                      <a:cubicBezTo>
                        <a:pt x="235901" y="137685"/>
                        <a:pt x="236841" y="134710"/>
                        <a:pt x="239076" y="132922"/>
                      </a:cubicBezTo>
                      <a:cubicBezTo>
                        <a:pt x="241036" y="131354"/>
                        <a:pt x="244444" y="132316"/>
                        <a:pt x="246219" y="130541"/>
                      </a:cubicBezTo>
                      <a:cubicBezTo>
                        <a:pt x="258918" y="117842"/>
                        <a:pt x="236698" y="127365"/>
                        <a:pt x="255744" y="121016"/>
                      </a:cubicBezTo>
                      <a:cubicBezTo>
                        <a:pt x="262888" y="121810"/>
                        <a:pt x="270357" y="121124"/>
                        <a:pt x="277176" y="123397"/>
                      </a:cubicBezTo>
                      <a:cubicBezTo>
                        <a:pt x="280371" y="124462"/>
                        <a:pt x="281762" y="128349"/>
                        <a:pt x="284319" y="130541"/>
                      </a:cubicBezTo>
                      <a:cubicBezTo>
                        <a:pt x="289491" y="134974"/>
                        <a:pt x="295332" y="138677"/>
                        <a:pt x="300988" y="142447"/>
                      </a:cubicBezTo>
                      <a:lnTo>
                        <a:pt x="305751" y="128160"/>
                      </a:lnTo>
                      <a:lnTo>
                        <a:pt x="308132" y="121016"/>
                      </a:lnTo>
                      <a:cubicBezTo>
                        <a:pt x="307338" y="116254"/>
                        <a:pt x="307910" y="111047"/>
                        <a:pt x="305751" y="106729"/>
                      </a:cubicBezTo>
                      <a:cubicBezTo>
                        <a:pt x="298475" y="92177"/>
                        <a:pt x="291811" y="103538"/>
                        <a:pt x="298607" y="87679"/>
                      </a:cubicBezTo>
                      <a:cubicBezTo>
                        <a:pt x="299734" y="85048"/>
                        <a:pt x="300809" y="81815"/>
                        <a:pt x="303369" y="80535"/>
                      </a:cubicBezTo>
                      <a:cubicBezTo>
                        <a:pt x="309223" y="77608"/>
                        <a:pt x="322419" y="75772"/>
                        <a:pt x="322419" y="75772"/>
                      </a:cubicBezTo>
                      <a:cubicBezTo>
                        <a:pt x="324800" y="74185"/>
                        <a:pt x="327775" y="73245"/>
                        <a:pt x="329563" y="71010"/>
                      </a:cubicBezTo>
                      <a:cubicBezTo>
                        <a:pt x="333868" y="65628"/>
                        <a:pt x="331591" y="54142"/>
                        <a:pt x="329563" y="49579"/>
                      </a:cubicBezTo>
                      <a:cubicBezTo>
                        <a:pt x="328195" y="46502"/>
                        <a:pt x="324800" y="44816"/>
                        <a:pt x="322419" y="42435"/>
                      </a:cubicBezTo>
                      <a:cubicBezTo>
                        <a:pt x="323213" y="34497"/>
                        <a:pt x="317897" y="22619"/>
                        <a:pt x="324801" y="18622"/>
                      </a:cubicBezTo>
                      <a:cubicBezTo>
                        <a:pt x="337185" y="11452"/>
                        <a:pt x="353418" y="17598"/>
                        <a:pt x="367663" y="16241"/>
                      </a:cubicBezTo>
                      <a:cubicBezTo>
                        <a:pt x="370162" y="16003"/>
                        <a:pt x="372393" y="14550"/>
                        <a:pt x="374807" y="13860"/>
                      </a:cubicBezTo>
                      <a:cubicBezTo>
                        <a:pt x="395712" y="7888"/>
                        <a:pt x="374367" y="14802"/>
                        <a:pt x="391476" y="9097"/>
                      </a:cubicBezTo>
                      <a:cubicBezTo>
                        <a:pt x="438676" y="12048"/>
                        <a:pt x="422335" y="0"/>
                        <a:pt x="434338" y="21004"/>
                      </a:cubicBezTo>
                      <a:cubicBezTo>
                        <a:pt x="435758" y="23489"/>
                        <a:pt x="437513" y="25766"/>
                        <a:pt x="439101" y="28147"/>
                      </a:cubicBezTo>
                      <a:cubicBezTo>
                        <a:pt x="444786" y="45204"/>
                        <a:pt x="436658" y="25692"/>
                        <a:pt x="448626" y="40054"/>
                      </a:cubicBezTo>
                      <a:cubicBezTo>
                        <a:pt x="453271" y="45629"/>
                        <a:pt x="453142" y="50592"/>
                        <a:pt x="455769" y="56722"/>
                      </a:cubicBezTo>
                      <a:cubicBezTo>
                        <a:pt x="457167" y="59985"/>
                        <a:pt x="458944" y="63072"/>
                        <a:pt x="460532" y="66247"/>
                      </a:cubicBezTo>
                      <a:cubicBezTo>
                        <a:pt x="461903" y="77213"/>
                        <a:pt x="461408" y="83374"/>
                        <a:pt x="465294" y="92441"/>
                      </a:cubicBezTo>
                      <a:cubicBezTo>
                        <a:pt x="466692" y="95704"/>
                        <a:pt x="467217" y="99836"/>
                        <a:pt x="470057" y="101966"/>
                      </a:cubicBezTo>
                      <a:cubicBezTo>
                        <a:pt x="474073" y="104978"/>
                        <a:pt x="479474" y="105512"/>
                        <a:pt x="484344" y="106729"/>
                      </a:cubicBezTo>
                      <a:cubicBezTo>
                        <a:pt x="505829" y="112100"/>
                        <a:pt x="497184" y="109421"/>
                        <a:pt x="510538" y="113872"/>
                      </a:cubicBezTo>
                      <a:cubicBezTo>
                        <a:pt x="525619" y="113078"/>
                        <a:pt x="540742" y="112858"/>
                        <a:pt x="555782" y="111491"/>
                      </a:cubicBezTo>
                      <a:cubicBezTo>
                        <a:pt x="558282" y="111264"/>
                        <a:pt x="560512" y="109800"/>
                        <a:pt x="562926" y="109110"/>
                      </a:cubicBezTo>
                      <a:cubicBezTo>
                        <a:pt x="566073" y="108211"/>
                        <a:pt x="569276" y="107523"/>
                        <a:pt x="572451" y="106729"/>
                      </a:cubicBezTo>
                      <a:cubicBezTo>
                        <a:pt x="584274" y="88992"/>
                        <a:pt x="569078" y="110776"/>
                        <a:pt x="584357" y="92441"/>
                      </a:cubicBezTo>
                      <a:cubicBezTo>
                        <a:pt x="586189" y="90242"/>
                        <a:pt x="587532" y="87678"/>
                        <a:pt x="589119" y="85297"/>
                      </a:cubicBezTo>
                      <a:cubicBezTo>
                        <a:pt x="615579" y="102938"/>
                        <a:pt x="587089" y="85748"/>
                        <a:pt x="662938" y="92441"/>
                      </a:cubicBezTo>
                      <a:cubicBezTo>
                        <a:pt x="667939" y="92882"/>
                        <a:pt x="672736" y="94959"/>
                        <a:pt x="677226" y="97204"/>
                      </a:cubicBezTo>
                      <a:lnTo>
                        <a:pt x="696276" y="106729"/>
                      </a:lnTo>
                      <a:cubicBezTo>
                        <a:pt x="697070" y="109110"/>
                        <a:pt x="698657" y="111362"/>
                        <a:pt x="698657" y="113872"/>
                      </a:cubicBezTo>
                      <a:cubicBezTo>
                        <a:pt x="698657" y="117920"/>
                        <a:pt x="698086" y="122159"/>
                        <a:pt x="696276" y="125779"/>
                      </a:cubicBezTo>
                      <a:cubicBezTo>
                        <a:pt x="693985" y="130361"/>
                        <a:pt x="686089" y="134951"/>
                        <a:pt x="681988" y="137685"/>
                      </a:cubicBezTo>
                      <a:cubicBezTo>
                        <a:pt x="680401" y="140066"/>
                        <a:pt x="677485" y="141979"/>
                        <a:pt x="677226" y="144829"/>
                      </a:cubicBezTo>
                      <a:cubicBezTo>
                        <a:pt x="676242" y="155656"/>
                        <a:pt x="682327" y="172724"/>
                        <a:pt x="684369" y="182929"/>
                      </a:cubicBezTo>
                      <a:cubicBezTo>
                        <a:pt x="685163" y="186898"/>
                        <a:pt x="684506" y="191467"/>
                        <a:pt x="686751" y="194835"/>
                      </a:cubicBezTo>
                      <a:cubicBezTo>
                        <a:pt x="688143" y="196923"/>
                        <a:pt x="691513" y="196422"/>
                        <a:pt x="693894" y="197216"/>
                      </a:cubicBezTo>
                      <a:cubicBezTo>
                        <a:pt x="698657" y="201979"/>
                        <a:pt x="702158" y="208492"/>
                        <a:pt x="708182" y="211504"/>
                      </a:cubicBezTo>
                      <a:cubicBezTo>
                        <a:pt x="711357" y="213091"/>
                        <a:pt x="714625" y="214505"/>
                        <a:pt x="717707" y="216266"/>
                      </a:cubicBezTo>
                      <a:cubicBezTo>
                        <a:pt x="720192" y="217686"/>
                        <a:pt x="722220" y="219902"/>
                        <a:pt x="724851" y="221029"/>
                      </a:cubicBezTo>
                      <a:cubicBezTo>
                        <a:pt x="727859" y="222318"/>
                        <a:pt x="731201" y="222616"/>
                        <a:pt x="734376" y="223410"/>
                      </a:cubicBezTo>
                      <a:cubicBezTo>
                        <a:pt x="735963" y="225791"/>
                        <a:pt x="738011" y="227923"/>
                        <a:pt x="739138" y="230554"/>
                      </a:cubicBezTo>
                      <a:cubicBezTo>
                        <a:pt x="740427" y="233562"/>
                        <a:pt x="741519" y="236806"/>
                        <a:pt x="741519" y="240079"/>
                      </a:cubicBezTo>
                      <a:cubicBezTo>
                        <a:pt x="741519" y="259939"/>
                        <a:pt x="740504" y="279798"/>
                        <a:pt x="739138" y="299610"/>
                      </a:cubicBezTo>
                      <a:cubicBezTo>
                        <a:pt x="738913" y="302875"/>
                        <a:pt x="737467" y="305940"/>
                        <a:pt x="736757" y="309135"/>
                      </a:cubicBezTo>
                      <a:cubicBezTo>
                        <a:pt x="732927" y="326373"/>
                        <a:pt x="736250" y="315421"/>
                        <a:pt x="731994" y="328185"/>
                      </a:cubicBezTo>
                      <a:cubicBezTo>
                        <a:pt x="728943" y="327422"/>
                        <a:pt x="718742" y="323061"/>
                        <a:pt x="715326" y="328185"/>
                      </a:cubicBezTo>
                      <a:cubicBezTo>
                        <a:pt x="713081" y="331553"/>
                        <a:pt x="713926" y="336165"/>
                        <a:pt x="712944" y="340091"/>
                      </a:cubicBezTo>
                      <a:cubicBezTo>
                        <a:pt x="712335" y="342526"/>
                        <a:pt x="711253" y="344821"/>
                        <a:pt x="710563" y="347235"/>
                      </a:cubicBezTo>
                      <a:cubicBezTo>
                        <a:pt x="703372" y="372406"/>
                        <a:pt x="714727" y="337126"/>
                        <a:pt x="703419" y="371047"/>
                      </a:cubicBezTo>
                      <a:cubicBezTo>
                        <a:pt x="705007" y="373428"/>
                        <a:pt x="705983" y="376359"/>
                        <a:pt x="708182" y="378191"/>
                      </a:cubicBezTo>
                      <a:cubicBezTo>
                        <a:pt x="710909" y="380464"/>
                        <a:pt x="714625" y="381193"/>
                        <a:pt x="717707" y="382954"/>
                      </a:cubicBezTo>
                      <a:cubicBezTo>
                        <a:pt x="720192" y="384374"/>
                        <a:pt x="722291" y="386436"/>
                        <a:pt x="724851" y="387716"/>
                      </a:cubicBezTo>
                      <a:cubicBezTo>
                        <a:pt x="728265" y="389423"/>
                        <a:pt x="738470" y="391717"/>
                        <a:pt x="741519" y="392479"/>
                      </a:cubicBezTo>
                      <a:cubicBezTo>
                        <a:pt x="743900" y="394860"/>
                        <a:pt x="746795" y="396820"/>
                        <a:pt x="748663" y="399622"/>
                      </a:cubicBezTo>
                      <a:cubicBezTo>
                        <a:pt x="753955" y="407560"/>
                        <a:pt x="746792" y="408212"/>
                        <a:pt x="758188" y="413910"/>
                      </a:cubicBezTo>
                      <a:cubicBezTo>
                        <a:pt x="761808" y="415720"/>
                        <a:pt x="766125" y="415497"/>
                        <a:pt x="770094" y="416291"/>
                      </a:cubicBezTo>
                      <a:cubicBezTo>
                        <a:pt x="770888" y="418672"/>
                        <a:pt x="771487" y="421128"/>
                        <a:pt x="772476" y="423435"/>
                      </a:cubicBezTo>
                      <a:cubicBezTo>
                        <a:pt x="773874" y="426698"/>
                        <a:pt x="776943" y="429423"/>
                        <a:pt x="777238" y="432960"/>
                      </a:cubicBezTo>
                      <a:cubicBezTo>
                        <a:pt x="777935" y="441322"/>
                        <a:pt x="774627" y="452929"/>
                        <a:pt x="772476" y="461535"/>
                      </a:cubicBezTo>
                      <a:cubicBezTo>
                        <a:pt x="773270" y="467885"/>
                        <a:pt x="771995" y="474861"/>
                        <a:pt x="774857" y="480585"/>
                      </a:cubicBezTo>
                      <a:cubicBezTo>
                        <a:pt x="776444" y="483760"/>
                        <a:pt x="781300" y="483586"/>
                        <a:pt x="784382" y="485347"/>
                      </a:cubicBezTo>
                      <a:cubicBezTo>
                        <a:pt x="786867" y="486767"/>
                        <a:pt x="789145" y="488522"/>
                        <a:pt x="791526" y="490110"/>
                      </a:cubicBezTo>
                      <a:cubicBezTo>
                        <a:pt x="811058" y="516155"/>
                        <a:pt x="782249" y="474189"/>
                        <a:pt x="801051" y="530591"/>
                      </a:cubicBezTo>
                      <a:cubicBezTo>
                        <a:pt x="802174" y="533959"/>
                        <a:pt x="807566" y="533473"/>
                        <a:pt x="810576" y="535354"/>
                      </a:cubicBezTo>
                      <a:cubicBezTo>
                        <a:pt x="813941" y="537457"/>
                        <a:pt x="816926" y="540116"/>
                        <a:pt x="820101" y="542497"/>
                      </a:cubicBezTo>
                      <a:cubicBezTo>
                        <a:pt x="821688" y="544878"/>
                        <a:pt x="822628" y="547853"/>
                        <a:pt x="824863" y="549641"/>
                      </a:cubicBezTo>
                      <a:cubicBezTo>
                        <a:pt x="831865" y="555243"/>
                        <a:pt x="834725" y="550177"/>
                        <a:pt x="841532" y="547260"/>
                      </a:cubicBezTo>
                      <a:cubicBezTo>
                        <a:pt x="843839" y="546271"/>
                        <a:pt x="846295" y="545673"/>
                        <a:pt x="848676" y="544879"/>
                      </a:cubicBezTo>
                      <a:cubicBezTo>
                        <a:pt x="851057" y="545673"/>
                        <a:pt x="853574" y="546138"/>
                        <a:pt x="855819" y="547260"/>
                      </a:cubicBezTo>
                      <a:cubicBezTo>
                        <a:pt x="858379" y="548540"/>
                        <a:pt x="860123" y="551667"/>
                        <a:pt x="862963" y="552022"/>
                      </a:cubicBezTo>
                      <a:cubicBezTo>
                        <a:pt x="866979" y="552524"/>
                        <a:pt x="870900" y="550435"/>
                        <a:pt x="874869" y="549641"/>
                      </a:cubicBezTo>
                      <a:cubicBezTo>
                        <a:pt x="876270" y="545440"/>
                        <a:pt x="878221" y="536040"/>
                        <a:pt x="884394" y="535354"/>
                      </a:cubicBezTo>
                      <a:cubicBezTo>
                        <a:pt x="889384" y="534800"/>
                        <a:pt x="893919" y="538529"/>
                        <a:pt x="898682" y="540116"/>
                      </a:cubicBezTo>
                      <a:cubicBezTo>
                        <a:pt x="901063" y="542497"/>
                        <a:pt x="903958" y="544458"/>
                        <a:pt x="905826" y="547260"/>
                      </a:cubicBezTo>
                      <a:cubicBezTo>
                        <a:pt x="907470" y="549727"/>
                        <a:pt x="909908" y="562115"/>
                        <a:pt x="910588" y="563929"/>
                      </a:cubicBezTo>
                      <a:cubicBezTo>
                        <a:pt x="911834" y="567253"/>
                        <a:pt x="913763" y="570279"/>
                        <a:pt x="915351" y="573454"/>
                      </a:cubicBezTo>
                      <a:cubicBezTo>
                        <a:pt x="912176" y="576629"/>
                        <a:pt x="909480" y="580369"/>
                        <a:pt x="905826" y="582979"/>
                      </a:cubicBezTo>
                      <a:cubicBezTo>
                        <a:pt x="903783" y="584438"/>
                        <a:pt x="901163" y="584978"/>
                        <a:pt x="898682" y="585360"/>
                      </a:cubicBezTo>
                      <a:cubicBezTo>
                        <a:pt x="890797" y="586573"/>
                        <a:pt x="882807" y="586947"/>
                        <a:pt x="874869" y="587741"/>
                      </a:cubicBezTo>
                      <a:cubicBezTo>
                        <a:pt x="873282" y="590122"/>
                        <a:pt x="872667" y="593605"/>
                        <a:pt x="870107" y="594885"/>
                      </a:cubicBezTo>
                      <a:cubicBezTo>
                        <a:pt x="865788" y="597044"/>
                        <a:pt x="858215" y="593074"/>
                        <a:pt x="855819" y="597266"/>
                      </a:cubicBezTo>
                      <a:cubicBezTo>
                        <a:pt x="853328" y="601625"/>
                        <a:pt x="857664" y="607469"/>
                        <a:pt x="860582" y="611554"/>
                      </a:cubicBezTo>
                      <a:cubicBezTo>
                        <a:pt x="862041" y="613597"/>
                        <a:pt x="865291" y="613326"/>
                        <a:pt x="867726" y="613935"/>
                      </a:cubicBezTo>
                      <a:cubicBezTo>
                        <a:pt x="871652" y="614917"/>
                        <a:pt x="875663" y="615522"/>
                        <a:pt x="879632" y="616316"/>
                      </a:cubicBezTo>
                      <a:cubicBezTo>
                        <a:pt x="880426" y="618697"/>
                        <a:pt x="882013" y="620950"/>
                        <a:pt x="882013" y="623460"/>
                      </a:cubicBezTo>
                      <a:cubicBezTo>
                        <a:pt x="882013" y="631149"/>
                        <a:pt x="878758" y="634296"/>
                        <a:pt x="874869" y="640129"/>
                      </a:cubicBezTo>
                      <a:cubicBezTo>
                        <a:pt x="871667" y="652940"/>
                        <a:pt x="871435" y="648488"/>
                        <a:pt x="874869" y="663941"/>
                      </a:cubicBezTo>
                      <a:cubicBezTo>
                        <a:pt x="875414" y="666391"/>
                        <a:pt x="875162" y="669693"/>
                        <a:pt x="877251" y="671085"/>
                      </a:cubicBezTo>
                      <a:cubicBezTo>
                        <a:pt x="880619" y="673330"/>
                        <a:pt x="885188" y="672672"/>
                        <a:pt x="889157" y="673466"/>
                      </a:cubicBezTo>
                      <a:cubicBezTo>
                        <a:pt x="890744" y="679816"/>
                        <a:pt x="889900" y="687349"/>
                        <a:pt x="893919" y="692516"/>
                      </a:cubicBezTo>
                      <a:cubicBezTo>
                        <a:pt x="896404" y="695711"/>
                        <a:pt x="901899" y="693915"/>
                        <a:pt x="905826" y="694897"/>
                      </a:cubicBezTo>
                      <a:cubicBezTo>
                        <a:pt x="913709" y="696868"/>
                        <a:pt x="913132" y="697388"/>
                        <a:pt x="920113" y="702041"/>
                      </a:cubicBezTo>
                      <a:cubicBezTo>
                        <a:pt x="922494" y="700454"/>
                        <a:pt x="925469" y="699514"/>
                        <a:pt x="927257" y="697279"/>
                      </a:cubicBezTo>
                      <a:cubicBezTo>
                        <a:pt x="928825" y="695319"/>
                        <a:pt x="927203" y="690744"/>
                        <a:pt x="929638" y="690135"/>
                      </a:cubicBezTo>
                      <a:cubicBezTo>
                        <a:pt x="935083" y="688774"/>
                        <a:pt x="940785" y="691512"/>
                        <a:pt x="946307" y="692516"/>
                      </a:cubicBezTo>
                      <a:cubicBezTo>
                        <a:pt x="955708" y="694225"/>
                        <a:pt x="958371" y="695913"/>
                        <a:pt x="967738" y="699660"/>
                      </a:cubicBezTo>
                      <a:cubicBezTo>
                        <a:pt x="966944" y="705216"/>
                        <a:pt x="967275" y="711054"/>
                        <a:pt x="965357" y="716329"/>
                      </a:cubicBezTo>
                      <a:cubicBezTo>
                        <a:pt x="964001" y="720059"/>
                        <a:pt x="960182" y="722408"/>
                        <a:pt x="958213" y="725854"/>
                      </a:cubicBezTo>
                      <a:cubicBezTo>
                        <a:pt x="956968" y="728033"/>
                        <a:pt x="956713" y="730647"/>
                        <a:pt x="955832" y="732997"/>
                      </a:cubicBezTo>
                      <a:cubicBezTo>
                        <a:pt x="947290" y="755775"/>
                        <a:pt x="954092" y="735834"/>
                        <a:pt x="948688" y="752047"/>
                      </a:cubicBezTo>
                      <a:cubicBezTo>
                        <a:pt x="947894" y="760778"/>
                        <a:pt x="948885" y="769861"/>
                        <a:pt x="946307" y="778241"/>
                      </a:cubicBezTo>
                      <a:cubicBezTo>
                        <a:pt x="945465" y="780977"/>
                        <a:pt x="941362" y="781172"/>
                        <a:pt x="939163" y="783004"/>
                      </a:cubicBezTo>
                      <a:cubicBezTo>
                        <a:pt x="936576" y="785160"/>
                        <a:pt x="934400" y="787766"/>
                        <a:pt x="932019" y="790147"/>
                      </a:cubicBezTo>
                      <a:cubicBezTo>
                        <a:pt x="930438" y="809124"/>
                        <a:pt x="937280" y="817148"/>
                        <a:pt x="922494" y="823485"/>
                      </a:cubicBezTo>
                      <a:cubicBezTo>
                        <a:pt x="919486" y="824774"/>
                        <a:pt x="916144" y="825072"/>
                        <a:pt x="912969" y="825866"/>
                      </a:cubicBezTo>
                      <a:cubicBezTo>
                        <a:pt x="904781" y="831325"/>
                        <a:pt x="900521" y="835975"/>
                        <a:pt x="891538" y="837772"/>
                      </a:cubicBezTo>
                      <a:cubicBezTo>
                        <a:pt x="886034" y="838873"/>
                        <a:pt x="880425" y="839360"/>
                        <a:pt x="874869" y="840154"/>
                      </a:cubicBezTo>
                      <a:cubicBezTo>
                        <a:pt x="872488" y="840948"/>
                        <a:pt x="869185" y="840493"/>
                        <a:pt x="867726" y="842535"/>
                      </a:cubicBezTo>
                      <a:cubicBezTo>
                        <a:pt x="864808" y="846620"/>
                        <a:pt x="867725" y="855234"/>
                        <a:pt x="862963" y="856822"/>
                      </a:cubicBezTo>
                      <a:lnTo>
                        <a:pt x="848676" y="861585"/>
                      </a:lnTo>
                      <a:cubicBezTo>
                        <a:pt x="846295" y="863966"/>
                        <a:pt x="841950" y="865387"/>
                        <a:pt x="841532" y="868729"/>
                      </a:cubicBezTo>
                      <a:cubicBezTo>
                        <a:pt x="839192" y="887446"/>
                        <a:pt x="841832" y="893442"/>
                        <a:pt x="846294" y="906829"/>
                      </a:cubicBezTo>
                      <a:cubicBezTo>
                        <a:pt x="845500" y="909210"/>
                        <a:pt x="845873" y="912404"/>
                        <a:pt x="843913" y="913972"/>
                      </a:cubicBezTo>
                      <a:cubicBezTo>
                        <a:pt x="841357" y="916017"/>
                        <a:pt x="837583" y="915644"/>
                        <a:pt x="834388" y="916354"/>
                      </a:cubicBezTo>
                      <a:cubicBezTo>
                        <a:pt x="817140" y="920187"/>
                        <a:pt x="828108" y="916860"/>
                        <a:pt x="815338" y="921116"/>
                      </a:cubicBezTo>
                      <a:cubicBezTo>
                        <a:pt x="816132" y="926672"/>
                        <a:pt x="814993" y="932879"/>
                        <a:pt x="817719" y="937785"/>
                      </a:cubicBezTo>
                      <a:cubicBezTo>
                        <a:pt x="819443" y="940888"/>
                        <a:pt x="823763" y="941851"/>
                        <a:pt x="827244" y="942547"/>
                      </a:cubicBezTo>
                      <a:cubicBezTo>
                        <a:pt x="835841" y="944266"/>
                        <a:pt x="844707" y="944135"/>
                        <a:pt x="853438" y="944929"/>
                      </a:cubicBezTo>
                      <a:cubicBezTo>
                        <a:pt x="854232" y="947310"/>
                        <a:pt x="855370" y="949603"/>
                        <a:pt x="855819" y="952072"/>
                      </a:cubicBezTo>
                      <a:cubicBezTo>
                        <a:pt x="856964" y="958368"/>
                        <a:pt x="859456" y="964847"/>
                        <a:pt x="858201" y="971122"/>
                      </a:cubicBezTo>
                      <a:cubicBezTo>
                        <a:pt x="857640" y="973929"/>
                        <a:pt x="853863" y="975324"/>
                        <a:pt x="851057" y="975885"/>
                      </a:cubicBezTo>
                      <a:cubicBezTo>
                        <a:pt x="841685" y="977760"/>
                        <a:pt x="832007" y="977472"/>
                        <a:pt x="822482" y="978266"/>
                      </a:cubicBezTo>
                      <a:cubicBezTo>
                        <a:pt x="821316" y="991093"/>
                        <a:pt x="824483" y="1002460"/>
                        <a:pt x="815338" y="1011604"/>
                      </a:cubicBezTo>
                      <a:cubicBezTo>
                        <a:pt x="813314" y="1013628"/>
                        <a:pt x="810575" y="1014779"/>
                        <a:pt x="808194" y="1016366"/>
                      </a:cubicBezTo>
                      <a:cubicBezTo>
                        <a:pt x="807400" y="1018747"/>
                        <a:pt x="806802" y="1021203"/>
                        <a:pt x="805813" y="1023510"/>
                      </a:cubicBezTo>
                      <a:cubicBezTo>
                        <a:pt x="796981" y="1044121"/>
                        <a:pt x="804258" y="1023416"/>
                        <a:pt x="798669" y="1040179"/>
                      </a:cubicBezTo>
                      <a:cubicBezTo>
                        <a:pt x="800566" y="1053450"/>
                        <a:pt x="803595" y="1064732"/>
                        <a:pt x="798669" y="1078279"/>
                      </a:cubicBezTo>
                      <a:cubicBezTo>
                        <a:pt x="796745" y="1083569"/>
                        <a:pt x="782186" y="1084909"/>
                        <a:pt x="779619" y="1085422"/>
                      </a:cubicBezTo>
                      <a:cubicBezTo>
                        <a:pt x="776444" y="1087803"/>
                        <a:pt x="773323" y="1090259"/>
                        <a:pt x="770094" y="1092566"/>
                      </a:cubicBezTo>
                      <a:cubicBezTo>
                        <a:pt x="767765" y="1094230"/>
                        <a:pt x="764835" y="1095175"/>
                        <a:pt x="762951" y="1097329"/>
                      </a:cubicBezTo>
                      <a:cubicBezTo>
                        <a:pt x="759182" y="1101637"/>
                        <a:pt x="755236" y="1106186"/>
                        <a:pt x="753426" y="1111616"/>
                      </a:cubicBezTo>
                      <a:cubicBezTo>
                        <a:pt x="752632" y="1113997"/>
                        <a:pt x="752819" y="1116985"/>
                        <a:pt x="751044" y="1118760"/>
                      </a:cubicBezTo>
                      <a:cubicBezTo>
                        <a:pt x="749269" y="1120535"/>
                        <a:pt x="746282" y="1120347"/>
                        <a:pt x="743901" y="1121141"/>
                      </a:cubicBezTo>
                      <a:cubicBezTo>
                        <a:pt x="742313" y="1123522"/>
                        <a:pt x="741519" y="1126697"/>
                        <a:pt x="739138" y="1128285"/>
                      </a:cubicBezTo>
                      <a:cubicBezTo>
                        <a:pt x="736415" y="1130100"/>
                        <a:pt x="732621" y="1129377"/>
                        <a:pt x="729613" y="1130666"/>
                      </a:cubicBezTo>
                      <a:cubicBezTo>
                        <a:pt x="726982" y="1131793"/>
                        <a:pt x="724850" y="1133841"/>
                        <a:pt x="722469" y="1135429"/>
                      </a:cubicBezTo>
                      <a:cubicBezTo>
                        <a:pt x="711300" y="1152183"/>
                        <a:pt x="724155" y="1130935"/>
                        <a:pt x="715326" y="1154479"/>
                      </a:cubicBezTo>
                      <a:cubicBezTo>
                        <a:pt x="714321" y="1157159"/>
                        <a:pt x="712151" y="1159241"/>
                        <a:pt x="710563" y="1161622"/>
                      </a:cubicBezTo>
                      <a:cubicBezTo>
                        <a:pt x="707891" y="1169639"/>
                        <a:pt x="708129" y="1170048"/>
                        <a:pt x="703419" y="1178291"/>
                      </a:cubicBezTo>
                      <a:cubicBezTo>
                        <a:pt x="701999" y="1180776"/>
                        <a:pt x="699937" y="1182875"/>
                        <a:pt x="698657" y="1185435"/>
                      </a:cubicBezTo>
                      <a:cubicBezTo>
                        <a:pt x="693600" y="1195550"/>
                        <a:pt x="700212" y="1191105"/>
                        <a:pt x="689132" y="1199722"/>
                      </a:cubicBezTo>
                      <a:cubicBezTo>
                        <a:pt x="684614" y="1203236"/>
                        <a:pt x="679607" y="1206072"/>
                        <a:pt x="674844" y="1209247"/>
                      </a:cubicBezTo>
                      <a:lnTo>
                        <a:pt x="667701" y="1214010"/>
                      </a:lnTo>
                      <a:cubicBezTo>
                        <a:pt x="665320" y="1215598"/>
                        <a:pt x="662581" y="1216748"/>
                        <a:pt x="660557" y="1218772"/>
                      </a:cubicBezTo>
                      <a:cubicBezTo>
                        <a:pt x="655291" y="1224038"/>
                        <a:pt x="652899" y="1227364"/>
                        <a:pt x="646269" y="1230679"/>
                      </a:cubicBezTo>
                      <a:cubicBezTo>
                        <a:pt x="644024" y="1231801"/>
                        <a:pt x="641320" y="1231841"/>
                        <a:pt x="639126" y="1233060"/>
                      </a:cubicBezTo>
                      <a:cubicBezTo>
                        <a:pt x="634122" y="1235840"/>
                        <a:pt x="630391" y="1241197"/>
                        <a:pt x="624838" y="1242585"/>
                      </a:cubicBezTo>
                      <a:lnTo>
                        <a:pt x="605788" y="1247347"/>
                      </a:lnTo>
                      <a:cubicBezTo>
                        <a:pt x="602613" y="1246553"/>
                        <a:pt x="598986" y="1246781"/>
                        <a:pt x="596263" y="1244966"/>
                      </a:cubicBezTo>
                      <a:cubicBezTo>
                        <a:pt x="593882" y="1243378"/>
                        <a:pt x="593525" y="1239846"/>
                        <a:pt x="591501" y="1237822"/>
                      </a:cubicBezTo>
                      <a:cubicBezTo>
                        <a:pt x="589477" y="1235798"/>
                        <a:pt x="586917" y="1234340"/>
                        <a:pt x="584357" y="1233060"/>
                      </a:cubicBezTo>
                      <a:cubicBezTo>
                        <a:pt x="580944" y="1231354"/>
                        <a:pt x="570735" y="1229059"/>
                        <a:pt x="567688" y="1228297"/>
                      </a:cubicBezTo>
                      <a:cubicBezTo>
                        <a:pt x="561338" y="1229091"/>
                        <a:pt x="554580" y="1228302"/>
                        <a:pt x="548638" y="1230679"/>
                      </a:cubicBezTo>
                      <a:cubicBezTo>
                        <a:pt x="545981" y="1231742"/>
                        <a:pt x="545899" y="1235799"/>
                        <a:pt x="543876" y="1237822"/>
                      </a:cubicBezTo>
                      <a:cubicBezTo>
                        <a:pt x="541070" y="1240628"/>
                        <a:pt x="537779" y="1242966"/>
                        <a:pt x="534351" y="1244966"/>
                      </a:cubicBezTo>
                      <a:cubicBezTo>
                        <a:pt x="528219" y="1248543"/>
                        <a:pt x="522036" y="1252246"/>
                        <a:pt x="515301" y="1254491"/>
                      </a:cubicBezTo>
                      <a:cubicBezTo>
                        <a:pt x="498172" y="1260200"/>
                        <a:pt x="519563" y="1253273"/>
                        <a:pt x="498632" y="1259254"/>
                      </a:cubicBezTo>
                      <a:cubicBezTo>
                        <a:pt x="496218" y="1259944"/>
                        <a:pt x="493869" y="1260841"/>
                        <a:pt x="491488" y="1261635"/>
                      </a:cubicBezTo>
                      <a:cubicBezTo>
                        <a:pt x="489107" y="1264016"/>
                        <a:pt x="487268" y="1267108"/>
                        <a:pt x="484344" y="1268779"/>
                      </a:cubicBezTo>
                      <a:cubicBezTo>
                        <a:pt x="481502" y="1270403"/>
                        <a:pt x="477883" y="1270011"/>
                        <a:pt x="474819" y="1271160"/>
                      </a:cubicBezTo>
                      <a:cubicBezTo>
                        <a:pt x="448998" y="1280842"/>
                        <a:pt x="489691" y="1273888"/>
                        <a:pt x="436719" y="1278304"/>
                      </a:cubicBezTo>
                      <a:cubicBezTo>
                        <a:pt x="435151" y="1283009"/>
                        <a:pt x="433771" y="1289235"/>
                        <a:pt x="429576" y="1292591"/>
                      </a:cubicBezTo>
                      <a:cubicBezTo>
                        <a:pt x="427616" y="1294159"/>
                        <a:pt x="424813" y="1294178"/>
                        <a:pt x="422432" y="1294972"/>
                      </a:cubicBezTo>
                      <a:cubicBezTo>
                        <a:pt x="419257" y="1294178"/>
                        <a:pt x="415915" y="1293880"/>
                        <a:pt x="412907" y="1292591"/>
                      </a:cubicBezTo>
                      <a:cubicBezTo>
                        <a:pt x="403478" y="1288551"/>
                        <a:pt x="408650" y="1286880"/>
                        <a:pt x="398619" y="1285447"/>
                      </a:cubicBezTo>
                      <a:cubicBezTo>
                        <a:pt x="389940" y="1284207"/>
                        <a:pt x="381157" y="1283860"/>
                        <a:pt x="372426" y="1283066"/>
                      </a:cubicBezTo>
                      <a:cubicBezTo>
                        <a:pt x="371632" y="1280685"/>
                        <a:pt x="370355" y="1278413"/>
                        <a:pt x="370044" y="1275922"/>
                      </a:cubicBezTo>
                      <a:cubicBezTo>
                        <a:pt x="368760" y="1265653"/>
                        <a:pt x="370033" y="1255040"/>
                        <a:pt x="367663" y="1244966"/>
                      </a:cubicBezTo>
                      <a:cubicBezTo>
                        <a:pt x="366754" y="1241103"/>
                        <a:pt x="362826" y="1238671"/>
                        <a:pt x="360519" y="1235441"/>
                      </a:cubicBezTo>
                      <a:cubicBezTo>
                        <a:pt x="358856" y="1233112"/>
                        <a:pt x="357344" y="1230678"/>
                        <a:pt x="355757" y="1228297"/>
                      </a:cubicBezTo>
                      <a:cubicBezTo>
                        <a:pt x="356551" y="1224328"/>
                        <a:pt x="356328" y="1220011"/>
                        <a:pt x="358138" y="1216391"/>
                      </a:cubicBezTo>
                      <a:cubicBezTo>
                        <a:pt x="359644" y="1213379"/>
                        <a:pt x="364728" y="1212569"/>
                        <a:pt x="365282" y="1209247"/>
                      </a:cubicBezTo>
                      <a:cubicBezTo>
                        <a:pt x="366464" y="1202157"/>
                        <a:pt x="363994" y="1194920"/>
                        <a:pt x="362901" y="1187816"/>
                      </a:cubicBezTo>
                      <a:cubicBezTo>
                        <a:pt x="362048" y="1182269"/>
                        <a:pt x="359914" y="1176477"/>
                        <a:pt x="358138" y="1171147"/>
                      </a:cubicBezTo>
                      <a:cubicBezTo>
                        <a:pt x="359726" y="1168766"/>
                        <a:pt x="361069" y="1166202"/>
                        <a:pt x="362901" y="1164004"/>
                      </a:cubicBezTo>
                      <a:cubicBezTo>
                        <a:pt x="365057" y="1161417"/>
                        <a:pt x="369227" y="1160127"/>
                        <a:pt x="370044" y="1156860"/>
                      </a:cubicBezTo>
                      <a:cubicBezTo>
                        <a:pt x="372869" y="1145559"/>
                        <a:pt x="366952" y="1144786"/>
                        <a:pt x="360519" y="1140191"/>
                      </a:cubicBezTo>
                      <a:cubicBezTo>
                        <a:pt x="358003" y="1138394"/>
                        <a:pt x="347592" y="1130155"/>
                        <a:pt x="343851" y="1128285"/>
                      </a:cubicBezTo>
                      <a:cubicBezTo>
                        <a:pt x="341606" y="1127163"/>
                        <a:pt x="339088" y="1126698"/>
                        <a:pt x="336707" y="1125904"/>
                      </a:cubicBezTo>
                      <a:cubicBezTo>
                        <a:pt x="334326" y="1124316"/>
                        <a:pt x="332123" y="1122421"/>
                        <a:pt x="329563" y="1121141"/>
                      </a:cubicBezTo>
                      <a:cubicBezTo>
                        <a:pt x="326148" y="1119433"/>
                        <a:pt x="315944" y="1117142"/>
                        <a:pt x="312894" y="1116379"/>
                      </a:cubicBezTo>
                      <a:cubicBezTo>
                        <a:pt x="297699" y="1117223"/>
                        <a:pt x="278314" y="1114530"/>
                        <a:pt x="262888" y="1121141"/>
                      </a:cubicBezTo>
                      <a:cubicBezTo>
                        <a:pt x="259625" y="1122539"/>
                        <a:pt x="256538" y="1124316"/>
                        <a:pt x="253363" y="1125904"/>
                      </a:cubicBezTo>
                      <a:cubicBezTo>
                        <a:pt x="250982" y="1124316"/>
                        <a:pt x="248007" y="1123376"/>
                        <a:pt x="246219" y="1121141"/>
                      </a:cubicBezTo>
                      <a:cubicBezTo>
                        <a:pt x="244651" y="1119181"/>
                        <a:pt x="245057" y="1116191"/>
                        <a:pt x="243838" y="1113997"/>
                      </a:cubicBezTo>
                      <a:cubicBezTo>
                        <a:pt x="241425" y="1109653"/>
                        <a:pt x="233077" y="1096258"/>
                        <a:pt x="227169" y="1092566"/>
                      </a:cubicBezTo>
                      <a:cubicBezTo>
                        <a:pt x="223544" y="1090301"/>
                        <a:pt x="219169" y="1089540"/>
                        <a:pt x="215263" y="1087804"/>
                      </a:cubicBezTo>
                      <a:cubicBezTo>
                        <a:pt x="212019" y="1086362"/>
                        <a:pt x="209034" y="1084359"/>
                        <a:pt x="205738" y="1083041"/>
                      </a:cubicBezTo>
                      <a:cubicBezTo>
                        <a:pt x="201077" y="1081177"/>
                        <a:pt x="191451" y="1078279"/>
                        <a:pt x="191451" y="1078279"/>
                      </a:cubicBezTo>
                      <a:cubicBezTo>
                        <a:pt x="184307" y="1079073"/>
                        <a:pt x="176083" y="1076801"/>
                        <a:pt x="170019" y="1080660"/>
                      </a:cubicBezTo>
                      <a:cubicBezTo>
                        <a:pt x="165784" y="1083355"/>
                        <a:pt x="165257" y="1094947"/>
                        <a:pt x="165257" y="1094947"/>
                      </a:cubicBezTo>
                      <a:cubicBezTo>
                        <a:pt x="152683" y="1090756"/>
                        <a:pt x="159505" y="1094654"/>
                        <a:pt x="148588" y="1078279"/>
                      </a:cubicBezTo>
                      <a:lnTo>
                        <a:pt x="143826" y="1071135"/>
                      </a:lnTo>
                      <a:cubicBezTo>
                        <a:pt x="143032" y="1067960"/>
                        <a:pt x="143068" y="1064452"/>
                        <a:pt x="141444" y="1061610"/>
                      </a:cubicBezTo>
                      <a:cubicBezTo>
                        <a:pt x="139773" y="1058686"/>
                        <a:pt x="136457" y="1057053"/>
                        <a:pt x="134301" y="1054466"/>
                      </a:cubicBezTo>
                      <a:cubicBezTo>
                        <a:pt x="124686" y="1042927"/>
                        <a:pt x="135674" y="1050390"/>
                        <a:pt x="120013" y="1042560"/>
                      </a:cubicBezTo>
                      <a:cubicBezTo>
                        <a:pt x="107136" y="1023242"/>
                        <a:pt x="122808" y="1042647"/>
                        <a:pt x="77151" y="1033035"/>
                      </a:cubicBezTo>
                      <a:cubicBezTo>
                        <a:pt x="73856" y="1032341"/>
                        <a:pt x="72388" y="1028272"/>
                        <a:pt x="70007" y="1025891"/>
                      </a:cubicBezTo>
                      <a:cubicBezTo>
                        <a:pt x="59161" y="993356"/>
                        <a:pt x="70997" y="1026616"/>
                        <a:pt x="60482" y="1002079"/>
                      </a:cubicBezTo>
                      <a:cubicBezTo>
                        <a:pt x="59493" y="999772"/>
                        <a:pt x="58791" y="997349"/>
                        <a:pt x="58101" y="994935"/>
                      </a:cubicBezTo>
                      <a:cubicBezTo>
                        <a:pt x="57202" y="991788"/>
                        <a:pt x="57183" y="988337"/>
                        <a:pt x="55719" y="985410"/>
                      </a:cubicBezTo>
                      <a:cubicBezTo>
                        <a:pt x="53944" y="981860"/>
                        <a:pt x="50957" y="979060"/>
                        <a:pt x="48576" y="975885"/>
                      </a:cubicBezTo>
                      <a:cubicBezTo>
                        <a:pt x="47782" y="973504"/>
                        <a:pt x="47969" y="970516"/>
                        <a:pt x="46194" y="968741"/>
                      </a:cubicBezTo>
                      <a:cubicBezTo>
                        <a:pt x="43684" y="966231"/>
                        <a:pt x="39751" y="965740"/>
                        <a:pt x="36669" y="963979"/>
                      </a:cubicBezTo>
                      <a:cubicBezTo>
                        <a:pt x="28937" y="959560"/>
                        <a:pt x="28946" y="958636"/>
                        <a:pt x="22382" y="952072"/>
                      </a:cubicBezTo>
                      <a:cubicBezTo>
                        <a:pt x="21588" y="949691"/>
                        <a:pt x="20990" y="947236"/>
                        <a:pt x="20001" y="944929"/>
                      </a:cubicBezTo>
                      <a:cubicBezTo>
                        <a:pt x="18603" y="941666"/>
                        <a:pt x="16099" y="938848"/>
                        <a:pt x="15238" y="935404"/>
                      </a:cubicBezTo>
                      <a:cubicBezTo>
                        <a:pt x="13686" y="929196"/>
                        <a:pt x="14409" y="922562"/>
                        <a:pt x="12857" y="916354"/>
                      </a:cubicBezTo>
                      <a:cubicBezTo>
                        <a:pt x="11649" y="911523"/>
                        <a:pt x="6165" y="903935"/>
                        <a:pt x="3332" y="899685"/>
                      </a:cubicBezTo>
                      <a:cubicBezTo>
                        <a:pt x="0" y="886355"/>
                        <a:pt x="89" y="892091"/>
                        <a:pt x="3332" y="875872"/>
                      </a:cubicBezTo>
                      <a:cubicBezTo>
                        <a:pt x="3974" y="872663"/>
                        <a:pt x="3898" y="869070"/>
                        <a:pt x="5713" y="866347"/>
                      </a:cubicBezTo>
                      <a:cubicBezTo>
                        <a:pt x="7301" y="863966"/>
                        <a:pt x="10658" y="863417"/>
                        <a:pt x="12857" y="861585"/>
                      </a:cubicBezTo>
                      <a:cubicBezTo>
                        <a:pt x="25018" y="851451"/>
                        <a:pt x="14107" y="855914"/>
                        <a:pt x="29526" y="852060"/>
                      </a:cubicBezTo>
                      <a:cubicBezTo>
                        <a:pt x="31907" y="849679"/>
                        <a:pt x="34082" y="847072"/>
                        <a:pt x="36669" y="844916"/>
                      </a:cubicBezTo>
                      <a:cubicBezTo>
                        <a:pt x="38868" y="843084"/>
                        <a:pt x="41614" y="841986"/>
                        <a:pt x="43813" y="840154"/>
                      </a:cubicBezTo>
                      <a:cubicBezTo>
                        <a:pt x="47383" y="837179"/>
                        <a:pt x="53846" y="830550"/>
                        <a:pt x="55719" y="825866"/>
                      </a:cubicBezTo>
                      <a:cubicBezTo>
                        <a:pt x="56308" y="824392"/>
                        <a:pt x="58497" y="821500"/>
                        <a:pt x="62863" y="818722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121910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333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" name="Полилиния 89">
                  <a:extLst>
                    <a:ext uri="{FF2B5EF4-FFF2-40B4-BE49-F238E27FC236}">
                      <a16:creationId xmlns:a16="http://schemas.microsoft.com/office/drawing/2014/main" id="{8CE9191B-8FCD-0E1A-B087-C36B8782F905}"/>
                    </a:ext>
                  </a:extLst>
                </p:cNvPr>
                <p:cNvSpPr/>
                <p:nvPr/>
              </p:nvSpPr>
              <p:spPr>
                <a:xfrm>
                  <a:off x="4229680" y="2908574"/>
                  <a:ext cx="513831" cy="427549"/>
                </a:xfrm>
                <a:custGeom>
                  <a:avLst/>
                  <a:gdLst>
                    <a:gd name="connsiteX0" fmla="*/ 365317 w 407008"/>
                    <a:gd name="connsiteY0" fmla="*/ 409830 h 424118"/>
                    <a:gd name="connsiteX1" fmla="*/ 367699 w 407008"/>
                    <a:gd name="connsiteY1" fmla="*/ 400305 h 424118"/>
                    <a:gd name="connsiteX2" fmla="*/ 374842 w 407008"/>
                    <a:gd name="connsiteY2" fmla="*/ 395543 h 424118"/>
                    <a:gd name="connsiteX3" fmla="*/ 365317 w 407008"/>
                    <a:gd name="connsiteY3" fmla="*/ 357443 h 424118"/>
                    <a:gd name="connsiteX4" fmla="*/ 370080 w 407008"/>
                    <a:gd name="connsiteY4" fmla="*/ 343155 h 424118"/>
                    <a:gd name="connsiteX5" fmla="*/ 372461 w 407008"/>
                    <a:gd name="connsiteY5" fmla="*/ 321724 h 424118"/>
                    <a:gd name="connsiteX6" fmla="*/ 386749 w 407008"/>
                    <a:gd name="connsiteY6" fmla="*/ 316961 h 424118"/>
                    <a:gd name="connsiteX7" fmla="*/ 391511 w 407008"/>
                    <a:gd name="connsiteY7" fmla="*/ 297911 h 424118"/>
                    <a:gd name="connsiteX8" fmla="*/ 396274 w 407008"/>
                    <a:gd name="connsiteY8" fmla="*/ 305055 h 424118"/>
                    <a:gd name="connsiteX9" fmla="*/ 384367 w 407008"/>
                    <a:gd name="connsiteY9" fmla="*/ 283624 h 424118"/>
                    <a:gd name="connsiteX10" fmla="*/ 381986 w 407008"/>
                    <a:gd name="connsiteY10" fmla="*/ 274099 h 424118"/>
                    <a:gd name="connsiteX11" fmla="*/ 384367 w 407008"/>
                    <a:gd name="connsiteY11" fmla="*/ 266955 h 424118"/>
                    <a:gd name="connsiteX12" fmla="*/ 396274 w 407008"/>
                    <a:gd name="connsiteY12" fmla="*/ 238380 h 424118"/>
                    <a:gd name="connsiteX13" fmla="*/ 396274 w 407008"/>
                    <a:gd name="connsiteY13" fmla="*/ 238380 h 424118"/>
                    <a:gd name="connsiteX14" fmla="*/ 398655 w 407008"/>
                    <a:gd name="connsiteY14" fmla="*/ 231236 h 424118"/>
                    <a:gd name="connsiteX15" fmla="*/ 401036 w 407008"/>
                    <a:gd name="connsiteY15" fmla="*/ 221711 h 424118"/>
                    <a:gd name="connsiteX16" fmla="*/ 405799 w 407008"/>
                    <a:gd name="connsiteY16" fmla="*/ 214568 h 424118"/>
                    <a:gd name="connsiteX17" fmla="*/ 403417 w 407008"/>
                    <a:gd name="connsiteY17" fmla="*/ 176468 h 424118"/>
                    <a:gd name="connsiteX18" fmla="*/ 393892 w 407008"/>
                    <a:gd name="connsiteY18" fmla="*/ 174086 h 424118"/>
                    <a:gd name="connsiteX19" fmla="*/ 381986 w 407008"/>
                    <a:gd name="connsiteY19" fmla="*/ 164561 h 424118"/>
                    <a:gd name="connsiteX20" fmla="*/ 370080 w 407008"/>
                    <a:gd name="connsiteY20" fmla="*/ 147893 h 424118"/>
                    <a:gd name="connsiteX21" fmla="*/ 362936 w 407008"/>
                    <a:gd name="connsiteY21" fmla="*/ 143130 h 424118"/>
                    <a:gd name="connsiteX22" fmla="*/ 358174 w 407008"/>
                    <a:gd name="connsiteY22" fmla="*/ 135986 h 424118"/>
                    <a:gd name="connsiteX23" fmla="*/ 353411 w 407008"/>
                    <a:gd name="connsiteY23" fmla="*/ 119318 h 424118"/>
                    <a:gd name="connsiteX24" fmla="*/ 348649 w 407008"/>
                    <a:gd name="connsiteY24" fmla="*/ 102649 h 424118"/>
                    <a:gd name="connsiteX25" fmla="*/ 346267 w 407008"/>
                    <a:gd name="connsiteY25" fmla="*/ 88361 h 424118"/>
                    <a:gd name="connsiteX26" fmla="*/ 339124 w 407008"/>
                    <a:gd name="connsiteY26" fmla="*/ 85980 h 424118"/>
                    <a:gd name="connsiteX27" fmla="*/ 324836 w 407008"/>
                    <a:gd name="connsiteY27" fmla="*/ 93124 h 424118"/>
                    <a:gd name="connsiteX28" fmla="*/ 312930 w 407008"/>
                    <a:gd name="connsiteY28" fmla="*/ 107411 h 424118"/>
                    <a:gd name="connsiteX29" fmla="*/ 298642 w 407008"/>
                    <a:gd name="connsiteY29" fmla="*/ 105030 h 424118"/>
                    <a:gd name="connsiteX30" fmla="*/ 291499 w 407008"/>
                    <a:gd name="connsiteY30" fmla="*/ 102649 h 424118"/>
                    <a:gd name="connsiteX31" fmla="*/ 274830 w 407008"/>
                    <a:gd name="connsiteY31" fmla="*/ 97886 h 424118"/>
                    <a:gd name="connsiteX32" fmla="*/ 272449 w 407008"/>
                    <a:gd name="connsiteY32" fmla="*/ 74074 h 424118"/>
                    <a:gd name="connsiteX33" fmla="*/ 258161 w 407008"/>
                    <a:gd name="connsiteY33" fmla="*/ 71693 h 424118"/>
                    <a:gd name="connsiteX34" fmla="*/ 248636 w 407008"/>
                    <a:gd name="connsiteY34" fmla="*/ 69311 h 424118"/>
                    <a:gd name="connsiteX35" fmla="*/ 236730 w 407008"/>
                    <a:gd name="connsiteY35" fmla="*/ 57405 h 424118"/>
                    <a:gd name="connsiteX36" fmla="*/ 227205 w 407008"/>
                    <a:gd name="connsiteY36" fmla="*/ 45499 h 424118"/>
                    <a:gd name="connsiteX37" fmla="*/ 196249 w 407008"/>
                    <a:gd name="connsiteY37" fmla="*/ 43118 h 424118"/>
                    <a:gd name="connsiteX38" fmla="*/ 177199 w 407008"/>
                    <a:gd name="connsiteY38" fmla="*/ 38355 h 424118"/>
                    <a:gd name="connsiteX39" fmla="*/ 167674 w 407008"/>
                    <a:gd name="connsiteY39" fmla="*/ 35974 h 424118"/>
                    <a:gd name="connsiteX40" fmla="*/ 165292 w 407008"/>
                    <a:gd name="connsiteY40" fmla="*/ 14543 h 424118"/>
                    <a:gd name="connsiteX41" fmla="*/ 112905 w 407008"/>
                    <a:gd name="connsiteY41" fmla="*/ 26449 h 424118"/>
                    <a:gd name="connsiteX42" fmla="*/ 108142 w 407008"/>
                    <a:gd name="connsiteY42" fmla="*/ 40736 h 424118"/>
                    <a:gd name="connsiteX43" fmla="*/ 103380 w 407008"/>
                    <a:gd name="connsiteY43" fmla="*/ 57405 h 424118"/>
                    <a:gd name="connsiteX44" fmla="*/ 98617 w 407008"/>
                    <a:gd name="connsiteY44" fmla="*/ 69311 h 424118"/>
                    <a:gd name="connsiteX45" fmla="*/ 91474 w 407008"/>
                    <a:gd name="connsiteY45" fmla="*/ 71693 h 424118"/>
                    <a:gd name="connsiteX46" fmla="*/ 84330 w 407008"/>
                    <a:gd name="connsiteY46" fmla="*/ 76455 h 424118"/>
                    <a:gd name="connsiteX47" fmla="*/ 79567 w 407008"/>
                    <a:gd name="connsiteY47" fmla="*/ 83599 h 424118"/>
                    <a:gd name="connsiteX48" fmla="*/ 72424 w 407008"/>
                    <a:gd name="connsiteY48" fmla="*/ 97886 h 424118"/>
                    <a:gd name="connsiteX49" fmla="*/ 77186 w 407008"/>
                    <a:gd name="connsiteY49" fmla="*/ 126461 h 424118"/>
                    <a:gd name="connsiteX50" fmla="*/ 81949 w 407008"/>
                    <a:gd name="connsiteY50" fmla="*/ 138368 h 424118"/>
                    <a:gd name="connsiteX51" fmla="*/ 91474 w 407008"/>
                    <a:gd name="connsiteY51" fmla="*/ 140749 h 424118"/>
                    <a:gd name="connsiteX52" fmla="*/ 93855 w 407008"/>
                    <a:gd name="connsiteY52" fmla="*/ 147893 h 424118"/>
                    <a:gd name="connsiteX53" fmla="*/ 86711 w 407008"/>
                    <a:gd name="connsiteY53" fmla="*/ 150274 h 424118"/>
                    <a:gd name="connsiteX54" fmla="*/ 77186 w 407008"/>
                    <a:gd name="connsiteY54" fmla="*/ 152655 h 424118"/>
                    <a:gd name="connsiteX55" fmla="*/ 60517 w 407008"/>
                    <a:gd name="connsiteY55" fmla="*/ 157418 h 424118"/>
                    <a:gd name="connsiteX56" fmla="*/ 50992 w 407008"/>
                    <a:gd name="connsiteY56" fmla="*/ 171705 h 424118"/>
                    <a:gd name="connsiteX57" fmla="*/ 41467 w 407008"/>
                    <a:gd name="connsiteY57" fmla="*/ 174086 h 424118"/>
                    <a:gd name="connsiteX58" fmla="*/ 8130 w 407008"/>
                    <a:gd name="connsiteY58" fmla="*/ 174086 h 424118"/>
                    <a:gd name="connsiteX59" fmla="*/ 17655 w 407008"/>
                    <a:gd name="connsiteY59" fmla="*/ 197899 h 424118"/>
                    <a:gd name="connsiteX60" fmla="*/ 24799 w 407008"/>
                    <a:gd name="connsiteY60" fmla="*/ 200280 h 424118"/>
                    <a:gd name="connsiteX61" fmla="*/ 36705 w 407008"/>
                    <a:gd name="connsiteY61" fmla="*/ 221711 h 424118"/>
                    <a:gd name="connsiteX62" fmla="*/ 39086 w 407008"/>
                    <a:gd name="connsiteY62" fmla="*/ 271718 h 424118"/>
                    <a:gd name="connsiteX63" fmla="*/ 41467 w 407008"/>
                    <a:gd name="connsiteY63" fmla="*/ 278861 h 424118"/>
                    <a:gd name="connsiteX64" fmla="*/ 46230 w 407008"/>
                    <a:gd name="connsiteY64" fmla="*/ 286005 h 424118"/>
                    <a:gd name="connsiteX65" fmla="*/ 53374 w 407008"/>
                    <a:gd name="connsiteY65" fmla="*/ 290768 h 424118"/>
                    <a:gd name="connsiteX66" fmla="*/ 58136 w 407008"/>
                    <a:gd name="connsiteY66" fmla="*/ 297911 h 424118"/>
                    <a:gd name="connsiteX67" fmla="*/ 60517 w 407008"/>
                    <a:gd name="connsiteY67" fmla="*/ 305055 h 424118"/>
                    <a:gd name="connsiteX68" fmla="*/ 67661 w 407008"/>
                    <a:gd name="connsiteY68" fmla="*/ 309818 h 424118"/>
                    <a:gd name="connsiteX69" fmla="*/ 79567 w 407008"/>
                    <a:gd name="connsiteY69" fmla="*/ 307436 h 424118"/>
                    <a:gd name="connsiteX70" fmla="*/ 86711 w 407008"/>
                    <a:gd name="connsiteY70" fmla="*/ 300293 h 424118"/>
                    <a:gd name="connsiteX71" fmla="*/ 93855 w 407008"/>
                    <a:gd name="connsiteY71" fmla="*/ 295530 h 424118"/>
                    <a:gd name="connsiteX72" fmla="*/ 105761 w 407008"/>
                    <a:gd name="connsiteY72" fmla="*/ 290768 h 424118"/>
                    <a:gd name="connsiteX73" fmla="*/ 120049 w 407008"/>
                    <a:gd name="connsiteY73" fmla="*/ 278861 h 424118"/>
                    <a:gd name="connsiteX74" fmla="*/ 112905 w 407008"/>
                    <a:gd name="connsiteY74" fmla="*/ 281243 h 424118"/>
                    <a:gd name="connsiteX75" fmla="*/ 108142 w 407008"/>
                    <a:gd name="connsiteY75" fmla="*/ 288386 h 424118"/>
                    <a:gd name="connsiteX76" fmla="*/ 120049 w 407008"/>
                    <a:gd name="connsiteY76" fmla="*/ 300293 h 424118"/>
                    <a:gd name="connsiteX77" fmla="*/ 131955 w 407008"/>
                    <a:gd name="connsiteY77" fmla="*/ 305055 h 424118"/>
                    <a:gd name="connsiteX78" fmla="*/ 170055 w 407008"/>
                    <a:gd name="connsiteY78" fmla="*/ 302674 h 424118"/>
                    <a:gd name="connsiteX79" fmla="*/ 177199 w 407008"/>
                    <a:gd name="connsiteY79" fmla="*/ 297911 h 424118"/>
                    <a:gd name="connsiteX80" fmla="*/ 191486 w 407008"/>
                    <a:gd name="connsiteY80" fmla="*/ 293149 h 424118"/>
                    <a:gd name="connsiteX81" fmla="*/ 205774 w 407008"/>
                    <a:gd name="connsiteY81" fmla="*/ 286005 h 424118"/>
                    <a:gd name="connsiteX82" fmla="*/ 251017 w 407008"/>
                    <a:gd name="connsiteY82" fmla="*/ 290768 h 424118"/>
                    <a:gd name="connsiteX83" fmla="*/ 255780 w 407008"/>
                    <a:gd name="connsiteY83" fmla="*/ 297911 h 424118"/>
                    <a:gd name="connsiteX84" fmla="*/ 262924 w 407008"/>
                    <a:gd name="connsiteY84" fmla="*/ 305055 h 424118"/>
                    <a:gd name="connsiteX85" fmla="*/ 265305 w 407008"/>
                    <a:gd name="connsiteY85" fmla="*/ 321724 h 424118"/>
                    <a:gd name="connsiteX86" fmla="*/ 272449 w 407008"/>
                    <a:gd name="connsiteY86" fmla="*/ 324105 h 424118"/>
                    <a:gd name="connsiteX87" fmla="*/ 286736 w 407008"/>
                    <a:gd name="connsiteY87" fmla="*/ 326486 h 424118"/>
                    <a:gd name="connsiteX88" fmla="*/ 293880 w 407008"/>
                    <a:gd name="connsiteY88" fmla="*/ 331249 h 424118"/>
                    <a:gd name="connsiteX89" fmla="*/ 296261 w 407008"/>
                    <a:gd name="connsiteY89" fmla="*/ 338393 h 424118"/>
                    <a:gd name="connsiteX90" fmla="*/ 298642 w 407008"/>
                    <a:gd name="connsiteY90" fmla="*/ 366968 h 424118"/>
                    <a:gd name="connsiteX91" fmla="*/ 303405 w 407008"/>
                    <a:gd name="connsiteY91" fmla="*/ 374111 h 424118"/>
                    <a:gd name="connsiteX92" fmla="*/ 327217 w 407008"/>
                    <a:gd name="connsiteY92" fmla="*/ 381255 h 424118"/>
                    <a:gd name="connsiteX93" fmla="*/ 334361 w 407008"/>
                    <a:gd name="connsiteY93" fmla="*/ 388399 h 424118"/>
                    <a:gd name="connsiteX94" fmla="*/ 336742 w 407008"/>
                    <a:gd name="connsiteY94" fmla="*/ 397924 h 424118"/>
                    <a:gd name="connsiteX95" fmla="*/ 339124 w 407008"/>
                    <a:gd name="connsiteY95" fmla="*/ 419355 h 424118"/>
                    <a:gd name="connsiteX96" fmla="*/ 346267 w 407008"/>
                    <a:gd name="connsiteY96" fmla="*/ 424118 h 424118"/>
                    <a:gd name="connsiteX97" fmla="*/ 365317 w 407008"/>
                    <a:gd name="connsiteY97" fmla="*/ 409830 h 424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407008" h="424118">
                      <a:moveTo>
                        <a:pt x="365317" y="409830"/>
                      </a:moveTo>
                      <a:cubicBezTo>
                        <a:pt x="368889" y="405861"/>
                        <a:pt x="365884" y="403028"/>
                        <a:pt x="367699" y="400305"/>
                      </a:cubicBezTo>
                      <a:cubicBezTo>
                        <a:pt x="369286" y="397924"/>
                        <a:pt x="374487" y="398383"/>
                        <a:pt x="374842" y="395543"/>
                      </a:cubicBezTo>
                      <a:cubicBezTo>
                        <a:pt x="378819" y="363724"/>
                        <a:pt x="380046" y="367261"/>
                        <a:pt x="365317" y="357443"/>
                      </a:cubicBezTo>
                      <a:cubicBezTo>
                        <a:pt x="366905" y="352680"/>
                        <a:pt x="369526" y="348145"/>
                        <a:pt x="370080" y="343155"/>
                      </a:cubicBezTo>
                      <a:cubicBezTo>
                        <a:pt x="370874" y="336011"/>
                        <a:pt x="368602" y="327788"/>
                        <a:pt x="372461" y="321724"/>
                      </a:cubicBezTo>
                      <a:cubicBezTo>
                        <a:pt x="375156" y="317489"/>
                        <a:pt x="386749" y="316961"/>
                        <a:pt x="386749" y="316961"/>
                      </a:cubicBezTo>
                      <a:cubicBezTo>
                        <a:pt x="388336" y="310611"/>
                        <a:pt x="387422" y="303022"/>
                        <a:pt x="391511" y="297911"/>
                      </a:cubicBezTo>
                      <a:cubicBezTo>
                        <a:pt x="393299" y="295676"/>
                        <a:pt x="395580" y="307832"/>
                        <a:pt x="396274" y="305055"/>
                      </a:cubicBezTo>
                      <a:cubicBezTo>
                        <a:pt x="400438" y="288396"/>
                        <a:pt x="394455" y="288667"/>
                        <a:pt x="384367" y="283624"/>
                      </a:cubicBezTo>
                      <a:cubicBezTo>
                        <a:pt x="383573" y="280449"/>
                        <a:pt x="381986" y="277372"/>
                        <a:pt x="381986" y="274099"/>
                      </a:cubicBezTo>
                      <a:cubicBezTo>
                        <a:pt x="381986" y="271589"/>
                        <a:pt x="383677" y="269369"/>
                        <a:pt x="384367" y="266955"/>
                      </a:cubicBezTo>
                      <a:cubicBezTo>
                        <a:pt x="389837" y="247811"/>
                        <a:pt x="382323" y="266283"/>
                        <a:pt x="396274" y="238380"/>
                      </a:cubicBezTo>
                      <a:lnTo>
                        <a:pt x="396274" y="238380"/>
                      </a:lnTo>
                      <a:cubicBezTo>
                        <a:pt x="397068" y="235999"/>
                        <a:pt x="397965" y="233650"/>
                        <a:pt x="398655" y="231236"/>
                      </a:cubicBezTo>
                      <a:cubicBezTo>
                        <a:pt x="399554" y="228089"/>
                        <a:pt x="399747" y="224719"/>
                        <a:pt x="401036" y="221711"/>
                      </a:cubicBezTo>
                      <a:cubicBezTo>
                        <a:pt x="402163" y="219081"/>
                        <a:pt x="404211" y="216949"/>
                        <a:pt x="405799" y="214568"/>
                      </a:cubicBezTo>
                      <a:cubicBezTo>
                        <a:pt x="405005" y="201868"/>
                        <a:pt x="407008" y="188676"/>
                        <a:pt x="403417" y="176468"/>
                      </a:cubicBezTo>
                      <a:cubicBezTo>
                        <a:pt x="402493" y="173328"/>
                        <a:pt x="396615" y="175901"/>
                        <a:pt x="393892" y="174086"/>
                      </a:cubicBezTo>
                      <a:cubicBezTo>
                        <a:pt x="372349" y="159723"/>
                        <a:pt x="405344" y="172349"/>
                        <a:pt x="381986" y="164561"/>
                      </a:cubicBezTo>
                      <a:cubicBezTo>
                        <a:pt x="379281" y="160504"/>
                        <a:pt x="373034" y="150847"/>
                        <a:pt x="370080" y="147893"/>
                      </a:cubicBezTo>
                      <a:cubicBezTo>
                        <a:pt x="368056" y="145869"/>
                        <a:pt x="365317" y="144718"/>
                        <a:pt x="362936" y="143130"/>
                      </a:cubicBezTo>
                      <a:cubicBezTo>
                        <a:pt x="361349" y="140749"/>
                        <a:pt x="359454" y="138546"/>
                        <a:pt x="358174" y="135986"/>
                      </a:cubicBezTo>
                      <a:cubicBezTo>
                        <a:pt x="356267" y="132173"/>
                        <a:pt x="354431" y="122887"/>
                        <a:pt x="353411" y="119318"/>
                      </a:cubicBezTo>
                      <a:cubicBezTo>
                        <a:pt x="350384" y="108723"/>
                        <a:pt x="351131" y="115060"/>
                        <a:pt x="348649" y="102649"/>
                      </a:cubicBezTo>
                      <a:cubicBezTo>
                        <a:pt x="347702" y="97914"/>
                        <a:pt x="348663" y="92553"/>
                        <a:pt x="346267" y="88361"/>
                      </a:cubicBezTo>
                      <a:cubicBezTo>
                        <a:pt x="345022" y="86182"/>
                        <a:pt x="341505" y="86774"/>
                        <a:pt x="339124" y="85980"/>
                      </a:cubicBezTo>
                      <a:cubicBezTo>
                        <a:pt x="334247" y="87605"/>
                        <a:pt x="328387" y="88862"/>
                        <a:pt x="324836" y="93124"/>
                      </a:cubicBezTo>
                      <a:cubicBezTo>
                        <a:pt x="309733" y="111249"/>
                        <a:pt x="330333" y="95810"/>
                        <a:pt x="312930" y="107411"/>
                      </a:cubicBezTo>
                      <a:cubicBezTo>
                        <a:pt x="308167" y="106617"/>
                        <a:pt x="303355" y="106077"/>
                        <a:pt x="298642" y="105030"/>
                      </a:cubicBezTo>
                      <a:cubicBezTo>
                        <a:pt x="296192" y="104486"/>
                        <a:pt x="293903" y="103370"/>
                        <a:pt x="291499" y="102649"/>
                      </a:cubicBezTo>
                      <a:cubicBezTo>
                        <a:pt x="285964" y="100988"/>
                        <a:pt x="280386" y="99474"/>
                        <a:pt x="274830" y="97886"/>
                      </a:cubicBezTo>
                      <a:cubicBezTo>
                        <a:pt x="274036" y="89949"/>
                        <a:pt x="276732" y="80804"/>
                        <a:pt x="272449" y="74074"/>
                      </a:cubicBezTo>
                      <a:cubicBezTo>
                        <a:pt x="269857" y="70001"/>
                        <a:pt x="262896" y="72640"/>
                        <a:pt x="258161" y="71693"/>
                      </a:cubicBezTo>
                      <a:cubicBezTo>
                        <a:pt x="254952" y="71051"/>
                        <a:pt x="251811" y="70105"/>
                        <a:pt x="248636" y="69311"/>
                      </a:cubicBezTo>
                      <a:cubicBezTo>
                        <a:pt x="241491" y="64549"/>
                        <a:pt x="240699" y="65343"/>
                        <a:pt x="236730" y="57405"/>
                      </a:cubicBezTo>
                      <a:cubicBezTo>
                        <a:pt x="233771" y="51487"/>
                        <a:pt x="236065" y="47160"/>
                        <a:pt x="227205" y="45499"/>
                      </a:cubicBezTo>
                      <a:cubicBezTo>
                        <a:pt x="217033" y="43592"/>
                        <a:pt x="206568" y="43912"/>
                        <a:pt x="196249" y="43118"/>
                      </a:cubicBezTo>
                      <a:lnTo>
                        <a:pt x="177199" y="38355"/>
                      </a:lnTo>
                      <a:lnTo>
                        <a:pt x="167674" y="35974"/>
                      </a:lnTo>
                      <a:cubicBezTo>
                        <a:pt x="166880" y="28830"/>
                        <a:pt x="171966" y="17212"/>
                        <a:pt x="165292" y="14543"/>
                      </a:cubicBezTo>
                      <a:cubicBezTo>
                        <a:pt x="128935" y="0"/>
                        <a:pt x="125733" y="9345"/>
                        <a:pt x="112905" y="26449"/>
                      </a:cubicBezTo>
                      <a:cubicBezTo>
                        <a:pt x="111317" y="31211"/>
                        <a:pt x="109359" y="35866"/>
                        <a:pt x="108142" y="40736"/>
                      </a:cubicBezTo>
                      <a:cubicBezTo>
                        <a:pt x="106267" y="48237"/>
                        <a:pt x="105941" y="50576"/>
                        <a:pt x="103380" y="57405"/>
                      </a:cubicBezTo>
                      <a:cubicBezTo>
                        <a:pt x="101879" y="61407"/>
                        <a:pt x="101353" y="66027"/>
                        <a:pt x="98617" y="69311"/>
                      </a:cubicBezTo>
                      <a:cubicBezTo>
                        <a:pt x="97010" y="71239"/>
                        <a:pt x="93719" y="70570"/>
                        <a:pt x="91474" y="71693"/>
                      </a:cubicBezTo>
                      <a:cubicBezTo>
                        <a:pt x="88914" y="72973"/>
                        <a:pt x="86711" y="74868"/>
                        <a:pt x="84330" y="76455"/>
                      </a:cubicBezTo>
                      <a:cubicBezTo>
                        <a:pt x="82742" y="78836"/>
                        <a:pt x="80847" y="81039"/>
                        <a:pt x="79567" y="83599"/>
                      </a:cubicBezTo>
                      <a:cubicBezTo>
                        <a:pt x="69707" y="103319"/>
                        <a:pt x="86073" y="77412"/>
                        <a:pt x="72424" y="97886"/>
                      </a:cubicBezTo>
                      <a:cubicBezTo>
                        <a:pt x="74381" y="115497"/>
                        <a:pt x="72777" y="114704"/>
                        <a:pt x="77186" y="126461"/>
                      </a:cubicBezTo>
                      <a:cubicBezTo>
                        <a:pt x="78687" y="130464"/>
                        <a:pt x="78926" y="135345"/>
                        <a:pt x="81949" y="138368"/>
                      </a:cubicBezTo>
                      <a:cubicBezTo>
                        <a:pt x="84263" y="140682"/>
                        <a:pt x="88299" y="139955"/>
                        <a:pt x="91474" y="140749"/>
                      </a:cubicBezTo>
                      <a:cubicBezTo>
                        <a:pt x="92268" y="143130"/>
                        <a:pt x="94978" y="145648"/>
                        <a:pt x="93855" y="147893"/>
                      </a:cubicBezTo>
                      <a:cubicBezTo>
                        <a:pt x="92732" y="150138"/>
                        <a:pt x="89125" y="149584"/>
                        <a:pt x="86711" y="150274"/>
                      </a:cubicBezTo>
                      <a:cubicBezTo>
                        <a:pt x="83564" y="151173"/>
                        <a:pt x="80333" y="151756"/>
                        <a:pt x="77186" y="152655"/>
                      </a:cubicBezTo>
                      <a:cubicBezTo>
                        <a:pt x="53232" y="159498"/>
                        <a:pt x="90346" y="149958"/>
                        <a:pt x="60517" y="157418"/>
                      </a:cubicBezTo>
                      <a:cubicBezTo>
                        <a:pt x="58244" y="164237"/>
                        <a:pt x="58337" y="167508"/>
                        <a:pt x="50992" y="171705"/>
                      </a:cubicBezTo>
                      <a:cubicBezTo>
                        <a:pt x="48150" y="173329"/>
                        <a:pt x="44642" y="173292"/>
                        <a:pt x="41467" y="174086"/>
                      </a:cubicBezTo>
                      <a:cubicBezTo>
                        <a:pt x="31146" y="170646"/>
                        <a:pt x="18871" y="165494"/>
                        <a:pt x="8130" y="174086"/>
                      </a:cubicBezTo>
                      <a:cubicBezTo>
                        <a:pt x="0" y="180590"/>
                        <a:pt x="13135" y="194886"/>
                        <a:pt x="17655" y="197899"/>
                      </a:cubicBezTo>
                      <a:cubicBezTo>
                        <a:pt x="19744" y="199291"/>
                        <a:pt x="22418" y="199486"/>
                        <a:pt x="24799" y="200280"/>
                      </a:cubicBezTo>
                      <a:cubicBezTo>
                        <a:pt x="35716" y="216656"/>
                        <a:pt x="32514" y="209138"/>
                        <a:pt x="36705" y="221711"/>
                      </a:cubicBezTo>
                      <a:cubicBezTo>
                        <a:pt x="37499" y="238380"/>
                        <a:pt x="37700" y="255088"/>
                        <a:pt x="39086" y="271718"/>
                      </a:cubicBezTo>
                      <a:cubicBezTo>
                        <a:pt x="39294" y="274219"/>
                        <a:pt x="40345" y="276616"/>
                        <a:pt x="41467" y="278861"/>
                      </a:cubicBezTo>
                      <a:cubicBezTo>
                        <a:pt x="42747" y="281421"/>
                        <a:pt x="44206" y="283981"/>
                        <a:pt x="46230" y="286005"/>
                      </a:cubicBezTo>
                      <a:cubicBezTo>
                        <a:pt x="48254" y="288029"/>
                        <a:pt x="50993" y="289180"/>
                        <a:pt x="53374" y="290768"/>
                      </a:cubicBezTo>
                      <a:cubicBezTo>
                        <a:pt x="54961" y="293149"/>
                        <a:pt x="56856" y="295351"/>
                        <a:pt x="58136" y="297911"/>
                      </a:cubicBezTo>
                      <a:cubicBezTo>
                        <a:pt x="59258" y="300156"/>
                        <a:pt x="58949" y="303095"/>
                        <a:pt x="60517" y="305055"/>
                      </a:cubicBezTo>
                      <a:cubicBezTo>
                        <a:pt x="62305" y="307290"/>
                        <a:pt x="65280" y="308230"/>
                        <a:pt x="67661" y="309818"/>
                      </a:cubicBezTo>
                      <a:cubicBezTo>
                        <a:pt x="71630" y="309024"/>
                        <a:pt x="75947" y="309246"/>
                        <a:pt x="79567" y="307436"/>
                      </a:cubicBezTo>
                      <a:cubicBezTo>
                        <a:pt x="82579" y="305930"/>
                        <a:pt x="84124" y="302449"/>
                        <a:pt x="86711" y="300293"/>
                      </a:cubicBezTo>
                      <a:cubicBezTo>
                        <a:pt x="88910" y="298461"/>
                        <a:pt x="91295" y="296810"/>
                        <a:pt x="93855" y="295530"/>
                      </a:cubicBezTo>
                      <a:cubicBezTo>
                        <a:pt x="97678" y="293618"/>
                        <a:pt x="101938" y="292680"/>
                        <a:pt x="105761" y="290768"/>
                      </a:cubicBezTo>
                      <a:cubicBezTo>
                        <a:pt x="107916" y="289691"/>
                        <a:pt x="120049" y="281494"/>
                        <a:pt x="120049" y="278861"/>
                      </a:cubicBezTo>
                      <a:cubicBezTo>
                        <a:pt x="120049" y="276351"/>
                        <a:pt x="115286" y="280449"/>
                        <a:pt x="112905" y="281243"/>
                      </a:cubicBezTo>
                      <a:cubicBezTo>
                        <a:pt x="111317" y="283624"/>
                        <a:pt x="108547" y="285553"/>
                        <a:pt x="108142" y="288386"/>
                      </a:cubicBezTo>
                      <a:cubicBezTo>
                        <a:pt x="106410" y="300508"/>
                        <a:pt x="112257" y="297695"/>
                        <a:pt x="120049" y="300293"/>
                      </a:cubicBezTo>
                      <a:cubicBezTo>
                        <a:pt x="124104" y="301645"/>
                        <a:pt x="127986" y="303468"/>
                        <a:pt x="131955" y="305055"/>
                      </a:cubicBezTo>
                      <a:cubicBezTo>
                        <a:pt x="144655" y="304261"/>
                        <a:pt x="157486" y="304659"/>
                        <a:pt x="170055" y="302674"/>
                      </a:cubicBezTo>
                      <a:cubicBezTo>
                        <a:pt x="172882" y="302228"/>
                        <a:pt x="174584" y="299073"/>
                        <a:pt x="177199" y="297911"/>
                      </a:cubicBezTo>
                      <a:cubicBezTo>
                        <a:pt x="181786" y="295872"/>
                        <a:pt x="191486" y="293149"/>
                        <a:pt x="191486" y="293149"/>
                      </a:cubicBezTo>
                      <a:cubicBezTo>
                        <a:pt x="194740" y="290980"/>
                        <a:pt x="201158" y="285795"/>
                        <a:pt x="205774" y="286005"/>
                      </a:cubicBezTo>
                      <a:cubicBezTo>
                        <a:pt x="220923" y="286694"/>
                        <a:pt x="251017" y="290768"/>
                        <a:pt x="251017" y="290768"/>
                      </a:cubicBezTo>
                      <a:cubicBezTo>
                        <a:pt x="252605" y="293149"/>
                        <a:pt x="253948" y="295713"/>
                        <a:pt x="255780" y="297911"/>
                      </a:cubicBezTo>
                      <a:cubicBezTo>
                        <a:pt x="257936" y="300498"/>
                        <a:pt x="261673" y="301928"/>
                        <a:pt x="262924" y="305055"/>
                      </a:cubicBezTo>
                      <a:cubicBezTo>
                        <a:pt x="265008" y="310266"/>
                        <a:pt x="262795" y="316704"/>
                        <a:pt x="265305" y="321724"/>
                      </a:cubicBezTo>
                      <a:cubicBezTo>
                        <a:pt x="266428" y="323969"/>
                        <a:pt x="269999" y="323561"/>
                        <a:pt x="272449" y="324105"/>
                      </a:cubicBezTo>
                      <a:cubicBezTo>
                        <a:pt x="277162" y="325152"/>
                        <a:pt x="281974" y="325692"/>
                        <a:pt x="286736" y="326486"/>
                      </a:cubicBezTo>
                      <a:cubicBezTo>
                        <a:pt x="289117" y="328074"/>
                        <a:pt x="292092" y="329014"/>
                        <a:pt x="293880" y="331249"/>
                      </a:cubicBezTo>
                      <a:cubicBezTo>
                        <a:pt x="295448" y="333209"/>
                        <a:pt x="295929" y="335905"/>
                        <a:pt x="296261" y="338393"/>
                      </a:cubicBezTo>
                      <a:cubicBezTo>
                        <a:pt x="297524" y="347867"/>
                        <a:pt x="296767" y="357596"/>
                        <a:pt x="298642" y="366968"/>
                      </a:cubicBezTo>
                      <a:cubicBezTo>
                        <a:pt x="299203" y="369774"/>
                        <a:pt x="300978" y="372594"/>
                        <a:pt x="303405" y="374111"/>
                      </a:cubicBezTo>
                      <a:cubicBezTo>
                        <a:pt x="307273" y="376528"/>
                        <a:pt x="321638" y="379860"/>
                        <a:pt x="327217" y="381255"/>
                      </a:cubicBezTo>
                      <a:cubicBezTo>
                        <a:pt x="329598" y="383636"/>
                        <a:pt x="332690" y="385475"/>
                        <a:pt x="334361" y="388399"/>
                      </a:cubicBezTo>
                      <a:cubicBezTo>
                        <a:pt x="335985" y="391241"/>
                        <a:pt x="336244" y="394689"/>
                        <a:pt x="336742" y="397924"/>
                      </a:cubicBezTo>
                      <a:cubicBezTo>
                        <a:pt x="337835" y="405028"/>
                        <a:pt x="336668" y="412600"/>
                        <a:pt x="339124" y="419355"/>
                      </a:cubicBezTo>
                      <a:cubicBezTo>
                        <a:pt x="340102" y="422044"/>
                        <a:pt x="343886" y="422530"/>
                        <a:pt x="346267" y="424118"/>
                      </a:cubicBezTo>
                      <a:cubicBezTo>
                        <a:pt x="369255" y="421244"/>
                        <a:pt x="361745" y="413799"/>
                        <a:pt x="365317" y="409830"/>
                      </a:cubicBezTo>
                      <a:close/>
                    </a:path>
                  </a:pathLst>
                </a:custGeom>
                <a:grpFill/>
                <a:ln w="1905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121910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333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E27D09-987C-875C-8A3E-491B0E22A124}"/>
                  </a:ext>
                </a:extLst>
              </p:cNvPr>
              <p:cNvSpPr txBox="1"/>
              <p:nvPr/>
            </p:nvSpPr>
            <p:spPr>
              <a:xfrm>
                <a:off x="754932" y="3430047"/>
                <a:ext cx="1206123" cy="319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0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333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Грайворон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5D7DAC-2406-45AE-7D60-9BCB36D30AF6}"/>
                  </a:ext>
                </a:extLst>
              </p:cNvPr>
              <p:cNvSpPr txBox="1"/>
              <p:nvPr/>
            </p:nvSpPr>
            <p:spPr>
              <a:xfrm>
                <a:off x="9311509" y="3143163"/>
                <a:ext cx="1414320" cy="319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0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333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Алексеевка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6C7976-F0C3-2ADB-5850-A9125D5C3069}"/>
                  </a:ext>
                </a:extLst>
              </p:cNvPr>
              <p:cNvSpPr txBox="1"/>
              <p:nvPr/>
            </p:nvSpPr>
            <p:spPr>
              <a:xfrm>
                <a:off x="10108797" y="5868128"/>
                <a:ext cx="1182373" cy="319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0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333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Ровеньки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0C7E740-9BED-E67F-8D12-1CC31E955E3A}"/>
                  </a:ext>
                </a:extLst>
              </p:cNvPr>
              <p:cNvSpPr txBox="1"/>
              <p:nvPr/>
            </p:nvSpPr>
            <p:spPr>
              <a:xfrm>
                <a:off x="8792294" y="4856298"/>
                <a:ext cx="1316503" cy="319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0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333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Вейделевка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CC1B37-1B9C-9763-103C-01B6860AF32A}"/>
                  </a:ext>
                </a:extLst>
              </p:cNvPr>
              <p:cNvSpPr txBox="1"/>
              <p:nvPr/>
            </p:nvSpPr>
            <p:spPr>
              <a:xfrm>
                <a:off x="7728314" y="4794161"/>
                <a:ext cx="1121424" cy="319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0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333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Валуйки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ABA8F24-24D9-48A7-7921-47A33C87A0A3}"/>
                  </a:ext>
                </a:extLst>
              </p:cNvPr>
              <p:cNvSpPr txBox="1"/>
              <p:nvPr/>
            </p:nvSpPr>
            <p:spPr>
              <a:xfrm>
                <a:off x="6831197" y="3682283"/>
                <a:ext cx="1594757" cy="319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0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333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Волоконовка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125050-6DEE-00FF-3BC8-0F97C1498E68}"/>
                  </a:ext>
                </a:extLst>
              </p:cNvPr>
              <p:cNvSpPr txBox="1"/>
              <p:nvPr/>
            </p:nvSpPr>
            <p:spPr>
              <a:xfrm>
                <a:off x="8482437" y="3149460"/>
                <a:ext cx="918278" cy="31945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121910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333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Бирюч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AAFA63-6556-00FA-F063-A29DFCC5CB60}"/>
                  </a:ext>
                </a:extLst>
              </p:cNvPr>
              <p:cNvSpPr txBox="1"/>
              <p:nvPr/>
            </p:nvSpPr>
            <p:spPr>
              <a:xfrm>
                <a:off x="6995993" y="2515414"/>
                <a:ext cx="1330776" cy="319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0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333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Новый Оскол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BFDE558-C8AE-AE75-5263-E6D0800541D2}"/>
                  </a:ext>
                </a:extLst>
              </p:cNvPr>
              <p:cNvSpPr txBox="1"/>
              <p:nvPr/>
            </p:nvSpPr>
            <p:spPr>
              <a:xfrm>
                <a:off x="7201783" y="1738869"/>
                <a:ext cx="1264055" cy="319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0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333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Чернянка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29AAB6-99AA-A58C-81D4-A4C780FCD78F}"/>
                  </a:ext>
                </a:extLst>
              </p:cNvPr>
              <p:cNvSpPr txBox="1"/>
              <p:nvPr/>
            </p:nvSpPr>
            <p:spPr>
              <a:xfrm>
                <a:off x="7044276" y="433599"/>
                <a:ext cx="1654190" cy="319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0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333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Старый Оскол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4F47F2-48C4-30B2-1515-95EF1A96EC2F}"/>
                  </a:ext>
                </a:extLst>
              </p:cNvPr>
              <p:cNvSpPr txBox="1"/>
              <p:nvPr/>
            </p:nvSpPr>
            <p:spPr>
              <a:xfrm>
                <a:off x="5858086" y="484711"/>
                <a:ext cx="920353" cy="31945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121910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333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Губкин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B5807E0-AF19-B3B5-3FF8-94E08B3646C6}"/>
                  </a:ext>
                </a:extLst>
              </p:cNvPr>
              <p:cNvSpPr txBox="1"/>
              <p:nvPr/>
            </p:nvSpPr>
            <p:spPr>
              <a:xfrm>
                <a:off x="5461939" y="2275315"/>
                <a:ext cx="918283" cy="31945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121910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333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Короча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05F184-F1F6-83EE-3376-BAAC93203CBC}"/>
                  </a:ext>
                </a:extLst>
              </p:cNvPr>
              <p:cNvSpPr txBox="1"/>
              <p:nvPr/>
            </p:nvSpPr>
            <p:spPr>
              <a:xfrm>
                <a:off x="4567055" y="3979901"/>
                <a:ext cx="1188745" cy="319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0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333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Шебекино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42BE98-0BA1-8992-0B2C-454E20DCFE5C}"/>
                  </a:ext>
                </a:extLst>
              </p:cNvPr>
              <p:cNvSpPr txBox="1"/>
              <p:nvPr/>
            </p:nvSpPr>
            <p:spPr>
              <a:xfrm>
                <a:off x="2546089" y="2430163"/>
                <a:ext cx="1189976" cy="319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0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333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Строитель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D9B32D-AA0E-41FE-42AC-47B488CB1E28}"/>
                  </a:ext>
                </a:extLst>
              </p:cNvPr>
              <p:cNvSpPr txBox="1"/>
              <p:nvPr/>
            </p:nvSpPr>
            <p:spPr>
              <a:xfrm>
                <a:off x="2654714" y="1564986"/>
                <a:ext cx="845551" cy="31945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defTabSz="121910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333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Ивня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2F260AC-B99D-1702-B226-14F3B7A5E6A0}"/>
                  </a:ext>
                </a:extLst>
              </p:cNvPr>
              <p:cNvSpPr txBox="1"/>
              <p:nvPr/>
            </p:nvSpPr>
            <p:spPr>
              <a:xfrm>
                <a:off x="4184755" y="1523855"/>
                <a:ext cx="1393592" cy="319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0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333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Прохоровка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2F24AE9-929A-1B52-761D-7A107DB6C91C}"/>
                  </a:ext>
                </a:extLst>
              </p:cNvPr>
              <p:cNvSpPr txBox="1"/>
              <p:nvPr/>
            </p:nvSpPr>
            <p:spPr>
              <a:xfrm>
                <a:off x="1669381" y="3131737"/>
                <a:ext cx="1282455" cy="319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0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333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Борисовка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7F6EC23-0232-C8D2-D6D9-19BD1AC11041}"/>
                  </a:ext>
                </a:extLst>
              </p:cNvPr>
              <p:cNvSpPr txBox="1"/>
              <p:nvPr/>
            </p:nvSpPr>
            <p:spPr>
              <a:xfrm>
                <a:off x="1583245" y="2219211"/>
                <a:ext cx="1131143" cy="319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0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333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Ракитное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1BBE70D-2960-A1D9-5CAC-967618803DE9}"/>
                  </a:ext>
                </a:extLst>
              </p:cNvPr>
              <p:cNvSpPr txBox="1"/>
              <p:nvPr/>
            </p:nvSpPr>
            <p:spPr>
              <a:xfrm>
                <a:off x="818614" y="2651743"/>
                <a:ext cx="924063" cy="5397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0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333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Красная Яруга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59E6AA0-F442-F103-F7B7-4E2FE62B805E}"/>
                  </a:ext>
                </a:extLst>
              </p:cNvPr>
              <p:cNvSpPr txBox="1"/>
              <p:nvPr/>
            </p:nvSpPr>
            <p:spPr>
              <a:xfrm>
                <a:off x="3572873" y="3400541"/>
                <a:ext cx="1085887" cy="319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0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333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Белгород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DD2D0F6-9965-E2A1-B484-CC5967589263}"/>
                  </a:ext>
                </a:extLst>
              </p:cNvPr>
              <p:cNvSpPr txBox="1"/>
              <p:nvPr/>
            </p:nvSpPr>
            <p:spPr>
              <a:xfrm>
                <a:off x="9015659" y="1895213"/>
                <a:ext cx="1186994" cy="319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0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333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Красное</a:t>
                </a:r>
              </a:p>
            </p:txBody>
          </p:sp>
          <p:sp>
            <p:nvSpPr>
              <p:cNvPr id="28" name="Блок-схема: узел 27">
                <a:extLst>
                  <a:ext uri="{FF2B5EF4-FFF2-40B4-BE49-F238E27FC236}">
                    <a16:creationId xmlns:a16="http://schemas.microsoft.com/office/drawing/2014/main" id="{C12EFFCF-DC42-8A43-5194-3124E660A52F}"/>
                  </a:ext>
                </a:extLst>
              </p:cNvPr>
              <p:cNvSpPr/>
              <p:nvPr/>
            </p:nvSpPr>
            <p:spPr>
              <a:xfrm>
                <a:off x="1357994" y="2695589"/>
                <a:ext cx="82915" cy="84497"/>
              </a:xfrm>
              <a:prstGeom prst="flowChartConnector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0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333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29" name="Блок-схема: узел 28">
                <a:extLst>
                  <a:ext uri="{FF2B5EF4-FFF2-40B4-BE49-F238E27FC236}">
                    <a16:creationId xmlns:a16="http://schemas.microsoft.com/office/drawing/2014/main" id="{548BA0EF-5DF1-2D29-37F6-CD6B0331CC7E}"/>
                  </a:ext>
                </a:extLst>
              </p:cNvPr>
              <p:cNvSpPr/>
              <p:nvPr/>
            </p:nvSpPr>
            <p:spPr>
              <a:xfrm>
                <a:off x="1397379" y="3955809"/>
                <a:ext cx="82915" cy="84497"/>
              </a:xfrm>
              <a:prstGeom prst="flowChartConnector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0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333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0" name="Блок-схема: узел 29">
                <a:extLst>
                  <a:ext uri="{FF2B5EF4-FFF2-40B4-BE49-F238E27FC236}">
                    <a16:creationId xmlns:a16="http://schemas.microsoft.com/office/drawing/2014/main" id="{BF6DE0FA-DCA6-267B-C111-C4D800F596FE}"/>
                  </a:ext>
                </a:extLst>
              </p:cNvPr>
              <p:cNvSpPr/>
              <p:nvPr/>
            </p:nvSpPr>
            <p:spPr>
              <a:xfrm>
                <a:off x="2500144" y="3497108"/>
                <a:ext cx="84987" cy="84497"/>
              </a:xfrm>
              <a:prstGeom prst="flowChartConnector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0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333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1" name="Блок-схема: узел 30">
                <a:extLst>
                  <a:ext uri="{FF2B5EF4-FFF2-40B4-BE49-F238E27FC236}">
                    <a16:creationId xmlns:a16="http://schemas.microsoft.com/office/drawing/2014/main" id="{6B9BEB0E-4072-8F06-42A9-2A863D66D52A}"/>
                  </a:ext>
                </a:extLst>
              </p:cNvPr>
              <p:cNvSpPr/>
              <p:nvPr/>
            </p:nvSpPr>
            <p:spPr>
              <a:xfrm>
                <a:off x="2682556" y="1734732"/>
                <a:ext cx="84987" cy="84497"/>
              </a:xfrm>
              <a:prstGeom prst="flowChartConnector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0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333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2" name="Блок-схема: узел 31">
                <a:extLst>
                  <a:ext uri="{FF2B5EF4-FFF2-40B4-BE49-F238E27FC236}">
                    <a16:creationId xmlns:a16="http://schemas.microsoft.com/office/drawing/2014/main" id="{B5AF9A43-B005-536D-C097-980CDCB0DA7A}"/>
                  </a:ext>
                </a:extLst>
              </p:cNvPr>
              <p:cNvSpPr/>
              <p:nvPr/>
            </p:nvSpPr>
            <p:spPr>
              <a:xfrm>
                <a:off x="1996437" y="2536251"/>
                <a:ext cx="84988" cy="84497"/>
              </a:xfrm>
              <a:prstGeom prst="flowChartConnector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0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333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3" name="Блок-схема: узел 32">
                <a:extLst>
                  <a:ext uri="{FF2B5EF4-FFF2-40B4-BE49-F238E27FC236}">
                    <a16:creationId xmlns:a16="http://schemas.microsoft.com/office/drawing/2014/main" id="{147DA40A-84EA-929A-9EA2-7E751AA2B9FC}"/>
                  </a:ext>
                </a:extLst>
              </p:cNvPr>
              <p:cNvSpPr/>
              <p:nvPr/>
            </p:nvSpPr>
            <p:spPr>
              <a:xfrm>
                <a:off x="3575961" y="2669032"/>
                <a:ext cx="82915" cy="82083"/>
              </a:xfrm>
              <a:prstGeom prst="flowChartConnector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0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333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4" name="Блок-схема: узел 33">
                <a:extLst>
                  <a:ext uri="{FF2B5EF4-FFF2-40B4-BE49-F238E27FC236}">
                    <a16:creationId xmlns:a16="http://schemas.microsoft.com/office/drawing/2014/main" id="{51B8D13D-7A1C-84BE-C1DD-4AD8CC8195A1}"/>
                  </a:ext>
                </a:extLst>
              </p:cNvPr>
              <p:cNvSpPr/>
              <p:nvPr/>
            </p:nvSpPr>
            <p:spPr>
              <a:xfrm>
                <a:off x="4904669" y="4156188"/>
                <a:ext cx="82915" cy="84498"/>
              </a:xfrm>
              <a:prstGeom prst="flowChartConnector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0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333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5" name="Блок-схема: узел 34">
                <a:extLst>
                  <a:ext uri="{FF2B5EF4-FFF2-40B4-BE49-F238E27FC236}">
                    <a16:creationId xmlns:a16="http://schemas.microsoft.com/office/drawing/2014/main" id="{8E4C9CC5-16EF-11A9-32FE-4FF6527DEC68}"/>
                  </a:ext>
                </a:extLst>
              </p:cNvPr>
              <p:cNvSpPr/>
              <p:nvPr/>
            </p:nvSpPr>
            <p:spPr>
              <a:xfrm>
                <a:off x="9176846" y="5143603"/>
                <a:ext cx="82915" cy="84497"/>
              </a:xfrm>
              <a:prstGeom prst="flowChartConnector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0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333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6" name="Блок-схема: узел 35">
                <a:extLst>
                  <a:ext uri="{FF2B5EF4-FFF2-40B4-BE49-F238E27FC236}">
                    <a16:creationId xmlns:a16="http://schemas.microsoft.com/office/drawing/2014/main" id="{90157391-6E9B-AF14-20B7-DD2EDE821D48}"/>
                  </a:ext>
                </a:extLst>
              </p:cNvPr>
              <p:cNvSpPr/>
              <p:nvPr/>
            </p:nvSpPr>
            <p:spPr>
              <a:xfrm>
                <a:off x="4351213" y="1840957"/>
                <a:ext cx="84988" cy="84497"/>
              </a:xfrm>
              <a:prstGeom prst="flowChartConnector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0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333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7" name="Блок-схема: узел 36">
                <a:extLst>
                  <a:ext uri="{FF2B5EF4-FFF2-40B4-BE49-F238E27FC236}">
                    <a16:creationId xmlns:a16="http://schemas.microsoft.com/office/drawing/2014/main" id="{C7CF4EF6-D3B4-DCBC-5FEA-E43D22A9FA5C}"/>
                  </a:ext>
                </a:extLst>
              </p:cNvPr>
              <p:cNvSpPr/>
              <p:nvPr/>
            </p:nvSpPr>
            <p:spPr>
              <a:xfrm>
                <a:off x="8103101" y="5088075"/>
                <a:ext cx="82915" cy="82083"/>
              </a:xfrm>
              <a:prstGeom prst="flowChartConnector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0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333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8" name="Блок-схема: узел 37">
                <a:extLst>
                  <a:ext uri="{FF2B5EF4-FFF2-40B4-BE49-F238E27FC236}">
                    <a16:creationId xmlns:a16="http://schemas.microsoft.com/office/drawing/2014/main" id="{72CFF2C5-3CF4-C527-2986-FC0D5C5936DD}"/>
                  </a:ext>
                </a:extLst>
              </p:cNvPr>
              <p:cNvSpPr/>
              <p:nvPr/>
            </p:nvSpPr>
            <p:spPr>
              <a:xfrm>
                <a:off x="5578350" y="2572463"/>
                <a:ext cx="84988" cy="84498"/>
              </a:xfrm>
              <a:prstGeom prst="flowChartConnector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0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333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9" name="Блок-схема: узел 38">
                <a:extLst>
                  <a:ext uri="{FF2B5EF4-FFF2-40B4-BE49-F238E27FC236}">
                    <a16:creationId xmlns:a16="http://schemas.microsoft.com/office/drawing/2014/main" id="{1A6E6F2F-5331-2733-FC2B-872018A0A251}"/>
                  </a:ext>
                </a:extLst>
              </p:cNvPr>
              <p:cNvSpPr/>
              <p:nvPr/>
            </p:nvSpPr>
            <p:spPr>
              <a:xfrm>
                <a:off x="7255300" y="3992022"/>
                <a:ext cx="82915" cy="84498"/>
              </a:xfrm>
              <a:prstGeom prst="flowChartConnector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0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333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40" name="Блок-схема: узел 39">
                <a:extLst>
                  <a:ext uri="{FF2B5EF4-FFF2-40B4-BE49-F238E27FC236}">
                    <a16:creationId xmlns:a16="http://schemas.microsoft.com/office/drawing/2014/main" id="{37FDA43C-539E-F8E8-2C52-464456394C81}"/>
                  </a:ext>
                </a:extLst>
              </p:cNvPr>
              <p:cNvSpPr/>
              <p:nvPr/>
            </p:nvSpPr>
            <p:spPr>
              <a:xfrm>
                <a:off x="7398327" y="2895968"/>
                <a:ext cx="82915" cy="84498"/>
              </a:xfrm>
              <a:prstGeom prst="flowChartConnector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0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333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41" name="Блок-схема: узел 40">
                <a:extLst>
                  <a:ext uri="{FF2B5EF4-FFF2-40B4-BE49-F238E27FC236}">
                    <a16:creationId xmlns:a16="http://schemas.microsoft.com/office/drawing/2014/main" id="{828800ED-E48B-6733-0C1D-F648A252EE19}"/>
                  </a:ext>
                </a:extLst>
              </p:cNvPr>
              <p:cNvSpPr/>
              <p:nvPr/>
            </p:nvSpPr>
            <p:spPr>
              <a:xfrm>
                <a:off x="7282246" y="2077550"/>
                <a:ext cx="84988" cy="84497"/>
              </a:xfrm>
              <a:prstGeom prst="flowChartConnector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0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333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42" name="Блок-схема: узел 41">
                <a:extLst>
                  <a:ext uri="{FF2B5EF4-FFF2-40B4-BE49-F238E27FC236}">
                    <a16:creationId xmlns:a16="http://schemas.microsoft.com/office/drawing/2014/main" id="{9A716957-0F51-4CCF-FC1C-0090CB0BFB51}"/>
                  </a:ext>
                </a:extLst>
              </p:cNvPr>
              <p:cNvSpPr/>
              <p:nvPr/>
            </p:nvSpPr>
            <p:spPr>
              <a:xfrm>
                <a:off x="7348578" y="718346"/>
                <a:ext cx="84988" cy="84498"/>
              </a:xfrm>
              <a:prstGeom prst="flowChartConnector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0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333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43" name="Блок-схема: узел 42">
                <a:extLst>
                  <a:ext uri="{FF2B5EF4-FFF2-40B4-BE49-F238E27FC236}">
                    <a16:creationId xmlns:a16="http://schemas.microsoft.com/office/drawing/2014/main" id="{71B90D0F-E37D-45E7-5C5F-C5FE558E393C}"/>
                  </a:ext>
                </a:extLst>
              </p:cNvPr>
              <p:cNvSpPr/>
              <p:nvPr/>
            </p:nvSpPr>
            <p:spPr>
              <a:xfrm>
                <a:off x="6575399" y="752145"/>
                <a:ext cx="84987" cy="84498"/>
              </a:xfrm>
              <a:prstGeom prst="flowChartConnector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0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333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44" name="Блок-схема: узел 43">
                <a:extLst>
                  <a:ext uri="{FF2B5EF4-FFF2-40B4-BE49-F238E27FC236}">
                    <a16:creationId xmlns:a16="http://schemas.microsoft.com/office/drawing/2014/main" id="{0194A5EF-FAA4-DAB6-94C5-47FBD85828F2}"/>
                  </a:ext>
                </a:extLst>
              </p:cNvPr>
              <p:cNvSpPr/>
              <p:nvPr/>
            </p:nvSpPr>
            <p:spPr>
              <a:xfrm>
                <a:off x="9796634" y="3431924"/>
                <a:ext cx="84987" cy="84498"/>
              </a:xfrm>
              <a:prstGeom prst="flowChartConnector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0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333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45" name="Блок-схема: узел 44">
                <a:extLst>
                  <a:ext uri="{FF2B5EF4-FFF2-40B4-BE49-F238E27FC236}">
                    <a16:creationId xmlns:a16="http://schemas.microsoft.com/office/drawing/2014/main" id="{DBF0644E-97A7-18AC-2144-4F8F60983A68}"/>
                  </a:ext>
                </a:extLst>
              </p:cNvPr>
              <p:cNvSpPr/>
              <p:nvPr/>
            </p:nvSpPr>
            <p:spPr>
              <a:xfrm>
                <a:off x="9493995" y="2171704"/>
                <a:ext cx="84987" cy="84498"/>
              </a:xfrm>
              <a:prstGeom prst="flowChartConnector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0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333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46" name="Блок-схема: узел 45">
                <a:extLst>
                  <a:ext uri="{FF2B5EF4-FFF2-40B4-BE49-F238E27FC236}">
                    <a16:creationId xmlns:a16="http://schemas.microsoft.com/office/drawing/2014/main" id="{E9541952-C50B-AE23-27F8-548AF6FF02FA}"/>
                  </a:ext>
                </a:extLst>
              </p:cNvPr>
              <p:cNvSpPr/>
              <p:nvPr/>
            </p:nvSpPr>
            <p:spPr>
              <a:xfrm>
                <a:off x="8988216" y="3134976"/>
                <a:ext cx="82915" cy="84497"/>
              </a:xfrm>
              <a:prstGeom prst="flowChartConnector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0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333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47" name="Блок-схема: узел 46">
                <a:extLst>
                  <a:ext uri="{FF2B5EF4-FFF2-40B4-BE49-F238E27FC236}">
                    <a16:creationId xmlns:a16="http://schemas.microsoft.com/office/drawing/2014/main" id="{E8F8694C-AF30-4706-82C8-090E009357AF}"/>
                  </a:ext>
                </a:extLst>
              </p:cNvPr>
              <p:cNvSpPr/>
              <p:nvPr/>
            </p:nvSpPr>
            <p:spPr>
              <a:xfrm>
                <a:off x="10354234" y="6179300"/>
                <a:ext cx="82915" cy="84498"/>
              </a:xfrm>
              <a:prstGeom prst="flowChartConnector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0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333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C803010-66B1-AC3E-52FA-EF63A7B89A64}"/>
                </a:ext>
              </a:extLst>
            </p:cNvPr>
            <p:cNvSpPr txBox="1"/>
            <p:nvPr/>
          </p:nvSpPr>
          <p:spPr>
            <a:xfrm>
              <a:off x="2221720" y="3577578"/>
              <a:ext cx="1120234" cy="3549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0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333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Белгородский район</a:t>
              </a:r>
            </a:p>
          </p:txBody>
        </p:sp>
      </p:grpSp>
      <p:pic>
        <p:nvPicPr>
          <p:cNvPr id="71" name="Picture 4" descr="https://avatars.mds.yandex.net/get-marketpic/1327625/market_58PBrLb_FYLWTKtj8o-7eA/900x12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2" t="10557" r="10049" b="10373"/>
          <a:stretch/>
        </p:blipFill>
        <p:spPr bwMode="auto">
          <a:xfrm>
            <a:off x="3073394" y="3863737"/>
            <a:ext cx="289235" cy="28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https://avatars.mds.yandex.net/get-marketpic/1327625/market_58PBrLb_FYLWTKtj8o-7eA/900x12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2" t="10557" r="10049" b="10373"/>
          <a:stretch/>
        </p:blipFill>
        <p:spPr bwMode="auto">
          <a:xfrm>
            <a:off x="4170220" y="3599616"/>
            <a:ext cx="289235" cy="28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https://avatars.mds.yandex.net/get-marketpic/1327625/market_58PBrLb_FYLWTKtj8o-7eA/900x12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2" t="10557" r="10049" b="10373"/>
          <a:stretch/>
        </p:blipFill>
        <p:spPr bwMode="auto">
          <a:xfrm>
            <a:off x="3732092" y="3233083"/>
            <a:ext cx="289235" cy="28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https://avatars.mds.yandex.net/get-marketpic/1327625/market_58PBrLb_FYLWTKtj8o-7eA/900x12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2" t="10557" r="10049" b="10373"/>
          <a:stretch/>
        </p:blipFill>
        <p:spPr bwMode="auto">
          <a:xfrm>
            <a:off x="5964337" y="3176746"/>
            <a:ext cx="289235" cy="28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https://avatars.mds.yandex.net/get-marketpic/1327625/market_58PBrLb_FYLWTKtj8o-7eA/900x12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2" t="10557" r="10049" b="10373"/>
          <a:stretch/>
        </p:blipFill>
        <p:spPr bwMode="auto">
          <a:xfrm>
            <a:off x="5366908" y="3947141"/>
            <a:ext cx="289235" cy="28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https://avatars.mds.yandex.net/get-marketpic/1327625/market_58PBrLb_FYLWTKtj8o-7eA/900x12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2" t="10557" r="10049" b="10373"/>
          <a:stretch/>
        </p:blipFill>
        <p:spPr bwMode="auto">
          <a:xfrm>
            <a:off x="7937003" y="5264509"/>
            <a:ext cx="289235" cy="28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https://avatars.mds.yandex.net/get-marketpic/1327625/market_58PBrLb_FYLWTKtj8o-7eA/900x12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2" t="10557" r="10049" b="10373"/>
          <a:stretch/>
        </p:blipFill>
        <p:spPr bwMode="auto">
          <a:xfrm>
            <a:off x="6415692" y="1743170"/>
            <a:ext cx="289235" cy="28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https://avatars.mds.yandex.net/get-marketpic/1327625/market_58PBrLb_FYLWTKtj8o-7eA/900x12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2" t="10557" r="10049" b="10373"/>
          <a:stretch/>
        </p:blipFill>
        <p:spPr bwMode="auto">
          <a:xfrm>
            <a:off x="7417350" y="1657780"/>
            <a:ext cx="289235" cy="28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https://avatars.mds.yandex.net/get-marketpic/1327625/market_58PBrLb_FYLWTKtj8o-7eA/900x12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2" t="10557" r="10049" b="10373"/>
          <a:stretch/>
        </p:blipFill>
        <p:spPr bwMode="auto">
          <a:xfrm>
            <a:off x="7096330" y="2434493"/>
            <a:ext cx="289235" cy="28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https://avatars.mds.yandex.net/get-marketpic/1327625/market_58PBrLb_FYLWTKtj8o-7eA/900x12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2" t="10557" r="10049" b="10373"/>
          <a:stretch/>
        </p:blipFill>
        <p:spPr bwMode="auto">
          <a:xfrm>
            <a:off x="9483246" y="3884097"/>
            <a:ext cx="289235" cy="28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 descr="https://avatars.mds.yandex.net/get-marketpic/1327625/market_58PBrLb_FYLWTKtj8o-7eA/900x12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2" t="10557" r="10049" b="10373"/>
          <a:stretch/>
        </p:blipFill>
        <p:spPr bwMode="auto">
          <a:xfrm>
            <a:off x="10020895" y="5531568"/>
            <a:ext cx="289235" cy="28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https://avatars.mds.yandex.net/get-marketpic/1327625/market_58PBrLb_FYLWTKtj8o-7eA/900x12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2" t="10557" r="10049" b="10373"/>
          <a:stretch/>
        </p:blipFill>
        <p:spPr bwMode="auto">
          <a:xfrm>
            <a:off x="7265559" y="4295343"/>
            <a:ext cx="289235" cy="28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https://avatars.mds.yandex.net/get-marketpic/1327625/market_58PBrLb_FYLWTKtj8o-7eA/900x12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2" t="10557" r="10049" b="10373"/>
          <a:stretch/>
        </p:blipFill>
        <p:spPr bwMode="auto">
          <a:xfrm>
            <a:off x="6910370" y="3242503"/>
            <a:ext cx="289235" cy="28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64084" y="360285"/>
            <a:ext cx="10363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8 месяцев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прошли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131565 жителей БО</a:t>
            </a:r>
          </a:p>
        </p:txBody>
      </p:sp>
    </p:spTree>
    <p:extLst>
      <p:ext uri="{BB962C8B-B14F-4D97-AF65-F5344CB8AC3E}">
        <p14:creationId xmlns:p14="http://schemas.microsoft.com/office/powerpoint/2010/main" val="368576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30" y="2083714"/>
            <a:ext cx="6180578" cy="3476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655" y="2349964"/>
            <a:ext cx="49876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единого представления у населения о навыках и приемах первой помощи обеспечивается единым подходом к обучению, формированию образовательных программ, единой терминологии на базе методического центра, которым может являться центр медицины катастроф региона.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31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8620" t="31339" r="50505" b="16604"/>
          <a:stretch/>
        </p:blipFill>
        <p:spPr>
          <a:xfrm>
            <a:off x="933252" y="1611983"/>
            <a:ext cx="3271101" cy="4588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664364" y="1644035"/>
            <a:ext cx="70103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 и системы оказания первой помощи в регионе на постоянной основе;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Заинтересованность органов исполнительной области в реализации политики министерства здравоохранения РФ в сфере развития системы первой помощи;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единого подхода к терминологии, разработке образовательных программ по первой помощи в Белгородской области;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 формального подхода к проведению обучения приемам первой помощи специалистов экстренных служб и лиц, обязанных оказывать первую помощь;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системы первой помощи среди населения в связи с повышенным уровнем реагирования и высоким уровнем террористической угрозы;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смертности населения от острых состояний не менее 20% к 2030 году.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8255" y="117110"/>
            <a:ext cx="784167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Распоряжение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Правительства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елгородской области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02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4255" y="1998513"/>
            <a:ext cx="10668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 на образовательную деятельность, организована работа учебных центров в г. Белгород, Старый Оскол, Валуйках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Организована работа Белгородского общества Первой помощи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 образовательные обучающие программы по различным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области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обучены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преподавателей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популяризации первой помощи в Белгородской области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организуются: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конкурсы, распространяются видеоролики по основным темам первой помощи, радиопередачи, распространяются брошюры и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листовки.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непрерывное обучение населения навыкам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первой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помощи.</a:t>
            </a:r>
          </a:p>
          <a:p>
            <a:pPr lvl="0" algn="just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66837" y="501133"/>
            <a:ext cx="3806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проекта:</a:t>
            </a:r>
          </a:p>
        </p:txBody>
      </p:sp>
    </p:spTree>
    <p:extLst>
      <p:ext uri="{BB962C8B-B14F-4D97-AF65-F5344CB8AC3E}">
        <p14:creationId xmlns:p14="http://schemas.microsoft.com/office/powerpoint/2010/main" val="47712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24627" t="20497" r="9078" b="23648"/>
          <a:stretch/>
        </p:blipFill>
        <p:spPr>
          <a:xfrm>
            <a:off x="2004313" y="101747"/>
            <a:ext cx="3771916" cy="1615516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5" t="19578" r="29347"/>
          <a:stretch/>
        </p:blipFill>
        <p:spPr bwMode="auto">
          <a:xfrm>
            <a:off x="381958" y="4202544"/>
            <a:ext cx="2835564" cy="18195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4"/>
          <a:srcRect l="32008" t="44606" r="40996" b="28461"/>
          <a:stretch/>
        </p:blipFill>
        <p:spPr bwMode="auto">
          <a:xfrm>
            <a:off x="6400170" y="95826"/>
            <a:ext cx="2499131" cy="17976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5" cstate="print"/>
          <a:srcRect l="10584" t="10832" r="8124" b="7640"/>
          <a:stretch/>
        </p:blipFill>
        <p:spPr bwMode="auto">
          <a:xfrm>
            <a:off x="9224850" y="95826"/>
            <a:ext cx="2493819" cy="17976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6"/>
          <a:srcRect l="13524" t="17719" r="29757" b="17505"/>
          <a:stretch/>
        </p:blipFill>
        <p:spPr bwMode="auto">
          <a:xfrm>
            <a:off x="8035637" y="4202544"/>
            <a:ext cx="4008581" cy="2503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s://sun9-29.userapi.com/impg/q_-39IFZr6fIMCJOTF9pHwLv8jYG7qRA7BwbBw/rnYZlYBJsXw.jpg?size=1280x960&amp;quality=95&amp;sign=0f5bb77b4b404326a0de160efde2a7eb&amp;type=album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13"/>
          <a:stretch/>
        </p:blipFill>
        <p:spPr bwMode="auto">
          <a:xfrm>
            <a:off x="431026" y="1849884"/>
            <a:ext cx="2737428" cy="20874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t="18312" r="4017" b="18757"/>
          <a:stretch/>
        </p:blipFill>
        <p:spPr bwMode="auto">
          <a:xfrm>
            <a:off x="3451890" y="4141986"/>
            <a:ext cx="1985104" cy="25281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4" r="15319" b="10964"/>
          <a:stretch/>
        </p:blipFill>
        <p:spPr bwMode="auto">
          <a:xfrm>
            <a:off x="3620655" y="1849884"/>
            <a:ext cx="2469587" cy="1937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04095" y="4414121"/>
            <a:ext cx="2528138" cy="1983869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64" y="1893454"/>
            <a:ext cx="2320605" cy="2309090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414" y="2022533"/>
            <a:ext cx="2528887" cy="205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0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40146" y="1556289"/>
            <a:ext cx="3591990" cy="1411077"/>
          </a:xfrm>
          <a:prstGeom prst="roundRect">
            <a:avLst/>
          </a:prstGeom>
          <a:solidFill>
            <a:schemeClr val="bg1"/>
          </a:solidFill>
          <a:ln>
            <a:solidFill>
              <a:srgbClr val="3FA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«…Забирали тяжелого больного (оторваны 3 конечности). До нашего приезда были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наложены жгуты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все конечности, из подручных материалов, рваные футболки, отвезли в стационар…»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7817" y="3122220"/>
            <a:ext cx="3591990" cy="674216"/>
          </a:xfrm>
          <a:prstGeom prst="roundRect">
            <a:avLst/>
          </a:prstGeom>
          <a:solidFill>
            <a:schemeClr val="bg1"/>
          </a:solidFill>
          <a:ln>
            <a:solidFill>
              <a:srgbClr val="3FA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«…Девушка 22г, парнем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бедро, импровизированный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жгут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ремень…»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310" y="3951290"/>
            <a:ext cx="3569661" cy="1191973"/>
          </a:xfrm>
          <a:prstGeom prst="roundRect">
            <a:avLst/>
          </a:prstGeom>
          <a:solidFill>
            <a:schemeClr val="bg1"/>
          </a:solidFill>
          <a:ln>
            <a:solidFill>
              <a:srgbClr val="3FA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«…Им была оказана первая помощь  у девочки осколочное ранение стопы, с ее слов мама ее и сестру накрыла собой на Маяке, потом люди  ее отнесли в отель,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оказали помощь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 flipH="1">
            <a:off x="273324" y="5238481"/>
            <a:ext cx="3591990" cy="956978"/>
          </a:xfrm>
          <a:prstGeom prst="roundRect">
            <a:avLst/>
          </a:prstGeom>
          <a:noFill/>
          <a:ln>
            <a:solidFill>
              <a:srgbClr val="3FA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«…Мужчина-первичная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раны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головы,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девушка 20лет-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повязка на бедро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первая помощь п-ка Поколение…»</a:t>
            </a:r>
            <a:endParaRPr lang="ru-RU" sz="14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21642" y="1625367"/>
            <a:ext cx="3676071" cy="1411078"/>
          </a:xfrm>
          <a:prstGeom prst="roundRect">
            <a:avLst/>
          </a:prstGeom>
          <a:noFill/>
          <a:ln>
            <a:solidFill>
              <a:srgbClr val="3FA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«…30.12 работала, забирали мужчину, водителя автобуса ЕТК на пр. Славы, мужчину нам привели, на руке был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турникет.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него было артериальное кровотечение в области ср/трети плеча…»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00946" y="3315854"/>
            <a:ext cx="3676071" cy="961165"/>
          </a:xfrm>
          <a:prstGeom prst="roundRect">
            <a:avLst/>
          </a:prstGeom>
          <a:noFill/>
          <a:ln>
            <a:solidFill>
              <a:srgbClr val="3FA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«…У меня было 3-е пострадавших. У 2-х пострадавших с осколочными ранениями было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наложены давящие, бинтовые повязки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00946" y="4433454"/>
            <a:ext cx="3784560" cy="1762005"/>
          </a:xfrm>
          <a:prstGeom prst="roundRect">
            <a:avLst/>
          </a:prstGeom>
          <a:noFill/>
          <a:ln>
            <a:solidFill>
              <a:srgbClr val="3FA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9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9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«…Да, были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наложены жгуты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прохожими.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многие говорили, что проходили у нас обучение ПП.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наложение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закрутки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бедро,1 наложение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ремня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бедро,1 наложение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ремня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плечо,1 наложение импровизации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шею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рукой с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шарфа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</a:p>
          <a:p>
            <a:pPr algn="ctr"/>
            <a:endParaRPr lang="ru-RU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045827" y="1556289"/>
            <a:ext cx="4012814" cy="3222230"/>
          </a:xfrm>
          <a:prstGeom prst="roundRect">
            <a:avLst/>
          </a:prstGeom>
          <a:solidFill>
            <a:schemeClr val="bg1"/>
          </a:solidFill>
          <a:ln>
            <a:solidFill>
              <a:srgbClr val="3FA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«…Касаемо первой помощи 30го числа, у мужчины с повреждением сосудисто-нервного пучка над ключицей была импровизированная тампонада из ваты и свернутой футболки, которую он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прижимал к шее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руке поврежденной повязки не было. У женщины со слепым осколочным ранением плеча и скальпированной раной груди ПП оказана не была. Еще запомнил, что там была мертвая женщина с множественными осколочными ранениями груди и шеи, а также лица. Так вот у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нее на груди был армированный скотч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одном месте, рана закрыта чем то по типу подушки от ИПП и это было примотано сверху…»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165481" y="4896012"/>
            <a:ext cx="3760756" cy="1299447"/>
          </a:xfrm>
          <a:prstGeom prst="roundRect">
            <a:avLst/>
          </a:prstGeom>
          <a:noFill/>
          <a:ln>
            <a:solidFill>
              <a:srgbClr val="3FA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«….В переходе на стадионе очевидцами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импровизированный артериальный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жгут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ремень от штанов) на верхнюю левую конечность. Травматическая ампутация кисти…»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22078" y="329618"/>
            <a:ext cx="647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30.12.2023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62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02" y="153274"/>
            <a:ext cx="4405744" cy="60641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1492" y="2115128"/>
            <a:ext cx="50153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Белгород</a:t>
            </a: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8117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Белгородская область</a:t>
            </a:r>
          </a:p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55792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3128" y="471055"/>
            <a:ext cx="29741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2024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8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93061" y="3244334"/>
            <a:ext cx="3205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Обучение студентов-медиков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7949"/>
          <a:stretch/>
        </p:blipFill>
        <p:spPr>
          <a:xfrm>
            <a:off x="6675647" y="1754909"/>
            <a:ext cx="5090616" cy="35005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3491" y="424873"/>
            <a:ext cx="94210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 студентов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4305" y="1800467"/>
            <a:ext cx="3781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дня очного обучения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223491" y="2566234"/>
            <a:ext cx="341745" cy="424873"/>
          </a:xfrm>
          <a:prstGeom prst="downArrow">
            <a:avLst/>
          </a:prstGeom>
          <a:solidFill>
            <a:srgbClr val="3FA382"/>
          </a:solidFill>
          <a:ln>
            <a:solidFill>
              <a:srgbClr val="3FA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06921" y="3068143"/>
            <a:ext cx="5645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неделя посещения площадок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3305354" y="3802433"/>
            <a:ext cx="341745" cy="424873"/>
          </a:xfrm>
          <a:prstGeom prst="downArrow">
            <a:avLst/>
          </a:prstGeom>
          <a:solidFill>
            <a:srgbClr val="3FA382"/>
          </a:solidFill>
          <a:ln>
            <a:solidFill>
              <a:srgbClr val="3FA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22371" y="4358122"/>
            <a:ext cx="5107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Самостоятельное проведение мастер-классов для населения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22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3042072" y="407188"/>
            <a:ext cx="668381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 студентов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0767158F-B7D8-498B-82F8-C4E0E594E80F}"/>
              </a:ext>
            </a:extLst>
          </p:cNvPr>
          <p:cNvGrpSpPr/>
          <p:nvPr/>
        </p:nvGrpSpPr>
        <p:grpSpPr>
          <a:xfrm>
            <a:off x="1897277" y="1705121"/>
            <a:ext cx="1246395" cy="895350"/>
            <a:chOff x="567381" y="2119698"/>
            <a:chExt cx="1841156" cy="1309302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F34F1F4B-01CC-4D5B-BB56-0F013BEAE110}"/>
                </a:ext>
              </a:extLst>
            </p:cNvPr>
            <p:cNvGrpSpPr/>
            <p:nvPr/>
          </p:nvGrpSpPr>
          <p:grpSpPr>
            <a:xfrm>
              <a:off x="567381" y="2119698"/>
              <a:ext cx="1841156" cy="895350"/>
              <a:chOff x="567381" y="2119698"/>
              <a:chExt cx="1841156" cy="895350"/>
            </a:xfrm>
          </p:grpSpPr>
          <p:pic>
            <p:nvPicPr>
              <p:cNvPr id="6" name="Рисунок 5">
                <a:extLst>
                  <a:ext uri="{FF2B5EF4-FFF2-40B4-BE49-F238E27FC236}">
                    <a16:creationId xmlns:a16="http://schemas.microsoft.com/office/drawing/2014/main" id="{D8F6FEB1-0B9F-4C0C-AEF2-A8B9EC316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 l="1567" t="2433" r="1784" b="22843"/>
              <a:stretch/>
            </p:blipFill>
            <p:spPr>
              <a:xfrm>
                <a:off x="1487959" y="2125361"/>
                <a:ext cx="920578" cy="889687"/>
              </a:xfrm>
              <a:prstGeom prst="rect">
                <a:avLst/>
              </a:prstGeom>
            </p:spPr>
          </p:pic>
          <p:pic>
            <p:nvPicPr>
              <p:cNvPr id="3" name="Рисунок 2">
                <a:extLst>
                  <a:ext uri="{FF2B5EF4-FFF2-40B4-BE49-F238E27FC236}">
                    <a16:creationId xmlns:a16="http://schemas.microsoft.com/office/drawing/2014/main" id="{37276DBB-7504-4C50-8CEF-778F88DE75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 l="1567" t="2433" r="1784" b="22843"/>
              <a:stretch/>
            </p:blipFill>
            <p:spPr>
              <a:xfrm>
                <a:off x="567381" y="2119698"/>
                <a:ext cx="920578" cy="889687"/>
              </a:xfrm>
              <a:prstGeom prst="rect">
                <a:avLst/>
              </a:prstGeom>
            </p:spPr>
          </p:pic>
        </p:grp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D7410160-211D-4850-99EE-C1F3912B77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567" t="2433" r="1784" b="22843"/>
            <a:stretch/>
          </p:blipFill>
          <p:spPr>
            <a:xfrm>
              <a:off x="1027670" y="2539313"/>
              <a:ext cx="920578" cy="889687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DB122C1E-62DE-40D8-A5D2-4ACDB1C84904}"/>
              </a:ext>
            </a:extLst>
          </p:cNvPr>
          <p:cNvGrpSpPr/>
          <p:nvPr/>
        </p:nvGrpSpPr>
        <p:grpSpPr>
          <a:xfrm>
            <a:off x="5607729" y="1831638"/>
            <a:ext cx="1188433" cy="675178"/>
            <a:chOff x="567381" y="2119698"/>
            <a:chExt cx="1841156" cy="895350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91B5ADC8-F59B-4794-8610-A3E50F991F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567" t="2433" r="1784" b="22843"/>
            <a:stretch/>
          </p:blipFill>
          <p:spPr>
            <a:xfrm>
              <a:off x="1487959" y="2125361"/>
              <a:ext cx="920578" cy="889687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0FDC01A2-4E83-4388-919C-6266EDB9CF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567" t="2433" r="1784" b="22843"/>
            <a:stretch/>
          </p:blipFill>
          <p:spPr>
            <a:xfrm>
              <a:off x="567381" y="2119698"/>
              <a:ext cx="920578" cy="889687"/>
            </a:xfrm>
            <a:prstGeom prst="rect">
              <a:avLst/>
            </a:prstGeom>
          </p:spPr>
        </p:pic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3E36D6-9469-4298-ADBE-3CE8E7B58D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567" t="2433" r="1784" b="22843"/>
          <a:stretch/>
        </p:blipFill>
        <p:spPr>
          <a:xfrm>
            <a:off x="9512690" y="1754286"/>
            <a:ext cx="822800" cy="7951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4DA3B7-F618-4804-BAE8-D0A731695D9C}"/>
              </a:ext>
            </a:extLst>
          </p:cNvPr>
          <p:cNvSpPr txBox="1"/>
          <p:nvPr/>
        </p:nvSpPr>
        <p:spPr>
          <a:xfrm>
            <a:off x="1359364" y="2715062"/>
            <a:ext cx="2190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FA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Заявлено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892191-4926-4F58-A89B-51EA905F7732}"/>
              </a:ext>
            </a:extLst>
          </p:cNvPr>
          <p:cNvSpPr txBox="1"/>
          <p:nvPr/>
        </p:nvSpPr>
        <p:spPr>
          <a:xfrm>
            <a:off x="4981790" y="2726754"/>
            <a:ext cx="2228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FA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Обучено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BBB6C7-EA82-4A7A-B68C-623E3185F1F7}"/>
              </a:ext>
            </a:extLst>
          </p:cNvPr>
          <p:cNvSpPr txBox="1"/>
          <p:nvPr/>
        </p:nvSpPr>
        <p:spPr>
          <a:xfrm>
            <a:off x="8328297" y="2686488"/>
            <a:ext cx="3012267" cy="791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b="1" dirty="0" smtClean="0">
                <a:solidFill>
                  <a:srgbClr val="3FA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 </a:t>
            </a:r>
          </a:p>
          <a:p>
            <a:pPr algn="ctr">
              <a:lnSpc>
                <a:spcPct val="70000"/>
              </a:lnSpc>
            </a:pPr>
            <a:r>
              <a:rPr lang="ru-RU" sz="3200" b="1" dirty="0" smtClean="0">
                <a:solidFill>
                  <a:srgbClr val="3FA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удостоверения</a:t>
            </a:r>
            <a:endParaRPr lang="ru-RU" sz="3200" b="1" dirty="0">
              <a:solidFill>
                <a:srgbClr val="3FA1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BC65C6-4DA3-4AB8-AF70-53F1CD2777E0}"/>
              </a:ext>
            </a:extLst>
          </p:cNvPr>
          <p:cNvSpPr txBox="1"/>
          <p:nvPr/>
        </p:nvSpPr>
        <p:spPr>
          <a:xfrm>
            <a:off x="944917" y="3645044"/>
            <a:ext cx="259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endParaRPr lang="ru-RU" sz="4800" b="1" dirty="0">
              <a:solidFill>
                <a:srgbClr val="3FA3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50000"/>
              </a:lnSpc>
            </a:pPr>
            <a:r>
              <a:rPr lang="ru-RU" sz="4800" b="1" dirty="0" smtClean="0">
                <a:solidFill>
                  <a:srgbClr val="3FA3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524</a:t>
            </a:r>
          </a:p>
          <a:p>
            <a:pPr algn="ctr">
              <a:lnSpc>
                <a:spcPct val="50000"/>
              </a:lnSpc>
            </a:pPr>
            <a:r>
              <a:rPr lang="ru-RU" sz="4800" b="1" dirty="0" smtClean="0">
                <a:solidFill>
                  <a:srgbClr val="3FA3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-RU" sz="4800" b="1" dirty="0">
              <a:solidFill>
                <a:srgbClr val="3FA3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CA8C7C-A9FB-4EEC-A9A4-59E8AB773439}"/>
              </a:ext>
            </a:extLst>
          </p:cNvPr>
          <p:cNvSpPr txBox="1"/>
          <p:nvPr/>
        </p:nvSpPr>
        <p:spPr>
          <a:xfrm>
            <a:off x="4554977" y="4004368"/>
            <a:ext cx="2905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ru-RU" sz="4800" b="1" dirty="0" smtClean="0">
                <a:solidFill>
                  <a:srgbClr val="3FA3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375</a:t>
            </a:r>
            <a:endParaRPr lang="ru-RU" sz="4800" b="1" dirty="0">
              <a:solidFill>
                <a:srgbClr val="3FA3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50000"/>
              </a:lnSpc>
            </a:pPr>
            <a:r>
              <a:rPr lang="ru-RU" sz="4800" b="1" dirty="0">
                <a:solidFill>
                  <a:srgbClr val="3FA3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B10541-35C1-4026-B43A-84C69F865058}"/>
              </a:ext>
            </a:extLst>
          </p:cNvPr>
          <p:cNvSpPr txBox="1"/>
          <p:nvPr/>
        </p:nvSpPr>
        <p:spPr>
          <a:xfrm>
            <a:off x="8435439" y="4004367"/>
            <a:ext cx="2905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ru-RU" sz="4800" b="1" dirty="0" smtClean="0">
                <a:solidFill>
                  <a:srgbClr val="3FA3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139</a:t>
            </a:r>
            <a:endParaRPr lang="ru-RU" sz="4800" b="1" dirty="0">
              <a:solidFill>
                <a:srgbClr val="3FA3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50000"/>
              </a:lnSpc>
            </a:pPr>
            <a:r>
              <a:rPr lang="ru-RU" sz="4800" b="1" dirty="0" smtClean="0">
                <a:solidFill>
                  <a:srgbClr val="3FA3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-RU" sz="4800" b="1" dirty="0">
              <a:solidFill>
                <a:srgbClr val="3FA3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44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0572" y="445716"/>
            <a:ext cx="6591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Комплектация площадки для обучения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2509" y="1535976"/>
            <a:ext cx="350981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Жгут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Эсмарха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- 10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Турникет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Покрывало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укрывное спасательное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Коврик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гимнастический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Бинт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эластичный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тактические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Бинт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нестерильный 7/14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Перчатки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нестерильные – 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Лейкопластырь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антисептическое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ИПП-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092" y="1577084"/>
            <a:ext cx="63730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2024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10-25 площадок в день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454 человек в день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10006 за месяц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г.Белгород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33822 Белгородская область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sun9-48.userapi.com/impg/RN_wbtomeV4BgOFpSMKki2m6myzd5SQO_0rH1Q/41Br9_5VIIM.jpg?size=958x1280&amp;quality=95&amp;sign=f29bac3b56496ca999333a184479d86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659" y="3823853"/>
            <a:ext cx="1599334" cy="213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67.userapi.com/impg/3JoJmy7aCqJujb_23FHX56Nm0LfpqGuO5fYShw/n8GRgJxOBeE.jpg?size=1000x667&amp;quality=96&amp;sign=b967414a911a72f18f937131357efc69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83" y="3823853"/>
            <a:ext cx="3203744" cy="213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10.userapi.com/impg/mZGnN4DjHc6GvwDDei3vklpQxBadFbEPOtamhg/1Odi8iysQ1k.jpg?size=2560x1920&amp;quality=95&amp;sign=85359aad9e4533cec844d2b28a3f981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717" y="3823854"/>
            <a:ext cx="2321031" cy="213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88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2727" y="415635"/>
            <a:ext cx="5504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ответственных лиц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542" y="2189019"/>
            <a:ext cx="5290070" cy="3326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60655" y="2476783"/>
            <a:ext cx="3781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дня очного обучения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708854" y="3222606"/>
            <a:ext cx="341745" cy="424873"/>
          </a:xfrm>
          <a:prstGeom prst="downArrow">
            <a:avLst/>
          </a:prstGeom>
          <a:solidFill>
            <a:srgbClr val="3FA382"/>
          </a:solidFill>
          <a:ln>
            <a:solidFill>
              <a:srgbClr val="3FA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981631" y="3903352"/>
            <a:ext cx="3796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Сдача итоговой аттестации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/>
          <a:srcRect t="2775"/>
          <a:stretch/>
        </p:blipFill>
        <p:spPr>
          <a:xfrm>
            <a:off x="159870" y="1856510"/>
            <a:ext cx="3072858" cy="411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9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вадратик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>
          <a:solidFill>
            <a:schemeClr val="phClr"/>
          </a:solidFill>
          <a:prstDash val="solid"/>
        </a:ln>
        <a:ln w="11429">
          <a:solidFill>
            <a:schemeClr val="phClr"/>
          </a:solidFill>
          <a:prstDash val="dash"/>
        </a:ln>
        <a:ln w="200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4383</TotalTime>
  <Words>710</Words>
  <Application>Microsoft Office PowerPoint</Application>
  <DocSecurity>0</DocSecurity>
  <PresentationFormat>Широкоэкранный</PresentationFormat>
  <Paragraphs>126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Wingdings</vt:lpstr>
      <vt:lpstr>Квадратик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ЕДС Северный</dc:creator>
  <cp:lastModifiedBy>Главный врач</cp:lastModifiedBy>
  <cp:revision>84</cp:revision>
  <dcterms:modified xsi:type="dcterms:W3CDTF">2025-02-04T08:12:40Z</dcterms:modified>
</cp:coreProperties>
</file>