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0" r:id="rId2"/>
    <p:sldId id="418" r:id="rId3"/>
    <p:sldId id="419" r:id="rId4"/>
    <p:sldId id="422" r:id="rId5"/>
    <p:sldId id="432" r:id="rId6"/>
    <p:sldId id="421" r:id="rId7"/>
    <p:sldId id="423" r:id="rId8"/>
    <p:sldId id="424" r:id="rId9"/>
    <p:sldId id="425" r:id="rId10"/>
    <p:sldId id="413" r:id="rId11"/>
    <p:sldId id="426" r:id="rId12"/>
    <p:sldId id="427" r:id="rId13"/>
    <p:sldId id="431" r:id="rId14"/>
    <p:sldId id="433" r:id="rId15"/>
    <p:sldId id="42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00"/>
    <a:srgbClr val="00AFF0"/>
    <a:srgbClr val="00B240"/>
    <a:srgbClr val="0039A6"/>
    <a:srgbClr val="0000FF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89817" autoAdjust="0"/>
  </p:normalViewPr>
  <p:slideViewPr>
    <p:cSldViewPr snapToGrid="0">
      <p:cViewPr>
        <p:scale>
          <a:sx n="100" d="100"/>
          <a:sy n="100" d="100"/>
        </p:scale>
        <p:origin x="-118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344311964098574"/>
          <c:y val="6.9673777727236957E-2"/>
          <c:w val="0.64162149348030584"/>
          <c:h val="0.90445905006120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841-4FD3-9D41-2FF2278C3BE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E4E-45F7-BF93-17C0EA4CC0A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41-4FD3-9D41-2FF2278C3BE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E4E-45F7-BF93-17C0EA4CC0A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E4E-45F7-BF93-17C0EA4CC0A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E4E-45F7-BF93-17C0EA4CC0A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A9C-4D3C-A046-9A96C156E2C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E4E-45F7-BF93-17C0EA4CC0A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E4E-45F7-BF93-17C0EA4CC0A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E4E-45F7-BF93-17C0EA4CC0A9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4E4E-45F7-BF93-17C0EA4CC0A9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4E4E-45F7-BF93-17C0EA4CC0A9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E841-4FD3-9D41-2FF2278C3BE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4E4E-45F7-BF93-17C0EA4CC0A9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E841-4FD3-9D41-2FF2278C3BE1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E841-4FD3-9D41-2FF2278C3BE1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E841-4FD3-9D41-2FF2278C3BE1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E841-4FD3-9D41-2FF2278C3BE1}"/>
              </c:ext>
            </c:extLst>
          </c:dPt>
          <c:dLbls>
            <c:dLbl>
              <c:idx val="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1592,6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4E-45F7-BF93-17C0EA4CC0A9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Лист1!$A$2:$A$30</c:f>
              <c:strCache>
                <c:ptCount val="29"/>
                <c:pt idx="0">
                  <c:v>ЧУЗ РЖД г. Улан-Удэ</c:v>
                </c:pt>
                <c:pt idx="1">
                  <c:v>Окинская ЦРБ</c:v>
                </c:pt>
                <c:pt idx="2">
                  <c:v>Иволгинская ЦРБ</c:v>
                </c:pt>
                <c:pt idx="3">
                  <c:v>Горбольница  №5</c:v>
                </c:pt>
                <c:pt idx="4">
                  <c:v>Поликлиника №2</c:v>
                </c:pt>
                <c:pt idx="5">
                  <c:v>Поликлиника №1</c:v>
                </c:pt>
                <c:pt idx="6">
                  <c:v>Тарбагатайская ЦРБ</c:v>
                </c:pt>
                <c:pt idx="7">
                  <c:v>Поликлиника №3</c:v>
                </c:pt>
                <c:pt idx="8">
                  <c:v>Поликлиника №6</c:v>
                </c:pt>
                <c:pt idx="9">
                  <c:v>ЧУЗ РЖД г. Северобайкальск</c:v>
                </c:pt>
                <c:pt idx="10">
                  <c:v>Горбольница №4</c:v>
                </c:pt>
                <c:pt idx="11">
                  <c:v>Кижингинская ЦРБ</c:v>
                </c:pt>
                <c:pt idx="12">
                  <c:v>Муйская ЦРБ</c:v>
                </c:pt>
                <c:pt idx="13">
                  <c:v>Заиграевская ЦРБ</c:v>
                </c:pt>
                <c:pt idx="14">
                  <c:v>Баунтовская ЦРБ</c:v>
                </c:pt>
                <c:pt idx="15">
                  <c:v>Гусиноозерская ЦРБ</c:v>
                </c:pt>
                <c:pt idx="16">
                  <c:v>Мухоршибирская ЦРБ</c:v>
                </c:pt>
                <c:pt idx="17">
                  <c:v>Тункинская ЦРБ</c:v>
                </c:pt>
                <c:pt idx="18">
                  <c:v>Нижнеангарская ЦРБ</c:v>
                </c:pt>
                <c:pt idx="19">
                  <c:v>Хоринская ЦРБ</c:v>
                </c:pt>
                <c:pt idx="20">
                  <c:v>Петропавловская ЦРБ</c:v>
                </c:pt>
                <c:pt idx="21">
                  <c:v>Курумканская ЦРБ</c:v>
                </c:pt>
                <c:pt idx="22">
                  <c:v>Прибайкальская ЦРБ</c:v>
                </c:pt>
                <c:pt idx="23">
                  <c:v>Еравнинская ЦРБ</c:v>
                </c:pt>
                <c:pt idx="24">
                  <c:v>Бичурская ЦРБ</c:v>
                </c:pt>
                <c:pt idx="25">
                  <c:v>Кяхтинская ЦРБ</c:v>
                </c:pt>
                <c:pt idx="26">
                  <c:v>Закаменская ЦРБ</c:v>
                </c:pt>
                <c:pt idx="27">
                  <c:v>Кабанская ЦРБ</c:v>
                </c:pt>
                <c:pt idx="28">
                  <c:v>Баргузинская ЦРБ</c:v>
                </c:pt>
              </c:strCache>
            </c:strRef>
          </c:cat>
          <c:val>
            <c:numRef>
              <c:f>Лист1!$B$2:$B$30</c:f>
              <c:numCache>
                <c:formatCode>0.0</c:formatCode>
                <c:ptCount val="29"/>
                <c:pt idx="0">
                  <c:v>421.60580152671758</c:v>
                </c:pt>
                <c:pt idx="1">
                  <c:v>564.53827346247886</c:v>
                </c:pt>
                <c:pt idx="2">
                  <c:v>582.02863379751602</c:v>
                </c:pt>
                <c:pt idx="3">
                  <c:v>615.84257513585464</c:v>
                </c:pt>
                <c:pt idx="4">
                  <c:v>642.5441665830956</c:v>
                </c:pt>
                <c:pt idx="5">
                  <c:v>676.18493029431295</c:v>
                </c:pt>
                <c:pt idx="6">
                  <c:v>716.68609550561803</c:v>
                </c:pt>
                <c:pt idx="7">
                  <c:v>734.32575578281285</c:v>
                </c:pt>
                <c:pt idx="8">
                  <c:v>772.26702376684466</c:v>
                </c:pt>
                <c:pt idx="9">
                  <c:v>813.32170128910423</c:v>
                </c:pt>
                <c:pt idx="10">
                  <c:v>846.49831107619798</c:v>
                </c:pt>
                <c:pt idx="11">
                  <c:v>929.53261167443145</c:v>
                </c:pt>
                <c:pt idx="12">
                  <c:v>993.18050991501434</c:v>
                </c:pt>
                <c:pt idx="13">
                  <c:v>996.23141961804538</c:v>
                </c:pt>
                <c:pt idx="14">
                  <c:v>1044.6919117647058</c:v>
                </c:pt>
                <c:pt idx="15">
                  <c:v>1050.3873184520908</c:v>
                </c:pt>
                <c:pt idx="16">
                  <c:v>1096.618964567652</c:v>
                </c:pt>
                <c:pt idx="17">
                  <c:v>1101.2005073665723</c:v>
                </c:pt>
                <c:pt idx="18">
                  <c:v>1121.6842707340325</c:v>
                </c:pt>
                <c:pt idx="19">
                  <c:v>1122.3863872426223</c:v>
                </c:pt>
                <c:pt idx="20">
                  <c:v>1144.8024873330264</c:v>
                </c:pt>
                <c:pt idx="21">
                  <c:v>1207.3881937514393</c:v>
                </c:pt>
                <c:pt idx="22">
                  <c:v>1215.3644088977755</c:v>
                </c:pt>
                <c:pt idx="23">
                  <c:v>1222.8417811463762</c:v>
                </c:pt>
                <c:pt idx="24">
                  <c:v>1233.8843162211851</c:v>
                </c:pt>
                <c:pt idx="25">
                  <c:v>1283.205375</c:v>
                </c:pt>
                <c:pt idx="26">
                  <c:v>1288.6248135256092</c:v>
                </c:pt>
                <c:pt idx="27">
                  <c:v>1324.188542478566</c:v>
                </c:pt>
                <c:pt idx="28">
                  <c:v>1334.6010414580412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E4E-45F7-BF93-17C0EA4CC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421888"/>
        <c:axId val="270797056"/>
      </c:barChart>
      <c:catAx>
        <c:axId val="2724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93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70797056"/>
        <c:crosses val="autoZero"/>
        <c:auto val="1"/>
        <c:lblAlgn val="ctr"/>
        <c:lblOffset val="100"/>
        <c:noMultiLvlLbl val="0"/>
      </c:catAx>
      <c:valAx>
        <c:axId val="2707970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72421888"/>
        <c:crosses val="autoZero"/>
        <c:crossBetween val="between"/>
      </c:valAx>
      <c:spPr>
        <a:noFill/>
        <a:ln w="21611">
          <a:noFill/>
        </a:ln>
      </c:spPr>
    </c:plotArea>
    <c:plotVisOnly val="1"/>
    <c:dispBlanksAs val="gap"/>
    <c:showDLblsOverMax val="0"/>
  </c:chart>
  <c:txPr>
    <a:bodyPr/>
    <a:lstStyle/>
    <a:p>
      <a:pPr>
        <a:defRPr sz="153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Динамика 10 мес. </a:t>
            </a:r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2024/2023, </a:t>
            </a:r>
            <a:r>
              <a:rPr lang="ru-RU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%</a:t>
            </a:r>
          </a:p>
        </c:rich>
      </c:tx>
      <c:layout>
        <c:manualLayout>
          <c:xMode val="edge"/>
          <c:yMode val="edge"/>
          <c:x val="0.2001095410231131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601726842989803E-2"/>
          <c:y val="7.1010125064952037E-2"/>
          <c:w val="0.86513228043808299"/>
          <c:h val="0.888223394103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C51-4763-A7BE-C4F21F940F1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92-487C-B7E7-42EB868F119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D75-4AB3-B5D1-C607BA0063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41-4FD3-9D41-2FF2278C3BE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E4E-45F7-BF93-17C0EA4CC0A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41-4FD3-9D41-2FF2278C3BE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4E-45F7-BF93-17C0EA4CC0A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4E-45F7-BF93-17C0EA4CC0A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4E-45F7-BF93-17C0EA4CC0A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792-487C-B7E7-42EB868F119A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FD75-4AB3-B5D1-C607BA00630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D75-4AB3-B5D1-C607BA00630D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E4E-45F7-BF93-17C0EA4CC0A9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E4E-45F7-BF93-17C0EA4CC0A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E4E-45F7-BF93-17C0EA4CC0A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D75-4AB3-B5D1-C607BA00630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E4E-45F7-BF93-17C0EA4CC0A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E4E-45F7-BF93-17C0EA4CC0A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D75-4AB3-B5D1-C607BA00630D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841-4FD3-9D41-2FF2278C3BE1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D75-4AB3-B5D1-C607BA00630D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E4E-45F7-BF93-17C0EA4CC0A9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D75-4AB3-B5D1-C607BA00630D}"/>
              </c:ext>
            </c:extLst>
          </c:dPt>
          <c:dPt>
            <c:idx val="23"/>
            <c:invertIfNegative val="0"/>
            <c:bubble3D val="0"/>
            <c:spPr>
              <a:solidFill>
                <a:srgbClr val="00B240"/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792-487C-B7E7-42EB868F119A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D75-4AB3-B5D1-C607BA00630D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841-4FD3-9D41-2FF2278C3BE1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841-4FD3-9D41-2FF2278C3BE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841-4FD3-9D41-2FF2278C3BE1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841-4FD3-9D41-2FF2278C3B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7C51-4763-A7BE-C4F21F940F1D}"/>
                </c:ext>
              </c:extLst>
            </c:dLbl>
            <c:dLbl>
              <c:idx val="1"/>
              <c:layout>
                <c:manualLayout>
                  <c:x val="-8.2359519469507331E-3"/>
                  <c:y val="-4.402314446949069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-7,4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92-487C-B7E7-42EB868F119A}"/>
                </c:ext>
              </c:extLst>
            </c:dLbl>
            <c:dLbl>
              <c:idx val="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050"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E4E-45F7-BF93-17C0EA4CC0A9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E4E-45F7-BF93-17C0EA4CC0A9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dirty="0">
                        <a:solidFill>
                          <a:srgbClr val="00B050"/>
                        </a:solidFill>
                      </a:rPr>
                      <a:t>-21,0</a:t>
                    </a:r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4E-45F7-BF93-17C0EA4CC0A9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-8,9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841-4FD3-9D41-2FF2278C3BE1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22,4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4E4E-45F7-BF93-17C0EA4CC0A9}"/>
                </c:ext>
              </c:extLst>
            </c:dLbl>
            <c:dLbl>
              <c:idx val="2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-15,5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E841-4FD3-9D41-2FF2278C3BE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Лист1!$A$2:$A$30</c:f>
              <c:strCache>
                <c:ptCount val="29"/>
                <c:pt idx="0">
                  <c:v>ЧУЗ РЖД г. Улан-Удэ</c:v>
                </c:pt>
                <c:pt idx="1">
                  <c:v>Окинская ЦРБ</c:v>
                </c:pt>
                <c:pt idx="2">
                  <c:v>Иволгинская ЦРБ</c:v>
                </c:pt>
                <c:pt idx="3">
                  <c:v>Горбольница  №5</c:v>
                </c:pt>
                <c:pt idx="4">
                  <c:v>Поликлиника №2</c:v>
                </c:pt>
                <c:pt idx="5">
                  <c:v>Поликлиника №1</c:v>
                </c:pt>
                <c:pt idx="6">
                  <c:v>Еравнинская ЦРБ</c:v>
                </c:pt>
                <c:pt idx="7">
                  <c:v>Поликлиника №3</c:v>
                </c:pt>
                <c:pt idx="8">
                  <c:v>Поликлиника №6</c:v>
                </c:pt>
                <c:pt idx="9">
                  <c:v>ЧУЗ РЖД г. Северобайкальск</c:v>
                </c:pt>
                <c:pt idx="10">
                  <c:v>Горбольница №4</c:v>
                </c:pt>
                <c:pt idx="11">
                  <c:v>Кижингинская ЦРБ</c:v>
                </c:pt>
                <c:pt idx="12">
                  <c:v>Муйская ЦРБ</c:v>
                </c:pt>
                <c:pt idx="13">
                  <c:v>Заиграевская ЦРБ</c:v>
                </c:pt>
                <c:pt idx="14">
                  <c:v>Баунтовская ЦРБ</c:v>
                </c:pt>
                <c:pt idx="15">
                  <c:v>Гусиноозерская ЦРБ</c:v>
                </c:pt>
                <c:pt idx="16">
                  <c:v>Мухоршибирская ЦРБ</c:v>
                </c:pt>
                <c:pt idx="17">
                  <c:v>Тункинская ЦРБ</c:v>
                </c:pt>
                <c:pt idx="18">
                  <c:v>Нижнеангарская ЦРБ</c:v>
                </c:pt>
                <c:pt idx="19">
                  <c:v>Хоринская ЦРБ</c:v>
                </c:pt>
                <c:pt idx="20">
                  <c:v>Петропавловская ЦРБ</c:v>
                </c:pt>
                <c:pt idx="21">
                  <c:v>Курумканская ЦРБ</c:v>
                </c:pt>
                <c:pt idx="22">
                  <c:v>Прибайкальская ЦРБ</c:v>
                </c:pt>
                <c:pt idx="23">
                  <c:v>Тарбагатайская ЦРБ</c:v>
                </c:pt>
                <c:pt idx="24">
                  <c:v>Бичурская ЦРБ</c:v>
                </c:pt>
                <c:pt idx="25">
                  <c:v>Кяхтинская ЦРБ</c:v>
                </c:pt>
                <c:pt idx="26">
                  <c:v>Закаменская ЦРБ</c:v>
                </c:pt>
                <c:pt idx="27">
                  <c:v>Кабанская ЦРБ</c:v>
                </c:pt>
                <c:pt idx="28">
                  <c:v>Баргузинская ЦРБ</c:v>
                </c:pt>
              </c:strCache>
            </c:strRef>
          </c:cat>
          <c:val>
            <c:numRef>
              <c:f>Лист1!$B$2:$B$30</c:f>
              <c:numCache>
                <c:formatCode>0.0</c:formatCode>
                <c:ptCount val="29"/>
                <c:pt idx="1">
                  <c:v>-7.4074074074074048</c:v>
                </c:pt>
                <c:pt idx="2">
                  <c:v>-6.6666666666666696</c:v>
                </c:pt>
                <c:pt idx="3">
                  <c:v>-7.9601990049751095</c:v>
                </c:pt>
                <c:pt idx="4">
                  <c:v>-10.107197549770291</c:v>
                </c:pt>
                <c:pt idx="5">
                  <c:v>-11.937716262975755</c:v>
                </c:pt>
                <c:pt idx="6">
                  <c:v>-7.2727272727272663</c:v>
                </c:pt>
                <c:pt idx="7">
                  <c:v>0.40899795501023561</c:v>
                </c:pt>
                <c:pt idx="8">
                  <c:v>-19.418758256274742</c:v>
                </c:pt>
                <c:pt idx="9">
                  <c:v>-9.8360655737704974</c:v>
                </c:pt>
                <c:pt idx="10">
                  <c:v>-5.2770448548812681</c:v>
                </c:pt>
                <c:pt idx="11">
                  <c:v>-16.296296296296276</c:v>
                </c:pt>
                <c:pt idx="12">
                  <c:v>-21.505376344086017</c:v>
                </c:pt>
                <c:pt idx="13">
                  <c:v>-12.474012474012468</c:v>
                </c:pt>
                <c:pt idx="14">
                  <c:v>10.9375</c:v>
                </c:pt>
                <c:pt idx="15">
                  <c:v>-3.7533512064343313</c:v>
                </c:pt>
                <c:pt idx="16">
                  <c:v>-21.031746031746039</c:v>
                </c:pt>
                <c:pt idx="17">
                  <c:v>-15.695067264573993</c:v>
                </c:pt>
                <c:pt idx="18">
                  <c:v>-24.031007751937992</c:v>
                </c:pt>
                <c:pt idx="19">
                  <c:v>-8.9285714285714306</c:v>
                </c:pt>
                <c:pt idx="20">
                  <c:v>-1.4285714285714164</c:v>
                </c:pt>
                <c:pt idx="21">
                  <c:v>22.429906542056059</c:v>
                </c:pt>
                <c:pt idx="22">
                  <c:v>-17.346938775510196</c:v>
                </c:pt>
                <c:pt idx="23">
                  <c:v>-33</c:v>
                </c:pt>
                <c:pt idx="24">
                  <c:v>-15.175097276264594</c:v>
                </c:pt>
                <c:pt idx="25">
                  <c:v>3.6363636363636402</c:v>
                </c:pt>
                <c:pt idx="26">
                  <c:v>12.608695652173907</c:v>
                </c:pt>
                <c:pt idx="27">
                  <c:v>-15.522388059701484</c:v>
                </c:pt>
                <c:pt idx="28">
                  <c:v>-9.3877551020408134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E4E-45F7-BF93-17C0EA4CC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111680"/>
        <c:axId val="270795904"/>
      </c:barChart>
      <c:catAx>
        <c:axId val="271111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93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70795904"/>
        <c:crosses val="autoZero"/>
        <c:auto val="1"/>
        <c:lblAlgn val="ctr"/>
        <c:lblOffset val="100"/>
        <c:noMultiLvlLbl val="0"/>
      </c:catAx>
      <c:valAx>
        <c:axId val="2707959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71111680"/>
        <c:crosses val="autoZero"/>
        <c:crossBetween val="between"/>
      </c:valAx>
      <c:spPr>
        <a:noFill/>
        <a:ln w="21611">
          <a:noFill/>
        </a:ln>
      </c:spPr>
    </c:plotArea>
    <c:plotVisOnly val="1"/>
    <c:dispBlanksAs val="gap"/>
    <c:showDLblsOverMax val="0"/>
  </c:chart>
  <c:txPr>
    <a:bodyPr/>
    <a:lstStyle/>
    <a:p>
      <a:pPr>
        <a:defRPr sz="153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3456</c:v>
                </c:pt>
                <c:pt idx="1">
                  <c:v>3222</c:v>
                </c:pt>
                <c:pt idx="2">
                  <c:v>4986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65-410C-90C1-A408C4D22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3250</c:v>
                </c:pt>
                <c:pt idx="1">
                  <c:v>3481</c:v>
                </c:pt>
                <c:pt idx="2">
                  <c:v>4735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65-410C-90C1-A408C4D22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42720"/>
        <c:axId val="270801664"/>
      </c:barChart>
      <c:catAx>
        <c:axId val="27254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70801664"/>
        <c:crosses val="autoZero"/>
        <c:auto val="1"/>
        <c:lblAlgn val="ctr"/>
        <c:lblOffset val="100"/>
        <c:noMultiLvlLbl val="0"/>
      </c:catAx>
      <c:valAx>
        <c:axId val="2708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7254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724</c:v>
                </c:pt>
                <c:pt idx="1">
                  <c:v>734</c:v>
                </c:pt>
                <c:pt idx="2">
                  <c:v>1087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9-4981-8874-53143981F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710</c:v>
                </c:pt>
                <c:pt idx="1">
                  <c:v>736</c:v>
                </c:pt>
                <c:pt idx="2">
                  <c:v>1002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49-4981-8874-53143981F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551424"/>
        <c:axId val="271008320"/>
      </c:barChart>
      <c:catAx>
        <c:axId val="27255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71008320"/>
        <c:crosses val="autoZero"/>
        <c:auto val="1"/>
        <c:lblAlgn val="ctr"/>
        <c:lblOffset val="100"/>
        <c:noMultiLvlLbl val="0"/>
      </c:catAx>
      <c:valAx>
        <c:axId val="2710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aboto-Bold"/>
              </a:defRPr>
            </a:pPr>
            <a:endParaRPr lang="ru-RU"/>
          </a:p>
        </c:txPr>
        <c:crossAx val="27255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marker>
            <c:spPr>
              <a:solidFill>
                <a:srgbClr val="92D050"/>
              </a:solidFill>
            </c:spPr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19</c:v>
                </c:pt>
                <c:pt idx="7">
                  <c:v>11</c:v>
                </c:pt>
                <c:pt idx="8">
                  <c:v>12</c:v>
                </c:pt>
                <c:pt idx="9">
                  <c:v>10</c:v>
                </c:pt>
                <c:pt idx="10">
                  <c:v>16</c:v>
                </c:pt>
                <c:pt idx="11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02-417E-8773-848FD51BC8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ln>
              <a:solidFill>
                <a:srgbClr val="4BACC6">
                  <a:lumMod val="75000"/>
                </a:srgbClr>
              </a:solidFill>
            </a:ln>
          </c:spPr>
          <c:marker>
            <c:spPr>
              <a:gradFill>
                <a:gsLst>
                  <a:gs pos="0">
                    <a:schemeClr val="accent5">
                      <a:lumMod val="7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marker>
          <c:dPt>
            <c:idx val="2"/>
            <c:marker>
              <c:spPr>
                <a:solidFill>
                  <a:srgbClr val="4BACC6">
                    <a:lumMod val="75000"/>
                  </a:srgbClr>
                </a:solidFill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02-417E-8773-848FD51BC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aboto-Bol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48</c:v>
                </c:pt>
                <c:pt idx="1">
                  <c:v>68</c:v>
                </c:pt>
                <c:pt idx="2">
                  <c:v>1</c:v>
                </c:pt>
                <c:pt idx="3">
                  <c:v>58</c:v>
                </c:pt>
                <c:pt idx="4">
                  <c:v>141</c:v>
                </c:pt>
                <c:pt idx="5">
                  <c:v>73</c:v>
                </c:pt>
                <c:pt idx="6">
                  <c:v>216</c:v>
                </c:pt>
                <c:pt idx="7">
                  <c:v>200</c:v>
                </c:pt>
                <c:pt idx="8">
                  <c:v>345</c:v>
                </c:pt>
                <c:pt idx="9">
                  <c:v>357</c:v>
                </c:pt>
                <c:pt idx="10">
                  <c:v>244</c:v>
                </c:pt>
                <c:pt idx="11">
                  <c:v>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02-417E-8773-848FD51BC8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г.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273</c:v>
                </c:pt>
                <c:pt idx="1">
                  <c:v>265</c:v>
                </c:pt>
                <c:pt idx="2">
                  <c:v>263</c:v>
                </c:pt>
                <c:pt idx="3">
                  <c:v>185</c:v>
                </c:pt>
                <c:pt idx="4">
                  <c:v>191</c:v>
                </c:pt>
                <c:pt idx="5">
                  <c:v>270</c:v>
                </c:pt>
                <c:pt idx="6">
                  <c:v>260</c:v>
                </c:pt>
                <c:pt idx="7">
                  <c:v>200</c:v>
                </c:pt>
                <c:pt idx="8">
                  <c:v>359</c:v>
                </c:pt>
                <c:pt idx="9">
                  <c:v>370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720384"/>
        <c:axId val="271010048"/>
      </c:lineChart>
      <c:catAx>
        <c:axId val="27272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aboto-Bold"/>
              </a:defRPr>
            </a:pPr>
            <a:endParaRPr lang="ru-RU"/>
          </a:p>
        </c:txPr>
        <c:crossAx val="271010048"/>
        <c:crosses val="autoZero"/>
        <c:auto val="1"/>
        <c:lblAlgn val="ctr"/>
        <c:lblOffset val="100"/>
        <c:noMultiLvlLbl val="0"/>
      </c:catAx>
      <c:valAx>
        <c:axId val="2710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aboto-Bold"/>
              </a:defRPr>
            </a:pPr>
            <a:endParaRPr lang="ru-RU"/>
          </a:p>
        </c:txPr>
        <c:crossAx val="272720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Araboto-Bold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34794-8C76-40D7-9A6F-A4B1F6C6DEC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84206-2206-4532-B291-76EDBBCC52BF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2A27592-2553-4E3D-B1E5-4E9322B4A961}" type="parTrans" cxnId="{3DBD7761-D157-4011-9EED-3BB22F4959AD}">
      <dgm:prSet/>
      <dgm:spPr/>
      <dgm:t>
        <a:bodyPr/>
        <a:lstStyle/>
        <a:p>
          <a:endParaRPr lang="ru-RU"/>
        </a:p>
      </dgm:t>
    </dgm:pt>
    <dgm:pt modelId="{F1FC6C2E-3EC7-45D3-874D-AAC7DB1B30EE}" type="sibTrans" cxnId="{3DBD7761-D157-4011-9EED-3BB22F4959AD}">
      <dgm:prSet/>
      <dgm:spPr/>
      <dgm:t>
        <a:bodyPr/>
        <a:lstStyle/>
        <a:p>
          <a:endParaRPr lang="ru-RU"/>
        </a:p>
      </dgm:t>
    </dgm:pt>
    <dgm:pt modelId="{7317AD76-D5EA-4ABA-A55C-B5FEF08963FD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Низкий показатель постановки пациентов на диспансерный учет при наличии отклонений в состоянии здоровья</a:t>
          </a:r>
          <a:endParaRPr lang="ru-RU" dirty="0"/>
        </a:p>
      </dgm:t>
    </dgm:pt>
    <dgm:pt modelId="{B1C2212D-7240-46E6-82D3-F9CEB3CD0882}" type="parTrans" cxnId="{8DA2CC26-6F5B-4683-8D13-C0A876074EEF}">
      <dgm:prSet/>
      <dgm:spPr/>
      <dgm:t>
        <a:bodyPr/>
        <a:lstStyle/>
        <a:p>
          <a:endParaRPr lang="ru-RU"/>
        </a:p>
      </dgm:t>
    </dgm:pt>
    <dgm:pt modelId="{AF208F47-3D46-462D-B75A-F77B67231298}" type="sibTrans" cxnId="{8DA2CC26-6F5B-4683-8D13-C0A876074EEF}">
      <dgm:prSet/>
      <dgm:spPr/>
      <dgm:t>
        <a:bodyPr/>
        <a:lstStyle/>
        <a:p>
          <a:endParaRPr lang="ru-RU"/>
        </a:p>
      </dgm:t>
    </dgm:pt>
    <dgm:pt modelId="{37AAEECE-DFFB-4DBB-B011-3E5C80AC9323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F151BFD-D6C1-41A5-AD7E-11555D5E2E6E}" type="parTrans" cxnId="{BE02A4FB-3DE0-4A6E-BC81-6EE70B751C03}">
      <dgm:prSet/>
      <dgm:spPr/>
      <dgm:t>
        <a:bodyPr/>
        <a:lstStyle/>
        <a:p>
          <a:endParaRPr lang="ru-RU"/>
        </a:p>
      </dgm:t>
    </dgm:pt>
    <dgm:pt modelId="{935DC423-54F3-48FC-85FA-365673F98631}" type="sibTrans" cxnId="{BE02A4FB-3DE0-4A6E-BC81-6EE70B751C03}">
      <dgm:prSet/>
      <dgm:spPr/>
      <dgm:t>
        <a:bodyPr/>
        <a:lstStyle/>
        <a:p>
          <a:endParaRPr lang="ru-RU"/>
        </a:p>
      </dgm:t>
    </dgm:pt>
    <dgm:pt modelId="{7F8AAC2D-EF80-4C3F-910F-A8DA13908A3B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Несвоевременная постановка пациентов на диспансерный учет</a:t>
          </a:r>
          <a:endParaRPr lang="ru-RU" dirty="0"/>
        </a:p>
      </dgm:t>
    </dgm:pt>
    <dgm:pt modelId="{27136E3A-B815-441A-B870-273A231DB768}" type="parTrans" cxnId="{416D0B2C-91ED-4034-89CD-23098273AFA2}">
      <dgm:prSet/>
      <dgm:spPr/>
      <dgm:t>
        <a:bodyPr/>
        <a:lstStyle/>
        <a:p>
          <a:endParaRPr lang="ru-RU"/>
        </a:p>
      </dgm:t>
    </dgm:pt>
    <dgm:pt modelId="{A32BA603-997A-417B-885B-E6E416A9242E}" type="sibTrans" cxnId="{416D0B2C-91ED-4034-89CD-23098273AFA2}">
      <dgm:prSet/>
      <dgm:spPr/>
      <dgm:t>
        <a:bodyPr/>
        <a:lstStyle/>
        <a:p>
          <a:endParaRPr lang="ru-RU"/>
        </a:p>
      </dgm:t>
    </dgm:pt>
    <dgm:pt modelId="{E432F534-FA3B-4A44-824C-A3E01DBF965B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D7E3C8F-B052-4FBA-B874-3BD80DD10BBC}" type="parTrans" cxnId="{DC66F97F-43C9-4E7B-9E6F-40D9D72EB706}">
      <dgm:prSet/>
      <dgm:spPr/>
      <dgm:t>
        <a:bodyPr/>
        <a:lstStyle/>
        <a:p>
          <a:endParaRPr lang="ru-RU"/>
        </a:p>
      </dgm:t>
    </dgm:pt>
    <dgm:pt modelId="{216E0C8E-8BB7-42A7-889C-1736B728D631}" type="sibTrans" cxnId="{DC66F97F-43C9-4E7B-9E6F-40D9D72EB706}">
      <dgm:prSet/>
      <dgm:spPr/>
      <dgm:t>
        <a:bodyPr/>
        <a:lstStyle/>
        <a:p>
          <a:endParaRPr lang="ru-RU"/>
        </a:p>
      </dgm:t>
    </dgm:pt>
    <dgm:pt modelId="{8EAAAD30-0126-487C-9A7E-029339B540B5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Недостаточная эффективность и низкая результативность диспансерного наблюдения </a:t>
          </a:r>
          <a:endParaRPr lang="ru-RU" dirty="0"/>
        </a:p>
      </dgm:t>
    </dgm:pt>
    <dgm:pt modelId="{68ADDA7D-6F6C-4D9A-80C8-D76105B8805D}" type="parTrans" cxnId="{EFBE8CA1-D2BB-444D-89EA-53F82D0CEFCA}">
      <dgm:prSet/>
      <dgm:spPr/>
      <dgm:t>
        <a:bodyPr/>
        <a:lstStyle/>
        <a:p>
          <a:endParaRPr lang="ru-RU"/>
        </a:p>
      </dgm:t>
    </dgm:pt>
    <dgm:pt modelId="{81B6C0CB-B78B-4CC2-8626-B1137FB45832}" type="sibTrans" cxnId="{EFBE8CA1-D2BB-444D-89EA-53F82D0CEFCA}">
      <dgm:prSet/>
      <dgm:spPr/>
      <dgm:t>
        <a:bodyPr/>
        <a:lstStyle/>
        <a:p>
          <a:endParaRPr lang="ru-RU"/>
        </a:p>
      </dgm:t>
    </dgm:pt>
    <dgm:pt modelId="{FA45A751-A55D-440D-8694-46823058A7A6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B826829-70E3-4C77-8BC6-605C5FBA3CBD}" type="parTrans" cxnId="{DEB92FDB-4599-465D-AFC0-153A4CD39168}">
      <dgm:prSet/>
      <dgm:spPr/>
      <dgm:t>
        <a:bodyPr/>
        <a:lstStyle/>
        <a:p>
          <a:endParaRPr lang="ru-RU"/>
        </a:p>
      </dgm:t>
    </dgm:pt>
    <dgm:pt modelId="{103D7D15-6B94-4EF3-90BA-005FEB12B45E}" type="sibTrans" cxnId="{DEB92FDB-4599-465D-AFC0-153A4CD39168}">
      <dgm:prSet/>
      <dgm:spPr/>
      <dgm:t>
        <a:bodyPr/>
        <a:lstStyle/>
        <a:p>
          <a:endParaRPr lang="ru-RU"/>
        </a:p>
      </dgm:t>
    </dgm:pt>
    <dgm:pt modelId="{688067DB-AEBD-4E61-A808-AA60E7A6608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4BE1C8F-1D67-4CA2-886B-E28513DD2462}" type="parTrans" cxnId="{272F4F4F-0538-456A-B327-12BEFAAD7816}">
      <dgm:prSet/>
      <dgm:spPr/>
      <dgm:t>
        <a:bodyPr/>
        <a:lstStyle/>
        <a:p>
          <a:endParaRPr lang="ru-RU"/>
        </a:p>
      </dgm:t>
    </dgm:pt>
    <dgm:pt modelId="{03289368-55E0-47BB-99E9-F83AB19399C6}" type="sibTrans" cxnId="{272F4F4F-0538-456A-B327-12BEFAAD7816}">
      <dgm:prSet/>
      <dgm:spPr/>
      <dgm:t>
        <a:bodyPr/>
        <a:lstStyle/>
        <a:p>
          <a:endParaRPr lang="ru-RU"/>
        </a:p>
      </dgm:t>
    </dgm:pt>
    <dgm:pt modelId="{A8A67C94-92B7-4165-B9C7-4356311F767D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Высокие показатели смертности среди пациентов, в </a:t>
          </a:r>
          <a:r>
            <a:rPr lang="ru-RU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т.ч</a:t>
          </a:r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. находящихся под диспансерным наблюдением</a:t>
          </a:r>
          <a:endParaRPr lang="ru-RU" dirty="0"/>
        </a:p>
      </dgm:t>
    </dgm:pt>
    <dgm:pt modelId="{52C5E5CD-E0E3-4D2C-9183-2632C758E92E}" type="parTrans" cxnId="{D012B21B-44F5-4E9F-8244-C5EBB952B64B}">
      <dgm:prSet/>
      <dgm:spPr/>
      <dgm:t>
        <a:bodyPr/>
        <a:lstStyle/>
        <a:p>
          <a:endParaRPr lang="ru-RU"/>
        </a:p>
      </dgm:t>
    </dgm:pt>
    <dgm:pt modelId="{2785AF6B-63C8-4BEC-8CAD-A6590C69C031}" type="sibTrans" cxnId="{D012B21B-44F5-4E9F-8244-C5EBB952B64B}">
      <dgm:prSet/>
      <dgm:spPr/>
      <dgm:t>
        <a:bodyPr/>
        <a:lstStyle/>
        <a:p>
          <a:endParaRPr lang="ru-RU"/>
        </a:p>
      </dgm:t>
    </dgm:pt>
    <dgm:pt modelId="{B9CCDAD1-81F2-4CE8-8C0F-A1AC1016F8E0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Отсутствие приверженности к лечению у пациентов и членов их семей</a:t>
          </a:r>
          <a:endParaRPr lang="ru-RU" dirty="0"/>
        </a:p>
      </dgm:t>
    </dgm:pt>
    <dgm:pt modelId="{12E2B0E2-840D-40C9-8A1B-BE1AC62CEB49}" type="parTrans" cxnId="{7E95E4BD-8450-4D03-B259-58F2CDB53A26}">
      <dgm:prSet/>
      <dgm:spPr/>
      <dgm:t>
        <a:bodyPr/>
        <a:lstStyle/>
        <a:p>
          <a:endParaRPr lang="ru-RU"/>
        </a:p>
      </dgm:t>
    </dgm:pt>
    <dgm:pt modelId="{45C4A3D6-2089-4730-94A7-8BB234C1AE7C}" type="sibTrans" cxnId="{7E95E4BD-8450-4D03-B259-58F2CDB53A26}">
      <dgm:prSet/>
      <dgm:spPr/>
      <dgm:t>
        <a:bodyPr/>
        <a:lstStyle/>
        <a:p>
          <a:endParaRPr lang="ru-RU"/>
        </a:p>
      </dgm:t>
    </dgm:pt>
    <dgm:pt modelId="{B1A23FF2-F815-4969-9FC5-D7BEE8AC598F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E8B35616-0D94-4312-A305-99F6DEE4632F}" type="parTrans" cxnId="{02490A9E-C99D-4FAE-90C5-E79F1AF563B4}">
      <dgm:prSet/>
      <dgm:spPr/>
      <dgm:t>
        <a:bodyPr/>
        <a:lstStyle/>
        <a:p>
          <a:endParaRPr lang="ru-RU"/>
        </a:p>
      </dgm:t>
    </dgm:pt>
    <dgm:pt modelId="{34C99DA5-68C2-41DA-888C-6098659BEE96}" type="sibTrans" cxnId="{02490A9E-C99D-4FAE-90C5-E79F1AF563B4}">
      <dgm:prSet/>
      <dgm:spPr/>
      <dgm:t>
        <a:bodyPr/>
        <a:lstStyle/>
        <a:p>
          <a:endParaRPr lang="ru-RU"/>
        </a:p>
      </dgm:t>
    </dgm:pt>
    <dgm:pt modelId="{86AD3AF0-A831-42D4-B779-71F187369A0F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DD324936-8540-49DE-953B-93A53BAC9638}" type="parTrans" cxnId="{7320D506-358E-4BB0-BCFD-915511D5F594}">
      <dgm:prSet/>
      <dgm:spPr/>
      <dgm:t>
        <a:bodyPr/>
        <a:lstStyle/>
        <a:p>
          <a:endParaRPr lang="ru-RU"/>
        </a:p>
      </dgm:t>
    </dgm:pt>
    <dgm:pt modelId="{12841243-1C0C-4437-972A-59E909F9F74C}" type="sibTrans" cxnId="{7320D506-358E-4BB0-BCFD-915511D5F594}">
      <dgm:prSet/>
      <dgm:spPr/>
      <dgm:t>
        <a:bodyPr/>
        <a:lstStyle/>
        <a:p>
          <a:endParaRPr lang="ru-RU"/>
        </a:p>
      </dgm:t>
    </dgm:pt>
    <dgm:pt modelId="{02AB1571-3C6F-40D5-B25D-A7657460681C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EA423BA7-3730-45CF-AA58-6D3B96070E3C}" type="parTrans" cxnId="{FB8544F0-F75C-4891-9DA8-32A58DE91F5E}">
      <dgm:prSet/>
      <dgm:spPr/>
      <dgm:t>
        <a:bodyPr/>
        <a:lstStyle/>
        <a:p>
          <a:endParaRPr lang="ru-RU"/>
        </a:p>
      </dgm:t>
    </dgm:pt>
    <dgm:pt modelId="{611C9984-C188-4E39-AC78-9DE33919358E}" type="sibTrans" cxnId="{FB8544F0-F75C-4891-9DA8-32A58DE91F5E}">
      <dgm:prSet/>
      <dgm:spPr/>
      <dgm:t>
        <a:bodyPr/>
        <a:lstStyle/>
        <a:p>
          <a:endParaRPr lang="ru-RU"/>
        </a:p>
      </dgm:t>
    </dgm:pt>
    <dgm:pt modelId="{0F26CD33-D79E-4AE7-8ABE-29F8A4629DD7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FA567392-CD98-4970-B7FA-1530826BF0FA}" type="parTrans" cxnId="{63F3E1EA-3C6B-4FDE-ACA2-CA0A9D9FB058}">
      <dgm:prSet/>
      <dgm:spPr/>
      <dgm:t>
        <a:bodyPr/>
        <a:lstStyle/>
        <a:p>
          <a:endParaRPr lang="ru-RU"/>
        </a:p>
      </dgm:t>
    </dgm:pt>
    <dgm:pt modelId="{EC27DBF9-4A78-422B-90D8-AEF698DE93E9}" type="sibTrans" cxnId="{63F3E1EA-3C6B-4FDE-ACA2-CA0A9D9FB058}">
      <dgm:prSet/>
      <dgm:spPr/>
      <dgm:t>
        <a:bodyPr/>
        <a:lstStyle/>
        <a:p>
          <a:endParaRPr lang="ru-RU"/>
        </a:p>
      </dgm:t>
    </dgm:pt>
    <dgm:pt modelId="{C23D0E84-F4B3-4736-87CB-75ED8B807023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Низкий уровень информированности о факторах риска, профилактики НИЗ</a:t>
          </a:r>
          <a:endParaRPr lang="ru-RU" dirty="0">
            <a:latin typeface="Arial Narrow" pitchFamily="34" charset="0"/>
          </a:endParaRPr>
        </a:p>
      </dgm:t>
    </dgm:pt>
    <dgm:pt modelId="{2B57252D-F575-477A-A1B6-5D9773EDB2DF}" type="parTrans" cxnId="{7E6A2DBD-00BF-4B75-BEF9-5686E5A51CAF}">
      <dgm:prSet/>
      <dgm:spPr/>
      <dgm:t>
        <a:bodyPr/>
        <a:lstStyle/>
        <a:p>
          <a:endParaRPr lang="ru-RU"/>
        </a:p>
      </dgm:t>
    </dgm:pt>
    <dgm:pt modelId="{7664677D-EB12-4D7D-8314-CAB993983191}" type="sibTrans" cxnId="{7E6A2DBD-00BF-4B75-BEF9-5686E5A51CAF}">
      <dgm:prSet/>
      <dgm:spPr/>
      <dgm:t>
        <a:bodyPr/>
        <a:lstStyle/>
        <a:p>
          <a:endParaRPr lang="ru-RU"/>
        </a:p>
      </dgm:t>
    </dgm:pt>
    <dgm:pt modelId="{07751830-AE67-450A-AE76-A4B0EB7B07EF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Отсутствие приверженности к прохождению профилактических мероприятий</a:t>
          </a:r>
          <a:endParaRPr lang="ru-RU" dirty="0">
            <a:latin typeface="Arial Narrow" pitchFamily="34" charset="0"/>
          </a:endParaRPr>
        </a:p>
      </dgm:t>
    </dgm:pt>
    <dgm:pt modelId="{9F291843-7A22-4743-9039-63E4A6558A09}" type="parTrans" cxnId="{ABC33F6F-ED36-4104-A432-AADCA5B87627}">
      <dgm:prSet/>
      <dgm:spPr/>
      <dgm:t>
        <a:bodyPr/>
        <a:lstStyle/>
        <a:p>
          <a:endParaRPr lang="ru-RU"/>
        </a:p>
      </dgm:t>
    </dgm:pt>
    <dgm:pt modelId="{AE69346F-5C0B-41BE-B45D-9756D51D3726}" type="sibTrans" cxnId="{ABC33F6F-ED36-4104-A432-AADCA5B87627}">
      <dgm:prSet/>
      <dgm:spPr/>
      <dgm:t>
        <a:bodyPr/>
        <a:lstStyle/>
        <a:p>
          <a:endParaRPr lang="ru-RU"/>
        </a:p>
      </dgm:t>
    </dgm:pt>
    <dgm:pt modelId="{3D4632BE-368D-4D94-88A8-20F0E6DCB9BC}">
      <dgm:prSet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Низкий уровень информированности о симптомах неотложных состояний и правилах оказания первой помощи</a:t>
          </a:r>
          <a:endParaRPr lang="ru-RU" dirty="0">
            <a:latin typeface="Arial Narrow" pitchFamily="34" charset="0"/>
          </a:endParaRPr>
        </a:p>
      </dgm:t>
    </dgm:pt>
    <dgm:pt modelId="{B5B277D5-963D-48E6-BFF2-CAA93DF00487}" type="parTrans" cxnId="{FDCC3DD9-31FC-4104-AFD7-EE1A875FF868}">
      <dgm:prSet/>
      <dgm:spPr/>
      <dgm:t>
        <a:bodyPr/>
        <a:lstStyle/>
        <a:p>
          <a:endParaRPr lang="ru-RU"/>
        </a:p>
      </dgm:t>
    </dgm:pt>
    <dgm:pt modelId="{5859EF30-9BE7-4050-B89C-8E9976BF75F3}" type="sibTrans" cxnId="{FDCC3DD9-31FC-4104-AFD7-EE1A875FF868}">
      <dgm:prSet/>
      <dgm:spPr/>
      <dgm:t>
        <a:bodyPr/>
        <a:lstStyle/>
        <a:p>
          <a:endParaRPr lang="ru-RU"/>
        </a:p>
      </dgm:t>
    </dgm:pt>
    <dgm:pt modelId="{D2EDAE3D-9648-4F93-BD5C-6A4A63E1C35F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</a:rPr>
            <a:t>Исторически детерминированные особенности питания, образа жизни, приверженности к системе здравоохранения</a:t>
          </a:r>
          <a:endParaRPr lang="ru-RU" sz="2400" b="1" dirty="0">
            <a:solidFill>
              <a:srgbClr val="C00000"/>
            </a:solidFill>
            <a:latin typeface="Arial Narrow" pitchFamily="34" charset="0"/>
          </a:endParaRPr>
        </a:p>
      </dgm:t>
    </dgm:pt>
    <dgm:pt modelId="{B120C8F1-9B35-495D-9208-BB9D5E587B64}" type="sibTrans" cxnId="{B8921C74-7251-4887-A3C5-F863FCB03FF4}">
      <dgm:prSet/>
      <dgm:spPr/>
      <dgm:t>
        <a:bodyPr/>
        <a:lstStyle/>
        <a:p>
          <a:endParaRPr lang="ru-RU"/>
        </a:p>
      </dgm:t>
    </dgm:pt>
    <dgm:pt modelId="{25DDA257-4BC4-4B54-8488-2A813FAC3527}" type="parTrans" cxnId="{B8921C74-7251-4887-A3C5-F863FCB03FF4}">
      <dgm:prSet/>
      <dgm:spPr/>
      <dgm:t>
        <a:bodyPr/>
        <a:lstStyle/>
        <a:p>
          <a:endParaRPr lang="ru-RU"/>
        </a:p>
      </dgm:t>
    </dgm:pt>
    <dgm:pt modelId="{2AAAA872-43AA-48EB-84F6-B7946ED6FBC0}" type="pres">
      <dgm:prSet presAssocID="{5BF34794-8C76-40D7-9A6F-A4B1F6C6DE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F55FB-061B-4A82-A49F-8C478B7EE197}" type="pres">
      <dgm:prSet presAssocID="{4F884206-2206-4532-B291-76EDBBCC52BF}" presName="composite" presStyleCnt="0"/>
      <dgm:spPr/>
    </dgm:pt>
    <dgm:pt modelId="{A61D7282-50D5-4BB7-86BC-2DEF7DDAC382}" type="pres">
      <dgm:prSet presAssocID="{4F884206-2206-4532-B291-76EDBBCC52BF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B238E-B10F-48D6-B9C0-DC4260C8556C}" type="pres">
      <dgm:prSet presAssocID="{4F884206-2206-4532-B291-76EDBBCC52BF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884BA-2973-47E5-A8D3-43901D34C35A}" type="pres">
      <dgm:prSet presAssocID="{F1FC6C2E-3EC7-45D3-874D-AAC7DB1B30EE}" presName="sp" presStyleCnt="0"/>
      <dgm:spPr/>
    </dgm:pt>
    <dgm:pt modelId="{27D1DFB7-1F40-4EB3-8F2B-FE07A7F38534}" type="pres">
      <dgm:prSet presAssocID="{37AAEECE-DFFB-4DBB-B011-3E5C80AC9323}" presName="composite" presStyleCnt="0"/>
      <dgm:spPr/>
    </dgm:pt>
    <dgm:pt modelId="{29C649FA-C626-4545-9CBE-A5F9AC068ADC}" type="pres">
      <dgm:prSet presAssocID="{37AAEECE-DFFB-4DBB-B011-3E5C80AC9323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F6572-7F1F-4E5D-94D3-7B920DA74CEB}" type="pres">
      <dgm:prSet presAssocID="{37AAEECE-DFFB-4DBB-B011-3E5C80AC9323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77F59-754A-43D4-A8A7-CB5D5E7793C6}" type="pres">
      <dgm:prSet presAssocID="{935DC423-54F3-48FC-85FA-365673F98631}" presName="sp" presStyleCnt="0"/>
      <dgm:spPr/>
    </dgm:pt>
    <dgm:pt modelId="{5B4D8972-5EBB-438F-8E49-34768B8EE11B}" type="pres">
      <dgm:prSet presAssocID="{E432F534-FA3B-4A44-824C-A3E01DBF965B}" presName="composite" presStyleCnt="0"/>
      <dgm:spPr/>
    </dgm:pt>
    <dgm:pt modelId="{9BFD30C3-E920-4EC9-92FE-8878E89082F2}" type="pres">
      <dgm:prSet presAssocID="{E432F534-FA3B-4A44-824C-A3E01DBF965B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AAF30-3481-408D-A804-1FB43AB77DE0}" type="pres">
      <dgm:prSet presAssocID="{E432F534-FA3B-4A44-824C-A3E01DBF965B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643B3-6F4E-47D8-8EA3-1CAC41DED637}" type="pres">
      <dgm:prSet presAssocID="{216E0C8E-8BB7-42A7-889C-1736B728D631}" presName="sp" presStyleCnt="0"/>
      <dgm:spPr/>
    </dgm:pt>
    <dgm:pt modelId="{889240BB-1F0E-45BC-AAE0-3E47500F87F9}" type="pres">
      <dgm:prSet presAssocID="{FA45A751-A55D-440D-8694-46823058A7A6}" presName="composite" presStyleCnt="0"/>
      <dgm:spPr/>
    </dgm:pt>
    <dgm:pt modelId="{26D28EFA-7885-4BB6-9B62-B068FC63241B}" type="pres">
      <dgm:prSet presAssocID="{FA45A751-A55D-440D-8694-46823058A7A6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33B35-E741-4441-A23A-26B2F0E734AC}" type="pres">
      <dgm:prSet presAssocID="{FA45A751-A55D-440D-8694-46823058A7A6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EA828-46A0-4CF5-AFE3-AFA793D6A9CD}" type="pres">
      <dgm:prSet presAssocID="{103D7D15-6B94-4EF3-90BA-005FEB12B45E}" presName="sp" presStyleCnt="0"/>
      <dgm:spPr/>
    </dgm:pt>
    <dgm:pt modelId="{40392114-EDC1-4E61-AFCC-515901EE0DD4}" type="pres">
      <dgm:prSet presAssocID="{688067DB-AEBD-4E61-A808-AA60E7A6608E}" presName="composite" presStyleCnt="0"/>
      <dgm:spPr/>
    </dgm:pt>
    <dgm:pt modelId="{9EB0E446-B661-4252-870B-3A5AA56BE28E}" type="pres">
      <dgm:prSet presAssocID="{688067DB-AEBD-4E61-A808-AA60E7A6608E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DCF78-57F7-40E4-A1AF-F42A437AFAC9}" type="pres">
      <dgm:prSet presAssocID="{688067DB-AEBD-4E61-A808-AA60E7A6608E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CF242-B7A2-4E21-B2B4-9FA67BD23809}" type="pres">
      <dgm:prSet presAssocID="{03289368-55E0-47BB-99E9-F83AB19399C6}" presName="sp" presStyleCnt="0"/>
      <dgm:spPr/>
    </dgm:pt>
    <dgm:pt modelId="{80C3DBDA-41D8-4435-9E7B-2DCD83011410}" type="pres">
      <dgm:prSet presAssocID="{B1A23FF2-F815-4969-9FC5-D7BEE8AC598F}" presName="composite" presStyleCnt="0"/>
      <dgm:spPr/>
    </dgm:pt>
    <dgm:pt modelId="{D3241E29-E327-495A-8C50-8D672742705D}" type="pres">
      <dgm:prSet presAssocID="{B1A23FF2-F815-4969-9FC5-D7BEE8AC598F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E25F7-D042-4302-9029-AFFEF816F217}" type="pres">
      <dgm:prSet presAssocID="{B1A23FF2-F815-4969-9FC5-D7BEE8AC598F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9BC59-FD28-4A32-8453-E8F7C625B7E4}" type="pres">
      <dgm:prSet presAssocID="{34C99DA5-68C2-41DA-888C-6098659BEE96}" presName="sp" presStyleCnt="0"/>
      <dgm:spPr/>
    </dgm:pt>
    <dgm:pt modelId="{DED29B0D-F2EF-41FB-AAC2-D295D79615C6}" type="pres">
      <dgm:prSet presAssocID="{86AD3AF0-A831-42D4-B779-71F187369A0F}" presName="composite" presStyleCnt="0"/>
      <dgm:spPr/>
    </dgm:pt>
    <dgm:pt modelId="{F417B9F4-E705-438E-823C-A9AA4D801A24}" type="pres">
      <dgm:prSet presAssocID="{86AD3AF0-A831-42D4-B779-71F187369A0F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FE841-B26C-44AD-8536-1F2748BF3A76}" type="pres">
      <dgm:prSet presAssocID="{86AD3AF0-A831-42D4-B779-71F187369A0F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D6F0A-2258-44FA-9999-36AF6A7AE1F6}" type="pres">
      <dgm:prSet presAssocID="{12841243-1C0C-4437-972A-59E909F9F74C}" presName="sp" presStyleCnt="0"/>
      <dgm:spPr/>
    </dgm:pt>
    <dgm:pt modelId="{E3086DBE-922E-4E88-B0BC-BF74FA888D26}" type="pres">
      <dgm:prSet presAssocID="{02AB1571-3C6F-40D5-B25D-A7657460681C}" presName="composite" presStyleCnt="0"/>
      <dgm:spPr/>
    </dgm:pt>
    <dgm:pt modelId="{CB9833BA-1C8A-44E0-8180-EB517FE01C0C}" type="pres">
      <dgm:prSet presAssocID="{02AB1571-3C6F-40D5-B25D-A7657460681C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E207E-4869-4763-AD90-090A1FD46C62}" type="pres">
      <dgm:prSet presAssocID="{02AB1571-3C6F-40D5-B25D-A7657460681C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A15C0-E6CF-4D4A-9085-2C0AA27F1DA2}" type="pres">
      <dgm:prSet presAssocID="{611C9984-C188-4E39-AC78-9DE33919358E}" presName="sp" presStyleCnt="0"/>
      <dgm:spPr/>
    </dgm:pt>
    <dgm:pt modelId="{27FF9FFF-44EA-45F3-B48D-FDFBDEF118EE}" type="pres">
      <dgm:prSet presAssocID="{0F26CD33-D79E-4AE7-8ABE-29F8A4629DD7}" presName="composite" presStyleCnt="0"/>
      <dgm:spPr/>
    </dgm:pt>
    <dgm:pt modelId="{A32E52FD-5500-42E9-8166-ED2D4EA06A14}" type="pres">
      <dgm:prSet presAssocID="{0F26CD33-D79E-4AE7-8ABE-29F8A4629DD7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7CD2-4E14-45A2-9566-344F27490438}" type="pres">
      <dgm:prSet presAssocID="{0F26CD33-D79E-4AE7-8ABE-29F8A4629DD7}" presName="descendantText" presStyleLbl="alignAcc1" presStyleIdx="8" presStyleCnt="9" custScaleX="101679" custScaleY="30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2CC26-6F5B-4683-8D13-C0A876074EEF}" srcId="{4F884206-2206-4532-B291-76EDBBCC52BF}" destId="{7317AD76-D5EA-4ABA-A55C-B5FEF08963FD}" srcOrd="0" destOrd="0" parTransId="{B1C2212D-7240-46E6-82D3-F9CEB3CD0882}" sibTransId="{AF208F47-3D46-462D-B75A-F77B67231298}"/>
    <dgm:cxn modelId="{7E6A2DBD-00BF-4B75-BEF9-5686E5A51CAF}" srcId="{B1A23FF2-F815-4969-9FC5-D7BEE8AC598F}" destId="{C23D0E84-F4B3-4736-87CB-75ED8B807023}" srcOrd="0" destOrd="0" parTransId="{2B57252D-F575-477A-A1B6-5D9773EDB2DF}" sibTransId="{7664677D-EB12-4D7D-8314-CAB993983191}"/>
    <dgm:cxn modelId="{EFBE8CA1-D2BB-444D-89EA-53F82D0CEFCA}" srcId="{E432F534-FA3B-4A44-824C-A3E01DBF965B}" destId="{8EAAAD30-0126-487C-9A7E-029339B540B5}" srcOrd="0" destOrd="0" parTransId="{68ADDA7D-6F6C-4D9A-80C8-D76105B8805D}" sibTransId="{81B6C0CB-B78B-4CC2-8626-B1137FB45832}"/>
    <dgm:cxn modelId="{63F3E1EA-3C6B-4FDE-ACA2-CA0A9D9FB058}" srcId="{5BF34794-8C76-40D7-9A6F-A4B1F6C6DEC5}" destId="{0F26CD33-D79E-4AE7-8ABE-29F8A4629DD7}" srcOrd="8" destOrd="0" parTransId="{FA567392-CD98-4970-B7FA-1530826BF0FA}" sibTransId="{EC27DBF9-4A78-422B-90D8-AEF698DE93E9}"/>
    <dgm:cxn modelId="{426A3643-1410-4E8A-9547-FAE4B0435B08}" type="presOf" srcId="{07751830-AE67-450A-AE76-A4B0EB7B07EF}" destId="{A57FE841-B26C-44AD-8536-1F2748BF3A76}" srcOrd="0" destOrd="0" presId="urn:microsoft.com/office/officeart/2005/8/layout/chevron2"/>
    <dgm:cxn modelId="{DEB92FDB-4599-465D-AFC0-153A4CD39168}" srcId="{5BF34794-8C76-40D7-9A6F-A4B1F6C6DEC5}" destId="{FA45A751-A55D-440D-8694-46823058A7A6}" srcOrd="3" destOrd="0" parTransId="{9B826829-70E3-4C77-8BC6-605C5FBA3CBD}" sibTransId="{103D7D15-6B94-4EF3-90BA-005FEB12B45E}"/>
    <dgm:cxn modelId="{CBA9C0C0-BFB8-4109-AA7E-83F0F15E9DAC}" type="presOf" srcId="{4F884206-2206-4532-B291-76EDBBCC52BF}" destId="{A61D7282-50D5-4BB7-86BC-2DEF7DDAC382}" srcOrd="0" destOrd="0" presId="urn:microsoft.com/office/officeart/2005/8/layout/chevron2"/>
    <dgm:cxn modelId="{7E95E4BD-8450-4D03-B259-58F2CDB53A26}" srcId="{688067DB-AEBD-4E61-A808-AA60E7A6608E}" destId="{B9CCDAD1-81F2-4CE8-8C0F-A1AC1016F8E0}" srcOrd="0" destOrd="0" parTransId="{12E2B0E2-840D-40C9-8A1B-BE1AC62CEB49}" sibTransId="{45C4A3D6-2089-4730-94A7-8BB234C1AE7C}"/>
    <dgm:cxn modelId="{5C972B56-0619-4297-A782-89034E3C2BE2}" type="presOf" srcId="{02AB1571-3C6F-40D5-B25D-A7657460681C}" destId="{CB9833BA-1C8A-44E0-8180-EB517FE01C0C}" srcOrd="0" destOrd="0" presId="urn:microsoft.com/office/officeart/2005/8/layout/chevron2"/>
    <dgm:cxn modelId="{2045A639-2D9B-4607-9A6E-40B13F6E19AE}" type="presOf" srcId="{B9CCDAD1-81F2-4CE8-8C0F-A1AC1016F8E0}" destId="{E1CDCF78-57F7-40E4-A1AF-F42A437AFAC9}" srcOrd="0" destOrd="0" presId="urn:microsoft.com/office/officeart/2005/8/layout/chevron2"/>
    <dgm:cxn modelId="{ABC33F6F-ED36-4104-A432-AADCA5B87627}" srcId="{86AD3AF0-A831-42D4-B779-71F187369A0F}" destId="{07751830-AE67-450A-AE76-A4B0EB7B07EF}" srcOrd="0" destOrd="0" parTransId="{9F291843-7A22-4743-9039-63E4A6558A09}" sibTransId="{AE69346F-5C0B-41BE-B45D-9756D51D3726}"/>
    <dgm:cxn modelId="{D1C4F3B4-99F5-4483-8FBD-E2EDCEF88444}" type="presOf" srcId="{8EAAAD30-0126-487C-9A7E-029339B540B5}" destId="{7E7AAF30-3481-408D-A804-1FB43AB77DE0}" srcOrd="0" destOrd="0" presId="urn:microsoft.com/office/officeart/2005/8/layout/chevron2"/>
    <dgm:cxn modelId="{FDCC3DD9-31FC-4104-AFD7-EE1A875FF868}" srcId="{02AB1571-3C6F-40D5-B25D-A7657460681C}" destId="{3D4632BE-368D-4D94-88A8-20F0E6DCB9BC}" srcOrd="0" destOrd="0" parTransId="{B5B277D5-963D-48E6-BFF2-CAA93DF00487}" sibTransId="{5859EF30-9BE7-4050-B89C-8E9976BF75F3}"/>
    <dgm:cxn modelId="{1B5F89D9-AC18-4D6E-9CBA-A3088C8CBB61}" type="presOf" srcId="{7317AD76-D5EA-4ABA-A55C-B5FEF08963FD}" destId="{916B238E-B10F-48D6-B9C0-DC4260C8556C}" srcOrd="0" destOrd="0" presId="urn:microsoft.com/office/officeart/2005/8/layout/chevron2"/>
    <dgm:cxn modelId="{D57CCEF3-2729-4223-A976-753721CE26D7}" type="presOf" srcId="{37AAEECE-DFFB-4DBB-B011-3E5C80AC9323}" destId="{29C649FA-C626-4545-9CBE-A5F9AC068ADC}" srcOrd="0" destOrd="0" presId="urn:microsoft.com/office/officeart/2005/8/layout/chevron2"/>
    <dgm:cxn modelId="{7C7831FF-EF6C-4D42-B68A-6A4699196F3C}" type="presOf" srcId="{C23D0E84-F4B3-4736-87CB-75ED8B807023}" destId="{54FE25F7-D042-4302-9029-AFFEF816F217}" srcOrd="0" destOrd="0" presId="urn:microsoft.com/office/officeart/2005/8/layout/chevron2"/>
    <dgm:cxn modelId="{7320D506-358E-4BB0-BCFD-915511D5F594}" srcId="{5BF34794-8C76-40D7-9A6F-A4B1F6C6DEC5}" destId="{86AD3AF0-A831-42D4-B779-71F187369A0F}" srcOrd="6" destOrd="0" parTransId="{DD324936-8540-49DE-953B-93A53BAC9638}" sibTransId="{12841243-1C0C-4437-972A-59E909F9F74C}"/>
    <dgm:cxn modelId="{02490A9E-C99D-4FAE-90C5-E79F1AF563B4}" srcId="{5BF34794-8C76-40D7-9A6F-A4B1F6C6DEC5}" destId="{B1A23FF2-F815-4969-9FC5-D7BEE8AC598F}" srcOrd="5" destOrd="0" parTransId="{E8B35616-0D94-4312-A305-99F6DEE4632F}" sibTransId="{34C99DA5-68C2-41DA-888C-6098659BEE96}"/>
    <dgm:cxn modelId="{764E9410-21D1-419F-B47E-A7D20F7E54B3}" type="presOf" srcId="{7F8AAC2D-EF80-4C3F-910F-A8DA13908A3B}" destId="{653F6572-7F1F-4E5D-94D3-7B920DA74CEB}" srcOrd="0" destOrd="0" presId="urn:microsoft.com/office/officeart/2005/8/layout/chevron2"/>
    <dgm:cxn modelId="{EE88634A-366F-4813-984E-C8A7664FE808}" type="presOf" srcId="{688067DB-AEBD-4E61-A808-AA60E7A6608E}" destId="{9EB0E446-B661-4252-870B-3A5AA56BE28E}" srcOrd="0" destOrd="0" presId="urn:microsoft.com/office/officeart/2005/8/layout/chevron2"/>
    <dgm:cxn modelId="{8A35696C-985A-478C-A654-0BA0AA6C9F01}" type="presOf" srcId="{E432F534-FA3B-4A44-824C-A3E01DBF965B}" destId="{9BFD30C3-E920-4EC9-92FE-8878E89082F2}" srcOrd="0" destOrd="0" presId="urn:microsoft.com/office/officeart/2005/8/layout/chevron2"/>
    <dgm:cxn modelId="{416D0B2C-91ED-4034-89CD-23098273AFA2}" srcId="{37AAEECE-DFFB-4DBB-B011-3E5C80AC9323}" destId="{7F8AAC2D-EF80-4C3F-910F-A8DA13908A3B}" srcOrd="0" destOrd="0" parTransId="{27136E3A-B815-441A-B870-273A231DB768}" sibTransId="{A32BA603-997A-417B-885B-E6E416A9242E}"/>
    <dgm:cxn modelId="{072ADC6B-3CB5-4383-BCDB-D62239A91670}" type="presOf" srcId="{5BF34794-8C76-40D7-9A6F-A4B1F6C6DEC5}" destId="{2AAAA872-43AA-48EB-84F6-B7946ED6FBC0}" srcOrd="0" destOrd="0" presId="urn:microsoft.com/office/officeart/2005/8/layout/chevron2"/>
    <dgm:cxn modelId="{613D5CFD-1317-49C0-B90C-C6C8760BFD4A}" type="presOf" srcId="{3D4632BE-368D-4D94-88A8-20F0E6DCB9BC}" destId="{BF4E207E-4869-4763-AD90-090A1FD46C62}" srcOrd="0" destOrd="0" presId="urn:microsoft.com/office/officeart/2005/8/layout/chevron2"/>
    <dgm:cxn modelId="{4FDFDAA7-ED7A-4B56-8044-97855DC7F679}" type="presOf" srcId="{FA45A751-A55D-440D-8694-46823058A7A6}" destId="{26D28EFA-7885-4BB6-9B62-B068FC63241B}" srcOrd="0" destOrd="0" presId="urn:microsoft.com/office/officeart/2005/8/layout/chevron2"/>
    <dgm:cxn modelId="{272F4F4F-0538-456A-B327-12BEFAAD7816}" srcId="{5BF34794-8C76-40D7-9A6F-A4B1F6C6DEC5}" destId="{688067DB-AEBD-4E61-A808-AA60E7A6608E}" srcOrd="4" destOrd="0" parTransId="{54BE1C8F-1D67-4CA2-886B-E28513DD2462}" sibTransId="{03289368-55E0-47BB-99E9-F83AB19399C6}"/>
    <dgm:cxn modelId="{5A3704EB-4B33-4973-AA7A-EB3D5BDDE5FB}" type="presOf" srcId="{A8A67C94-92B7-4165-B9C7-4356311F767D}" destId="{B1033B35-E741-4441-A23A-26B2F0E734AC}" srcOrd="0" destOrd="0" presId="urn:microsoft.com/office/officeart/2005/8/layout/chevron2"/>
    <dgm:cxn modelId="{D7F60219-3246-4467-8DD1-D230EA0A513C}" type="presOf" srcId="{0F26CD33-D79E-4AE7-8ABE-29F8A4629DD7}" destId="{A32E52FD-5500-42E9-8166-ED2D4EA06A14}" srcOrd="0" destOrd="0" presId="urn:microsoft.com/office/officeart/2005/8/layout/chevron2"/>
    <dgm:cxn modelId="{6D762B1F-B52B-4EDC-BEB6-2B60B4C88134}" type="presOf" srcId="{D2EDAE3D-9648-4F93-BD5C-6A4A63E1C35F}" destId="{56A97CD2-4E14-45A2-9566-344F27490438}" srcOrd="0" destOrd="0" presId="urn:microsoft.com/office/officeart/2005/8/layout/chevron2"/>
    <dgm:cxn modelId="{2885AED5-8C79-445E-9215-B118BADEDF41}" type="presOf" srcId="{86AD3AF0-A831-42D4-B779-71F187369A0F}" destId="{F417B9F4-E705-438E-823C-A9AA4D801A24}" srcOrd="0" destOrd="0" presId="urn:microsoft.com/office/officeart/2005/8/layout/chevron2"/>
    <dgm:cxn modelId="{B8921C74-7251-4887-A3C5-F863FCB03FF4}" srcId="{0F26CD33-D79E-4AE7-8ABE-29F8A4629DD7}" destId="{D2EDAE3D-9648-4F93-BD5C-6A4A63E1C35F}" srcOrd="0" destOrd="0" parTransId="{25DDA257-4BC4-4B54-8488-2A813FAC3527}" sibTransId="{B120C8F1-9B35-495D-9208-BB9D5E587B64}"/>
    <dgm:cxn modelId="{BE02A4FB-3DE0-4A6E-BC81-6EE70B751C03}" srcId="{5BF34794-8C76-40D7-9A6F-A4B1F6C6DEC5}" destId="{37AAEECE-DFFB-4DBB-B011-3E5C80AC9323}" srcOrd="1" destOrd="0" parTransId="{2F151BFD-D6C1-41A5-AD7E-11555D5E2E6E}" sibTransId="{935DC423-54F3-48FC-85FA-365673F98631}"/>
    <dgm:cxn modelId="{FB8544F0-F75C-4891-9DA8-32A58DE91F5E}" srcId="{5BF34794-8C76-40D7-9A6F-A4B1F6C6DEC5}" destId="{02AB1571-3C6F-40D5-B25D-A7657460681C}" srcOrd="7" destOrd="0" parTransId="{EA423BA7-3730-45CF-AA58-6D3B96070E3C}" sibTransId="{611C9984-C188-4E39-AC78-9DE33919358E}"/>
    <dgm:cxn modelId="{FEA727FE-3225-4DDA-AD4C-DA3F26480F78}" type="presOf" srcId="{B1A23FF2-F815-4969-9FC5-D7BEE8AC598F}" destId="{D3241E29-E327-495A-8C50-8D672742705D}" srcOrd="0" destOrd="0" presId="urn:microsoft.com/office/officeart/2005/8/layout/chevron2"/>
    <dgm:cxn modelId="{D012B21B-44F5-4E9F-8244-C5EBB952B64B}" srcId="{FA45A751-A55D-440D-8694-46823058A7A6}" destId="{A8A67C94-92B7-4165-B9C7-4356311F767D}" srcOrd="0" destOrd="0" parTransId="{52C5E5CD-E0E3-4D2C-9183-2632C758E92E}" sibTransId="{2785AF6B-63C8-4BEC-8CAD-A6590C69C031}"/>
    <dgm:cxn modelId="{3DBD7761-D157-4011-9EED-3BB22F4959AD}" srcId="{5BF34794-8C76-40D7-9A6F-A4B1F6C6DEC5}" destId="{4F884206-2206-4532-B291-76EDBBCC52BF}" srcOrd="0" destOrd="0" parTransId="{82A27592-2553-4E3D-B1E5-4E9322B4A961}" sibTransId="{F1FC6C2E-3EC7-45D3-874D-AAC7DB1B30EE}"/>
    <dgm:cxn modelId="{DC66F97F-43C9-4E7B-9E6F-40D9D72EB706}" srcId="{5BF34794-8C76-40D7-9A6F-A4B1F6C6DEC5}" destId="{E432F534-FA3B-4A44-824C-A3E01DBF965B}" srcOrd="2" destOrd="0" parTransId="{6D7E3C8F-B052-4FBA-B874-3BD80DD10BBC}" sibTransId="{216E0C8E-8BB7-42A7-889C-1736B728D631}"/>
    <dgm:cxn modelId="{0EBD8808-483A-401F-91C5-42AD39936C44}" type="presParOf" srcId="{2AAAA872-43AA-48EB-84F6-B7946ED6FBC0}" destId="{455F55FB-061B-4A82-A49F-8C478B7EE197}" srcOrd="0" destOrd="0" presId="urn:microsoft.com/office/officeart/2005/8/layout/chevron2"/>
    <dgm:cxn modelId="{D4D8C2E4-455E-4945-A516-EF4249C4875A}" type="presParOf" srcId="{455F55FB-061B-4A82-A49F-8C478B7EE197}" destId="{A61D7282-50D5-4BB7-86BC-2DEF7DDAC382}" srcOrd="0" destOrd="0" presId="urn:microsoft.com/office/officeart/2005/8/layout/chevron2"/>
    <dgm:cxn modelId="{0494D4C1-A4B0-4CD6-AA73-483516AA9CAE}" type="presParOf" srcId="{455F55FB-061B-4A82-A49F-8C478B7EE197}" destId="{916B238E-B10F-48D6-B9C0-DC4260C8556C}" srcOrd="1" destOrd="0" presId="urn:microsoft.com/office/officeart/2005/8/layout/chevron2"/>
    <dgm:cxn modelId="{E9D6BF54-717A-4CAA-9F19-F636CE1967F2}" type="presParOf" srcId="{2AAAA872-43AA-48EB-84F6-B7946ED6FBC0}" destId="{17B884BA-2973-47E5-A8D3-43901D34C35A}" srcOrd="1" destOrd="0" presId="urn:microsoft.com/office/officeart/2005/8/layout/chevron2"/>
    <dgm:cxn modelId="{5760C2E1-AAA9-48C1-9875-AFF62FA73721}" type="presParOf" srcId="{2AAAA872-43AA-48EB-84F6-B7946ED6FBC0}" destId="{27D1DFB7-1F40-4EB3-8F2B-FE07A7F38534}" srcOrd="2" destOrd="0" presId="urn:microsoft.com/office/officeart/2005/8/layout/chevron2"/>
    <dgm:cxn modelId="{4D856153-F10D-4A5A-90AE-7FE6FBF580BF}" type="presParOf" srcId="{27D1DFB7-1F40-4EB3-8F2B-FE07A7F38534}" destId="{29C649FA-C626-4545-9CBE-A5F9AC068ADC}" srcOrd="0" destOrd="0" presId="urn:microsoft.com/office/officeart/2005/8/layout/chevron2"/>
    <dgm:cxn modelId="{95B0E0C1-8A85-4DFD-98F8-D97EE337D030}" type="presParOf" srcId="{27D1DFB7-1F40-4EB3-8F2B-FE07A7F38534}" destId="{653F6572-7F1F-4E5D-94D3-7B920DA74CEB}" srcOrd="1" destOrd="0" presId="urn:microsoft.com/office/officeart/2005/8/layout/chevron2"/>
    <dgm:cxn modelId="{FB46C811-9715-487E-9864-E5099F6320B0}" type="presParOf" srcId="{2AAAA872-43AA-48EB-84F6-B7946ED6FBC0}" destId="{AE877F59-754A-43D4-A8A7-CB5D5E7793C6}" srcOrd="3" destOrd="0" presId="urn:microsoft.com/office/officeart/2005/8/layout/chevron2"/>
    <dgm:cxn modelId="{8F37BCC9-6F91-49CB-B906-A5E4A86BACB0}" type="presParOf" srcId="{2AAAA872-43AA-48EB-84F6-B7946ED6FBC0}" destId="{5B4D8972-5EBB-438F-8E49-34768B8EE11B}" srcOrd="4" destOrd="0" presId="urn:microsoft.com/office/officeart/2005/8/layout/chevron2"/>
    <dgm:cxn modelId="{5631F57B-3A17-4801-BE9A-CFD51A11AD87}" type="presParOf" srcId="{5B4D8972-5EBB-438F-8E49-34768B8EE11B}" destId="{9BFD30C3-E920-4EC9-92FE-8878E89082F2}" srcOrd="0" destOrd="0" presId="urn:microsoft.com/office/officeart/2005/8/layout/chevron2"/>
    <dgm:cxn modelId="{FCCCBF2D-01E1-4C0A-84C5-84FD9FECE1B2}" type="presParOf" srcId="{5B4D8972-5EBB-438F-8E49-34768B8EE11B}" destId="{7E7AAF30-3481-408D-A804-1FB43AB77DE0}" srcOrd="1" destOrd="0" presId="urn:microsoft.com/office/officeart/2005/8/layout/chevron2"/>
    <dgm:cxn modelId="{35658798-6871-4192-9817-C69C2B1815F3}" type="presParOf" srcId="{2AAAA872-43AA-48EB-84F6-B7946ED6FBC0}" destId="{629643B3-6F4E-47D8-8EA3-1CAC41DED637}" srcOrd="5" destOrd="0" presId="urn:microsoft.com/office/officeart/2005/8/layout/chevron2"/>
    <dgm:cxn modelId="{46EF5A2C-4481-4A58-802F-224468FE1E67}" type="presParOf" srcId="{2AAAA872-43AA-48EB-84F6-B7946ED6FBC0}" destId="{889240BB-1F0E-45BC-AAE0-3E47500F87F9}" srcOrd="6" destOrd="0" presId="urn:microsoft.com/office/officeart/2005/8/layout/chevron2"/>
    <dgm:cxn modelId="{4719053C-826E-444E-A18D-72C8D63AAEA0}" type="presParOf" srcId="{889240BB-1F0E-45BC-AAE0-3E47500F87F9}" destId="{26D28EFA-7885-4BB6-9B62-B068FC63241B}" srcOrd="0" destOrd="0" presId="urn:microsoft.com/office/officeart/2005/8/layout/chevron2"/>
    <dgm:cxn modelId="{4E2EF167-B351-41B0-BDF3-73715F4817C2}" type="presParOf" srcId="{889240BB-1F0E-45BC-AAE0-3E47500F87F9}" destId="{B1033B35-E741-4441-A23A-26B2F0E734AC}" srcOrd="1" destOrd="0" presId="urn:microsoft.com/office/officeart/2005/8/layout/chevron2"/>
    <dgm:cxn modelId="{E01060BE-4C0D-4DE6-9FBC-3E9E35FCD969}" type="presParOf" srcId="{2AAAA872-43AA-48EB-84F6-B7946ED6FBC0}" destId="{0FAEA828-46A0-4CF5-AFE3-AFA793D6A9CD}" srcOrd="7" destOrd="0" presId="urn:microsoft.com/office/officeart/2005/8/layout/chevron2"/>
    <dgm:cxn modelId="{B27973A2-192A-4E53-BD0D-DA57F83C8FFF}" type="presParOf" srcId="{2AAAA872-43AA-48EB-84F6-B7946ED6FBC0}" destId="{40392114-EDC1-4E61-AFCC-515901EE0DD4}" srcOrd="8" destOrd="0" presId="urn:microsoft.com/office/officeart/2005/8/layout/chevron2"/>
    <dgm:cxn modelId="{45B0BF84-4622-4D0B-B9B9-5D7DF9A47B27}" type="presParOf" srcId="{40392114-EDC1-4E61-AFCC-515901EE0DD4}" destId="{9EB0E446-B661-4252-870B-3A5AA56BE28E}" srcOrd="0" destOrd="0" presId="urn:microsoft.com/office/officeart/2005/8/layout/chevron2"/>
    <dgm:cxn modelId="{9ACFB84A-C3F7-4986-8AAC-1A7F73DFED6E}" type="presParOf" srcId="{40392114-EDC1-4E61-AFCC-515901EE0DD4}" destId="{E1CDCF78-57F7-40E4-A1AF-F42A437AFAC9}" srcOrd="1" destOrd="0" presId="urn:microsoft.com/office/officeart/2005/8/layout/chevron2"/>
    <dgm:cxn modelId="{15286B7E-CE89-4905-85DE-095394D6462B}" type="presParOf" srcId="{2AAAA872-43AA-48EB-84F6-B7946ED6FBC0}" destId="{BA5CF242-B7A2-4E21-B2B4-9FA67BD23809}" srcOrd="9" destOrd="0" presId="urn:microsoft.com/office/officeart/2005/8/layout/chevron2"/>
    <dgm:cxn modelId="{17E4B561-3F35-4C44-9E2C-4660949EF50A}" type="presParOf" srcId="{2AAAA872-43AA-48EB-84F6-B7946ED6FBC0}" destId="{80C3DBDA-41D8-4435-9E7B-2DCD83011410}" srcOrd="10" destOrd="0" presId="urn:microsoft.com/office/officeart/2005/8/layout/chevron2"/>
    <dgm:cxn modelId="{45FDF766-364E-4253-9C97-1A9A35093E29}" type="presParOf" srcId="{80C3DBDA-41D8-4435-9E7B-2DCD83011410}" destId="{D3241E29-E327-495A-8C50-8D672742705D}" srcOrd="0" destOrd="0" presId="urn:microsoft.com/office/officeart/2005/8/layout/chevron2"/>
    <dgm:cxn modelId="{9AD64DC1-E646-40A9-8E05-1A2F00FBACCA}" type="presParOf" srcId="{80C3DBDA-41D8-4435-9E7B-2DCD83011410}" destId="{54FE25F7-D042-4302-9029-AFFEF816F217}" srcOrd="1" destOrd="0" presId="urn:microsoft.com/office/officeart/2005/8/layout/chevron2"/>
    <dgm:cxn modelId="{8D01D233-3E33-4A10-818A-B5E5C4D5889F}" type="presParOf" srcId="{2AAAA872-43AA-48EB-84F6-B7946ED6FBC0}" destId="{C079BC59-FD28-4A32-8453-E8F7C625B7E4}" srcOrd="11" destOrd="0" presId="urn:microsoft.com/office/officeart/2005/8/layout/chevron2"/>
    <dgm:cxn modelId="{F0AFDA7D-519D-4584-BC19-76C8673CC4EF}" type="presParOf" srcId="{2AAAA872-43AA-48EB-84F6-B7946ED6FBC0}" destId="{DED29B0D-F2EF-41FB-AAC2-D295D79615C6}" srcOrd="12" destOrd="0" presId="urn:microsoft.com/office/officeart/2005/8/layout/chevron2"/>
    <dgm:cxn modelId="{8368B495-88A6-45FE-B9F9-97EF70A8158C}" type="presParOf" srcId="{DED29B0D-F2EF-41FB-AAC2-D295D79615C6}" destId="{F417B9F4-E705-438E-823C-A9AA4D801A24}" srcOrd="0" destOrd="0" presId="urn:microsoft.com/office/officeart/2005/8/layout/chevron2"/>
    <dgm:cxn modelId="{2096B5F8-9D8B-4996-ACD3-3A4D95AD6707}" type="presParOf" srcId="{DED29B0D-F2EF-41FB-AAC2-D295D79615C6}" destId="{A57FE841-B26C-44AD-8536-1F2748BF3A76}" srcOrd="1" destOrd="0" presId="urn:microsoft.com/office/officeart/2005/8/layout/chevron2"/>
    <dgm:cxn modelId="{33756735-608E-4890-8164-2DBD1B17D6EA}" type="presParOf" srcId="{2AAAA872-43AA-48EB-84F6-B7946ED6FBC0}" destId="{B4ED6F0A-2258-44FA-9999-36AF6A7AE1F6}" srcOrd="13" destOrd="0" presId="urn:microsoft.com/office/officeart/2005/8/layout/chevron2"/>
    <dgm:cxn modelId="{7C356B7E-2142-42E5-976F-8DBD4995D415}" type="presParOf" srcId="{2AAAA872-43AA-48EB-84F6-B7946ED6FBC0}" destId="{E3086DBE-922E-4E88-B0BC-BF74FA888D26}" srcOrd="14" destOrd="0" presId="urn:microsoft.com/office/officeart/2005/8/layout/chevron2"/>
    <dgm:cxn modelId="{738A38E9-9556-4E5C-9C38-6C62B027C212}" type="presParOf" srcId="{E3086DBE-922E-4E88-B0BC-BF74FA888D26}" destId="{CB9833BA-1C8A-44E0-8180-EB517FE01C0C}" srcOrd="0" destOrd="0" presId="urn:microsoft.com/office/officeart/2005/8/layout/chevron2"/>
    <dgm:cxn modelId="{7A30F115-9794-4EAD-9AFE-A89929652C72}" type="presParOf" srcId="{E3086DBE-922E-4E88-B0BC-BF74FA888D26}" destId="{BF4E207E-4869-4763-AD90-090A1FD46C62}" srcOrd="1" destOrd="0" presId="urn:microsoft.com/office/officeart/2005/8/layout/chevron2"/>
    <dgm:cxn modelId="{88F4B642-4CE4-4501-9F74-B824A65D2B12}" type="presParOf" srcId="{2AAAA872-43AA-48EB-84F6-B7946ED6FBC0}" destId="{EA4A15C0-E6CF-4D4A-9085-2C0AA27F1DA2}" srcOrd="15" destOrd="0" presId="urn:microsoft.com/office/officeart/2005/8/layout/chevron2"/>
    <dgm:cxn modelId="{D0E327E1-F737-40E3-8934-9F50BCBFAAC3}" type="presParOf" srcId="{2AAAA872-43AA-48EB-84F6-B7946ED6FBC0}" destId="{27FF9FFF-44EA-45F3-B48D-FDFBDEF118EE}" srcOrd="16" destOrd="0" presId="urn:microsoft.com/office/officeart/2005/8/layout/chevron2"/>
    <dgm:cxn modelId="{F67A5510-FA67-4311-8153-9CAE4398527F}" type="presParOf" srcId="{27FF9FFF-44EA-45F3-B48D-FDFBDEF118EE}" destId="{A32E52FD-5500-42E9-8166-ED2D4EA06A14}" srcOrd="0" destOrd="0" presId="urn:microsoft.com/office/officeart/2005/8/layout/chevron2"/>
    <dgm:cxn modelId="{A41AF754-32A0-4296-A690-5B5F22F5C5F1}" type="presParOf" srcId="{27FF9FFF-44EA-45F3-B48D-FDFBDEF118EE}" destId="{56A97CD2-4E14-45A2-9566-344F274904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CA564-D16B-4E71-A4A3-B6A6E450752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5EC32D4-23B1-45F5-8F28-7E853896B9C9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Кадровые</a:t>
          </a:r>
          <a:endParaRPr lang="ru-RU" dirty="0">
            <a:latin typeface="Arial Narrow" pitchFamily="34" charset="0"/>
          </a:endParaRPr>
        </a:p>
      </dgm:t>
    </dgm:pt>
    <dgm:pt modelId="{309BB434-9923-42F7-9766-870EC99A4245}" type="parTrans" cxnId="{BFC556D1-07CE-4930-AD8F-BBE63BEDDF29}">
      <dgm:prSet/>
      <dgm:spPr/>
      <dgm:t>
        <a:bodyPr/>
        <a:lstStyle/>
        <a:p>
          <a:endParaRPr lang="ru-RU"/>
        </a:p>
      </dgm:t>
    </dgm:pt>
    <dgm:pt modelId="{D5480199-9C8B-4AC7-A002-D72F23217266}" type="sibTrans" cxnId="{BFC556D1-07CE-4930-AD8F-BBE63BEDDF29}">
      <dgm:prSet/>
      <dgm:spPr/>
      <dgm:t>
        <a:bodyPr/>
        <a:lstStyle/>
        <a:p>
          <a:endParaRPr lang="ru-RU"/>
        </a:p>
      </dgm:t>
    </dgm:pt>
    <dgm:pt modelId="{FB700F8D-B9B3-4892-9F5E-538C9501BD65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Информационные</a:t>
          </a:r>
          <a:endParaRPr lang="ru-RU" dirty="0">
            <a:latin typeface="Arial Narrow" pitchFamily="34" charset="0"/>
          </a:endParaRPr>
        </a:p>
      </dgm:t>
    </dgm:pt>
    <dgm:pt modelId="{12E03BDC-A86B-401C-9793-790F81656E97}" type="parTrans" cxnId="{B226E92E-7608-4BC1-87D1-5313A72933C1}">
      <dgm:prSet/>
      <dgm:spPr/>
      <dgm:t>
        <a:bodyPr/>
        <a:lstStyle/>
        <a:p>
          <a:endParaRPr lang="ru-RU"/>
        </a:p>
      </dgm:t>
    </dgm:pt>
    <dgm:pt modelId="{5ABF1E18-6348-4DE9-B110-B12E65E6A629}" type="sibTrans" cxnId="{B226E92E-7608-4BC1-87D1-5313A72933C1}">
      <dgm:prSet/>
      <dgm:spPr/>
      <dgm:t>
        <a:bodyPr/>
        <a:lstStyle/>
        <a:p>
          <a:endParaRPr lang="ru-RU"/>
        </a:p>
      </dgm:t>
    </dgm:pt>
    <dgm:pt modelId="{41F5B345-0F07-41F1-A9C1-75253C23FC1A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Нормативно-правовые</a:t>
          </a:r>
          <a:endParaRPr lang="ru-RU" dirty="0">
            <a:latin typeface="Arial Narrow" pitchFamily="34" charset="0"/>
          </a:endParaRPr>
        </a:p>
      </dgm:t>
    </dgm:pt>
    <dgm:pt modelId="{49B97FF9-596B-44F1-BB92-3187785B3166}" type="parTrans" cxnId="{D5CA4297-FF1B-4783-9480-0D79BB984532}">
      <dgm:prSet/>
      <dgm:spPr/>
      <dgm:t>
        <a:bodyPr/>
        <a:lstStyle/>
        <a:p>
          <a:endParaRPr lang="ru-RU"/>
        </a:p>
      </dgm:t>
    </dgm:pt>
    <dgm:pt modelId="{22F35AC6-F10A-496F-B806-57745F4FCF5D}" type="sibTrans" cxnId="{D5CA4297-FF1B-4783-9480-0D79BB984532}">
      <dgm:prSet/>
      <dgm:spPr/>
      <dgm:t>
        <a:bodyPr/>
        <a:lstStyle/>
        <a:p>
          <a:endParaRPr lang="ru-RU"/>
        </a:p>
      </dgm:t>
    </dgm:pt>
    <dgm:pt modelId="{C64B250B-1699-4F7E-9261-AF0179CB20FB}">
      <dgm:prSet phldrT="[Текст]"/>
      <dgm:spPr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Организационно-методические</a:t>
          </a:r>
          <a:endParaRPr lang="ru-RU" dirty="0">
            <a:latin typeface="Arial Narrow" pitchFamily="34" charset="0"/>
          </a:endParaRPr>
        </a:p>
      </dgm:t>
    </dgm:pt>
    <dgm:pt modelId="{00F66BB6-2CAC-4CC3-B0F2-105D27FB29C0}" type="parTrans" cxnId="{F2B6DC48-D574-456C-B506-FE494C546743}">
      <dgm:prSet/>
      <dgm:spPr/>
      <dgm:t>
        <a:bodyPr/>
        <a:lstStyle/>
        <a:p>
          <a:endParaRPr lang="ru-RU"/>
        </a:p>
      </dgm:t>
    </dgm:pt>
    <dgm:pt modelId="{A23C32BA-7B9F-41EF-976F-1D2638D017B8}" type="sibTrans" cxnId="{F2B6DC48-D574-456C-B506-FE494C546743}">
      <dgm:prSet/>
      <dgm:spPr/>
      <dgm:t>
        <a:bodyPr/>
        <a:lstStyle/>
        <a:p>
          <a:endParaRPr lang="ru-RU"/>
        </a:p>
      </dgm:t>
    </dgm:pt>
    <dgm:pt modelId="{990C8E01-640D-49E0-851A-4859ACAE9941}" type="pres">
      <dgm:prSet presAssocID="{F82CA564-D16B-4E71-A4A3-B6A6E450752C}" presName="compositeShape" presStyleCnt="0">
        <dgm:presLayoutVars>
          <dgm:dir/>
          <dgm:resizeHandles/>
        </dgm:presLayoutVars>
      </dgm:prSet>
      <dgm:spPr/>
    </dgm:pt>
    <dgm:pt modelId="{09AB7EF9-13FD-4139-80D3-9B2B8158D2DE}" type="pres">
      <dgm:prSet presAssocID="{F82CA564-D16B-4E71-A4A3-B6A6E450752C}" presName="pyramid" presStyleLbl="node1" presStyleIdx="0" presStyleCnt="1"/>
      <dgm:spPr>
        <a:solidFill>
          <a:schemeClr val="accent3"/>
        </a:solidFill>
      </dgm:spPr>
    </dgm:pt>
    <dgm:pt modelId="{496835A6-DB13-464F-8B38-2FE1E468EDCE}" type="pres">
      <dgm:prSet presAssocID="{F82CA564-D16B-4E71-A4A3-B6A6E450752C}" presName="theList" presStyleCnt="0"/>
      <dgm:spPr/>
    </dgm:pt>
    <dgm:pt modelId="{8EF12E4D-7FE5-4B3C-9B58-E44D23384024}" type="pres">
      <dgm:prSet presAssocID="{A5EC32D4-23B1-45F5-8F28-7E853896B9C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3F1F-E825-4092-A81B-29C9D80248F8}" type="pres">
      <dgm:prSet presAssocID="{A5EC32D4-23B1-45F5-8F28-7E853896B9C9}" presName="aSpace" presStyleCnt="0"/>
      <dgm:spPr/>
    </dgm:pt>
    <dgm:pt modelId="{B1504B33-07D0-4CD5-B53B-8297B529C379}" type="pres">
      <dgm:prSet presAssocID="{FB700F8D-B9B3-4892-9F5E-538C9501BD6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9730F-5D3C-4773-AE4D-F23C7AD3A12B}" type="pres">
      <dgm:prSet presAssocID="{FB700F8D-B9B3-4892-9F5E-538C9501BD65}" presName="aSpace" presStyleCnt="0"/>
      <dgm:spPr/>
    </dgm:pt>
    <dgm:pt modelId="{28D58104-898E-44EC-A99B-911AFEFD3803}" type="pres">
      <dgm:prSet presAssocID="{41F5B345-0F07-41F1-A9C1-75253C23FC1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5100D-5178-4E85-A2AE-A12DC8E2CAD7}" type="pres">
      <dgm:prSet presAssocID="{41F5B345-0F07-41F1-A9C1-75253C23FC1A}" presName="aSpace" presStyleCnt="0"/>
      <dgm:spPr/>
    </dgm:pt>
    <dgm:pt modelId="{BF7B5723-FE33-433F-9C2A-652E77AA859B}" type="pres">
      <dgm:prSet presAssocID="{C64B250B-1699-4F7E-9261-AF0179CB20F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B1555-8EF7-4EB3-AAC3-874CCF1B7D39}" type="pres">
      <dgm:prSet presAssocID="{C64B250B-1699-4F7E-9261-AF0179CB20FB}" presName="aSpace" presStyleCnt="0"/>
      <dgm:spPr/>
    </dgm:pt>
  </dgm:ptLst>
  <dgm:cxnLst>
    <dgm:cxn modelId="{7689F67B-5793-4F5D-A65C-64BD41DD239F}" type="presOf" srcId="{A5EC32D4-23B1-45F5-8F28-7E853896B9C9}" destId="{8EF12E4D-7FE5-4B3C-9B58-E44D23384024}" srcOrd="0" destOrd="0" presId="urn:microsoft.com/office/officeart/2005/8/layout/pyramid2"/>
    <dgm:cxn modelId="{93368477-EF03-4CAF-9D66-46E4672E86DF}" type="presOf" srcId="{C64B250B-1699-4F7E-9261-AF0179CB20FB}" destId="{BF7B5723-FE33-433F-9C2A-652E77AA859B}" srcOrd="0" destOrd="0" presId="urn:microsoft.com/office/officeart/2005/8/layout/pyramid2"/>
    <dgm:cxn modelId="{06C0123C-5152-42AC-9479-9D5AFC054E6C}" type="presOf" srcId="{F82CA564-D16B-4E71-A4A3-B6A6E450752C}" destId="{990C8E01-640D-49E0-851A-4859ACAE9941}" srcOrd="0" destOrd="0" presId="urn:microsoft.com/office/officeart/2005/8/layout/pyramid2"/>
    <dgm:cxn modelId="{F2B6DC48-D574-456C-B506-FE494C546743}" srcId="{F82CA564-D16B-4E71-A4A3-B6A6E450752C}" destId="{C64B250B-1699-4F7E-9261-AF0179CB20FB}" srcOrd="3" destOrd="0" parTransId="{00F66BB6-2CAC-4CC3-B0F2-105D27FB29C0}" sibTransId="{A23C32BA-7B9F-41EF-976F-1D2638D017B8}"/>
    <dgm:cxn modelId="{D5CA4297-FF1B-4783-9480-0D79BB984532}" srcId="{F82CA564-D16B-4E71-A4A3-B6A6E450752C}" destId="{41F5B345-0F07-41F1-A9C1-75253C23FC1A}" srcOrd="2" destOrd="0" parTransId="{49B97FF9-596B-44F1-BB92-3187785B3166}" sibTransId="{22F35AC6-F10A-496F-B806-57745F4FCF5D}"/>
    <dgm:cxn modelId="{B226E92E-7608-4BC1-87D1-5313A72933C1}" srcId="{F82CA564-D16B-4E71-A4A3-B6A6E450752C}" destId="{FB700F8D-B9B3-4892-9F5E-538C9501BD65}" srcOrd="1" destOrd="0" parTransId="{12E03BDC-A86B-401C-9793-790F81656E97}" sibTransId="{5ABF1E18-6348-4DE9-B110-B12E65E6A629}"/>
    <dgm:cxn modelId="{BFC556D1-07CE-4930-AD8F-BBE63BEDDF29}" srcId="{F82CA564-D16B-4E71-A4A3-B6A6E450752C}" destId="{A5EC32D4-23B1-45F5-8F28-7E853896B9C9}" srcOrd="0" destOrd="0" parTransId="{309BB434-9923-42F7-9766-870EC99A4245}" sibTransId="{D5480199-9C8B-4AC7-A002-D72F23217266}"/>
    <dgm:cxn modelId="{616744BB-E514-4025-83CE-28F5722569EC}" type="presOf" srcId="{FB700F8D-B9B3-4892-9F5E-538C9501BD65}" destId="{B1504B33-07D0-4CD5-B53B-8297B529C379}" srcOrd="0" destOrd="0" presId="urn:microsoft.com/office/officeart/2005/8/layout/pyramid2"/>
    <dgm:cxn modelId="{E7A3D6C2-2CB3-4037-AEC1-4FD41A273835}" type="presOf" srcId="{41F5B345-0F07-41F1-A9C1-75253C23FC1A}" destId="{28D58104-898E-44EC-A99B-911AFEFD3803}" srcOrd="0" destOrd="0" presId="urn:microsoft.com/office/officeart/2005/8/layout/pyramid2"/>
    <dgm:cxn modelId="{1311E6DE-5C69-4139-B6D0-75504D78D154}" type="presParOf" srcId="{990C8E01-640D-49E0-851A-4859ACAE9941}" destId="{09AB7EF9-13FD-4139-80D3-9B2B8158D2DE}" srcOrd="0" destOrd="0" presId="urn:microsoft.com/office/officeart/2005/8/layout/pyramid2"/>
    <dgm:cxn modelId="{F28BF907-FCBC-40B4-877E-55BF31B3BC97}" type="presParOf" srcId="{990C8E01-640D-49E0-851A-4859ACAE9941}" destId="{496835A6-DB13-464F-8B38-2FE1E468EDCE}" srcOrd="1" destOrd="0" presId="urn:microsoft.com/office/officeart/2005/8/layout/pyramid2"/>
    <dgm:cxn modelId="{21DE28A0-A547-44F5-AFAC-D2D23ECF7D1C}" type="presParOf" srcId="{496835A6-DB13-464F-8B38-2FE1E468EDCE}" destId="{8EF12E4D-7FE5-4B3C-9B58-E44D23384024}" srcOrd="0" destOrd="0" presId="urn:microsoft.com/office/officeart/2005/8/layout/pyramid2"/>
    <dgm:cxn modelId="{3A36FF4F-39B7-40B2-BA8E-014754FCC7A4}" type="presParOf" srcId="{496835A6-DB13-464F-8B38-2FE1E468EDCE}" destId="{ABD73F1F-E825-4092-A81B-29C9D80248F8}" srcOrd="1" destOrd="0" presId="urn:microsoft.com/office/officeart/2005/8/layout/pyramid2"/>
    <dgm:cxn modelId="{A6DA101C-42C8-48C9-9FB0-EAE18D267CDB}" type="presParOf" srcId="{496835A6-DB13-464F-8B38-2FE1E468EDCE}" destId="{B1504B33-07D0-4CD5-B53B-8297B529C379}" srcOrd="2" destOrd="0" presId="urn:microsoft.com/office/officeart/2005/8/layout/pyramid2"/>
    <dgm:cxn modelId="{41578958-04BD-4F7F-BB46-C2B300371798}" type="presParOf" srcId="{496835A6-DB13-464F-8B38-2FE1E468EDCE}" destId="{5CB9730F-5D3C-4773-AE4D-F23C7AD3A12B}" srcOrd="3" destOrd="0" presId="urn:microsoft.com/office/officeart/2005/8/layout/pyramid2"/>
    <dgm:cxn modelId="{D74ABF8B-9EED-4E65-BA70-3F45A38AC306}" type="presParOf" srcId="{496835A6-DB13-464F-8B38-2FE1E468EDCE}" destId="{28D58104-898E-44EC-A99B-911AFEFD3803}" srcOrd="4" destOrd="0" presId="urn:microsoft.com/office/officeart/2005/8/layout/pyramid2"/>
    <dgm:cxn modelId="{1FE46889-C24D-487D-A3A4-B169B8ADC5F3}" type="presParOf" srcId="{496835A6-DB13-464F-8B38-2FE1E468EDCE}" destId="{A755100D-5178-4E85-A2AE-A12DC8E2CAD7}" srcOrd="5" destOrd="0" presId="urn:microsoft.com/office/officeart/2005/8/layout/pyramid2"/>
    <dgm:cxn modelId="{EB0D0A64-23C0-43AF-98C1-E76B19957291}" type="presParOf" srcId="{496835A6-DB13-464F-8B38-2FE1E468EDCE}" destId="{BF7B5723-FE33-433F-9C2A-652E77AA859B}" srcOrd="6" destOrd="0" presId="urn:microsoft.com/office/officeart/2005/8/layout/pyramid2"/>
    <dgm:cxn modelId="{8F3B5C1B-E022-495A-A01F-E9B69A1649CC}" type="presParOf" srcId="{496835A6-DB13-464F-8B38-2FE1E468EDCE}" destId="{B90B1555-8EF7-4EB3-AAC3-874CCF1B7D3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7282-50D5-4BB7-86BC-2DEF7DDAC382}">
      <dsp:nvSpPr>
        <dsp:cNvPr id="0" name=""/>
        <dsp:cNvSpPr/>
      </dsp:nvSpPr>
      <dsp:spPr>
        <a:xfrm rot="5400000">
          <a:off x="-103125" y="69435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</a:t>
          </a:r>
          <a:endParaRPr lang="ru-RU" sz="800" kern="1200" dirty="0"/>
        </a:p>
      </dsp:txBody>
      <dsp:txXfrm rot="-5400000">
        <a:off x="-37456" y="156993"/>
        <a:ext cx="306454" cy="131337"/>
      </dsp:txXfrm>
    </dsp:sp>
    <dsp:sp modelId="{916B238E-B10F-48D6-B9C0-DC4260C8556C}">
      <dsp:nvSpPr>
        <dsp:cNvPr id="0" name=""/>
        <dsp:cNvSpPr/>
      </dsp:nvSpPr>
      <dsp:spPr>
        <a:xfrm rot="5400000">
          <a:off x="4588547" y="-4315784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Низкий показатель постановки пациентов на диспансерный учет при наличии отклонений в состоянии здоровья</a:t>
          </a:r>
          <a:endParaRPr lang="ru-RU" sz="1500" kern="1200" dirty="0"/>
        </a:p>
      </dsp:txBody>
      <dsp:txXfrm rot="-5400000">
        <a:off x="268997" y="17657"/>
        <a:ext cx="8909774" cy="256782"/>
      </dsp:txXfrm>
    </dsp:sp>
    <dsp:sp modelId="{29C649FA-C626-4545-9CBE-A5F9AC068ADC}">
      <dsp:nvSpPr>
        <dsp:cNvPr id="0" name=""/>
        <dsp:cNvSpPr/>
      </dsp:nvSpPr>
      <dsp:spPr>
        <a:xfrm rot="5400000">
          <a:off x="-103125" y="446930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</a:t>
          </a:r>
          <a:endParaRPr lang="ru-RU" sz="800" kern="1200" dirty="0"/>
        </a:p>
      </dsp:txBody>
      <dsp:txXfrm rot="-5400000">
        <a:off x="-37456" y="534488"/>
        <a:ext cx="306454" cy="131337"/>
      </dsp:txXfrm>
    </dsp:sp>
    <dsp:sp modelId="{653F6572-7F1F-4E5D-94D3-7B920DA74CEB}">
      <dsp:nvSpPr>
        <dsp:cNvPr id="0" name=""/>
        <dsp:cNvSpPr/>
      </dsp:nvSpPr>
      <dsp:spPr>
        <a:xfrm rot="5400000">
          <a:off x="4588547" y="-3938288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Несвоевременная постановка пациентов на диспансерный учет</a:t>
          </a:r>
          <a:endParaRPr lang="ru-RU" sz="1500" kern="1200" dirty="0"/>
        </a:p>
      </dsp:txBody>
      <dsp:txXfrm rot="-5400000">
        <a:off x="268997" y="395153"/>
        <a:ext cx="8909774" cy="256782"/>
      </dsp:txXfrm>
    </dsp:sp>
    <dsp:sp modelId="{9BFD30C3-E920-4EC9-92FE-8878E89082F2}">
      <dsp:nvSpPr>
        <dsp:cNvPr id="0" name=""/>
        <dsp:cNvSpPr/>
      </dsp:nvSpPr>
      <dsp:spPr>
        <a:xfrm rot="5400000">
          <a:off x="-103125" y="824425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</a:t>
          </a:r>
          <a:endParaRPr lang="ru-RU" sz="800" kern="1200" dirty="0"/>
        </a:p>
      </dsp:txBody>
      <dsp:txXfrm rot="-5400000">
        <a:off x="-37456" y="911983"/>
        <a:ext cx="306454" cy="131337"/>
      </dsp:txXfrm>
    </dsp:sp>
    <dsp:sp modelId="{7E7AAF30-3481-408D-A804-1FB43AB77DE0}">
      <dsp:nvSpPr>
        <dsp:cNvPr id="0" name=""/>
        <dsp:cNvSpPr/>
      </dsp:nvSpPr>
      <dsp:spPr>
        <a:xfrm rot="5400000">
          <a:off x="4588547" y="-3560793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Недостаточная эффективность и низкая результативность диспансерного наблюдения </a:t>
          </a:r>
          <a:endParaRPr lang="ru-RU" sz="1500" kern="1200" dirty="0"/>
        </a:p>
      </dsp:txBody>
      <dsp:txXfrm rot="-5400000">
        <a:off x="268997" y="772648"/>
        <a:ext cx="8909774" cy="256782"/>
      </dsp:txXfrm>
    </dsp:sp>
    <dsp:sp modelId="{26D28EFA-7885-4BB6-9B62-B068FC63241B}">
      <dsp:nvSpPr>
        <dsp:cNvPr id="0" name=""/>
        <dsp:cNvSpPr/>
      </dsp:nvSpPr>
      <dsp:spPr>
        <a:xfrm rot="5400000">
          <a:off x="-103125" y="1201921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4</a:t>
          </a:r>
          <a:endParaRPr lang="ru-RU" sz="800" kern="1200" dirty="0"/>
        </a:p>
      </dsp:txBody>
      <dsp:txXfrm rot="-5400000">
        <a:off x="-37456" y="1289479"/>
        <a:ext cx="306454" cy="131337"/>
      </dsp:txXfrm>
    </dsp:sp>
    <dsp:sp modelId="{B1033B35-E741-4441-A23A-26B2F0E734AC}">
      <dsp:nvSpPr>
        <dsp:cNvPr id="0" name=""/>
        <dsp:cNvSpPr/>
      </dsp:nvSpPr>
      <dsp:spPr>
        <a:xfrm rot="5400000">
          <a:off x="4588547" y="-3183297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Высокие показатели смертности среди пациентов, в </a:t>
          </a:r>
          <a:r>
            <a:rPr lang="ru-RU" sz="1500" kern="1200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т.ч</a:t>
          </a: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. находящихся под диспансерным наблюдением</a:t>
          </a:r>
          <a:endParaRPr lang="ru-RU" sz="1500" kern="1200" dirty="0"/>
        </a:p>
      </dsp:txBody>
      <dsp:txXfrm rot="-5400000">
        <a:off x="268997" y="1150144"/>
        <a:ext cx="8909774" cy="256782"/>
      </dsp:txXfrm>
    </dsp:sp>
    <dsp:sp modelId="{9EB0E446-B661-4252-870B-3A5AA56BE28E}">
      <dsp:nvSpPr>
        <dsp:cNvPr id="0" name=""/>
        <dsp:cNvSpPr/>
      </dsp:nvSpPr>
      <dsp:spPr>
        <a:xfrm rot="5400000">
          <a:off x="-103125" y="1579416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5</a:t>
          </a:r>
          <a:endParaRPr lang="ru-RU" sz="800" kern="1200" dirty="0"/>
        </a:p>
      </dsp:txBody>
      <dsp:txXfrm rot="-5400000">
        <a:off x="-37456" y="1666974"/>
        <a:ext cx="306454" cy="131337"/>
      </dsp:txXfrm>
    </dsp:sp>
    <dsp:sp modelId="{E1CDCF78-57F7-40E4-A1AF-F42A437AFAC9}">
      <dsp:nvSpPr>
        <dsp:cNvPr id="0" name=""/>
        <dsp:cNvSpPr/>
      </dsp:nvSpPr>
      <dsp:spPr>
        <a:xfrm rot="5400000">
          <a:off x="4588547" y="-2805802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rPr>
            <a:t>Отсутствие приверженности к лечению у пациентов и членов их семей</a:t>
          </a:r>
          <a:endParaRPr lang="ru-RU" sz="1500" kern="1200" dirty="0"/>
        </a:p>
      </dsp:txBody>
      <dsp:txXfrm rot="-5400000">
        <a:off x="268997" y="1527639"/>
        <a:ext cx="8909774" cy="256782"/>
      </dsp:txXfrm>
    </dsp:sp>
    <dsp:sp modelId="{D3241E29-E327-495A-8C50-8D672742705D}">
      <dsp:nvSpPr>
        <dsp:cNvPr id="0" name=""/>
        <dsp:cNvSpPr/>
      </dsp:nvSpPr>
      <dsp:spPr>
        <a:xfrm rot="5400000">
          <a:off x="-103125" y="1956912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6</a:t>
          </a:r>
          <a:endParaRPr lang="ru-RU" sz="800" kern="1200" dirty="0"/>
        </a:p>
      </dsp:txBody>
      <dsp:txXfrm rot="-5400000">
        <a:off x="-37456" y="2044470"/>
        <a:ext cx="306454" cy="131337"/>
      </dsp:txXfrm>
    </dsp:sp>
    <dsp:sp modelId="{54FE25F7-D042-4302-9029-AFFEF816F217}">
      <dsp:nvSpPr>
        <dsp:cNvPr id="0" name=""/>
        <dsp:cNvSpPr/>
      </dsp:nvSpPr>
      <dsp:spPr>
        <a:xfrm rot="5400000">
          <a:off x="4588547" y="-2428307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Низкий уровень информированности о факторах риска, профилактики НИЗ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268997" y="1905134"/>
        <a:ext cx="8909774" cy="256782"/>
      </dsp:txXfrm>
    </dsp:sp>
    <dsp:sp modelId="{F417B9F4-E705-438E-823C-A9AA4D801A24}">
      <dsp:nvSpPr>
        <dsp:cNvPr id="0" name=""/>
        <dsp:cNvSpPr/>
      </dsp:nvSpPr>
      <dsp:spPr>
        <a:xfrm rot="5400000">
          <a:off x="-103125" y="2334407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7</a:t>
          </a:r>
          <a:endParaRPr lang="ru-RU" sz="800" kern="1200" dirty="0"/>
        </a:p>
      </dsp:txBody>
      <dsp:txXfrm rot="-5400000">
        <a:off x="-37456" y="2421965"/>
        <a:ext cx="306454" cy="131337"/>
      </dsp:txXfrm>
    </dsp:sp>
    <dsp:sp modelId="{A57FE841-B26C-44AD-8536-1F2748BF3A76}">
      <dsp:nvSpPr>
        <dsp:cNvPr id="0" name=""/>
        <dsp:cNvSpPr/>
      </dsp:nvSpPr>
      <dsp:spPr>
        <a:xfrm rot="5400000">
          <a:off x="4588547" y="-2050811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Отсутствие приверженности к прохождению профилактических мероприятий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268997" y="2282630"/>
        <a:ext cx="8909774" cy="256782"/>
      </dsp:txXfrm>
    </dsp:sp>
    <dsp:sp modelId="{CB9833BA-1C8A-44E0-8180-EB517FE01C0C}">
      <dsp:nvSpPr>
        <dsp:cNvPr id="0" name=""/>
        <dsp:cNvSpPr/>
      </dsp:nvSpPr>
      <dsp:spPr>
        <a:xfrm rot="5400000">
          <a:off x="-103125" y="2711902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8</a:t>
          </a:r>
          <a:endParaRPr lang="ru-RU" sz="800" kern="1200" dirty="0"/>
        </a:p>
      </dsp:txBody>
      <dsp:txXfrm rot="-5400000">
        <a:off x="-37456" y="2799460"/>
        <a:ext cx="306454" cy="131337"/>
      </dsp:txXfrm>
    </dsp:sp>
    <dsp:sp modelId="{BF4E207E-4869-4763-AD90-090A1FD46C62}">
      <dsp:nvSpPr>
        <dsp:cNvPr id="0" name=""/>
        <dsp:cNvSpPr/>
      </dsp:nvSpPr>
      <dsp:spPr>
        <a:xfrm rot="5400000">
          <a:off x="4588547" y="-1673316"/>
          <a:ext cx="284564" cy="89236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Низкий уровень информированности о симптомах неотложных состояний и правилах оказания первой помощи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268997" y="2660125"/>
        <a:ext cx="8909774" cy="256782"/>
      </dsp:txXfrm>
    </dsp:sp>
    <dsp:sp modelId="{A32E52FD-5500-42E9-8166-ED2D4EA06A14}">
      <dsp:nvSpPr>
        <dsp:cNvPr id="0" name=""/>
        <dsp:cNvSpPr/>
      </dsp:nvSpPr>
      <dsp:spPr>
        <a:xfrm rot="5400000">
          <a:off x="-103125" y="3378057"/>
          <a:ext cx="437791" cy="306454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9</a:t>
          </a:r>
          <a:endParaRPr lang="ru-RU" sz="800" kern="1200" dirty="0"/>
        </a:p>
      </dsp:txBody>
      <dsp:txXfrm rot="-5400000">
        <a:off x="-37456" y="3465615"/>
        <a:ext cx="306454" cy="131337"/>
      </dsp:txXfrm>
    </dsp:sp>
    <dsp:sp modelId="{56A97CD2-4E14-45A2-9566-344F27490438}">
      <dsp:nvSpPr>
        <dsp:cNvPr id="0" name=""/>
        <dsp:cNvSpPr/>
      </dsp:nvSpPr>
      <dsp:spPr>
        <a:xfrm rot="5400000">
          <a:off x="4299888" y="-1082075"/>
          <a:ext cx="861884" cy="9073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</a:rPr>
            <a:t>Исторически детерминированные особенности питания, образа жизни, приверженности к системе здравоохранения</a:t>
          </a:r>
          <a:endParaRPr lang="ru-RU" sz="24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 rot="-5400000">
        <a:off x="194084" y="3065803"/>
        <a:ext cx="9031419" cy="777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B7EF9-13FD-4139-80D3-9B2B8158D2DE}">
      <dsp:nvSpPr>
        <dsp:cNvPr id="0" name=""/>
        <dsp:cNvSpPr/>
      </dsp:nvSpPr>
      <dsp:spPr>
        <a:xfrm>
          <a:off x="1056339" y="0"/>
          <a:ext cx="2990851" cy="2990851"/>
        </a:xfrm>
        <a:prstGeom prst="triangl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12E4D-7FE5-4B3C-9B58-E44D23384024}">
      <dsp:nvSpPr>
        <dsp:cNvPr id="0" name=""/>
        <dsp:cNvSpPr/>
      </dsp:nvSpPr>
      <dsp:spPr>
        <a:xfrm>
          <a:off x="2551764" y="299377"/>
          <a:ext cx="1944053" cy="531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Кадровые</a:t>
          </a:r>
          <a:endParaRPr lang="ru-RU" sz="1400" kern="1200" dirty="0">
            <a:latin typeface="Arial Narrow" pitchFamily="34" charset="0"/>
          </a:endParaRPr>
        </a:p>
      </dsp:txBody>
      <dsp:txXfrm>
        <a:off x="2577713" y="325326"/>
        <a:ext cx="1892155" cy="479679"/>
      </dsp:txXfrm>
    </dsp:sp>
    <dsp:sp modelId="{B1504B33-07D0-4CD5-B53B-8297B529C379}">
      <dsp:nvSpPr>
        <dsp:cNvPr id="0" name=""/>
        <dsp:cNvSpPr/>
      </dsp:nvSpPr>
      <dsp:spPr>
        <a:xfrm>
          <a:off x="2551764" y="897401"/>
          <a:ext cx="1944053" cy="531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Информационные</a:t>
          </a:r>
          <a:endParaRPr lang="ru-RU" sz="1400" kern="1200" dirty="0">
            <a:latin typeface="Arial Narrow" pitchFamily="34" charset="0"/>
          </a:endParaRPr>
        </a:p>
      </dsp:txBody>
      <dsp:txXfrm>
        <a:off x="2577713" y="923350"/>
        <a:ext cx="1892155" cy="479679"/>
      </dsp:txXfrm>
    </dsp:sp>
    <dsp:sp modelId="{28D58104-898E-44EC-A99B-911AFEFD3803}">
      <dsp:nvSpPr>
        <dsp:cNvPr id="0" name=""/>
        <dsp:cNvSpPr/>
      </dsp:nvSpPr>
      <dsp:spPr>
        <a:xfrm>
          <a:off x="2551764" y="1495425"/>
          <a:ext cx="1944053" cy="531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Нормативно-правовые</a:t>
          </a:r>
          <a:endParaRPr lang="ru-RU" sz="1400" kern="1200" dirty="0">
            <a:latin typeface="Arial Narrow" pitchFamily="34" charset="0"/>
          </a:endParaRPr>
        </a:p>
      </dsp:txBody>
      <dsp:txXfrm>
        <a:off x="2577713" y="1521374"/>
        <a:ext cx="1892155" cy="479679"/>
      </dsp:txXfrm>
    </dsp:sp>
    <dsp:sp modelId="{BF7B5723-FE33-433F-9C2A-652E77AA859B}">
      <dsp:nvSpPr>
        <dsp:cNvPr id="0" name=""/>
        <dsp:cNvSpPr/>
      </dsp:nvSpPr>
      <dsp:spPr>
        <a:xfrm>
          <a:off x="2551764" y="2093449"/>
          <a:ext cx="1944053" cy="531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Организационно-методические</a:t>
          </a:r>
          <a:endParaRPr lang="ru-RU" sz="1400" kern="1200" dirty="0">
            <a:latin typeface="Arial Narrow" pitchFamily="34" charset="0"/>
          </a:endParaRPr>
        </a:p>
      </dsp:txBody>
      <dsp:txXfrm>
        <a:off x="2577713" y="2119398"/>
        <a:ext cx="1892155" cy="479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733E918-7537-48F5-9261-A7F58BACC6A3}" type="datetimeFigureOut">
              <a:rPr lang="ru-RU" smtClean="0"/>
              <a:t>01.11.2024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F400BB6-36C8-4E75-8B88-0B8BA5DC89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4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4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6347B-C680-4D11-B98F-1B3A6E1FB2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4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0BB6-36C8-4E75-8B88-0B8BA5DC898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708927"/>
            <a:ext cx="10363200" cy="1470025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534-F151-4F1F-B527-F1F57B27AB30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60" y="710546"/>
            <a:ext cx="768085" cy="8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447597" y="1700814"/>
            <a:ext cx="7296811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92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МИНИСТЕРСТВО </a:t>
            </a:r>
            <a:r>
              <a:rPr lang="ru-RU" sz="192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ЗДРАВООХРАНЕНИЯ </a:t>
            </a:r>
            <a:br>
              <a:rPr lang="ru-RU" sz="192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192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РЕСПУБЛИКИ БУРЯТИЯ</a:t>
            </a:r>
            <a:endParaRPr lang="ru-RU" sz="192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0" y="454121"/>
            <a:ext cx="12192000" cy="9694"/>
          </a:xfrm>
          <a:prstGeom prst="line">
            <a:avLst/>
          </a:prstGeom>
          <a:ln w="127000">
            <a:solidFill>
              <a:srgbClr val="FFD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 userDrawn="1"/>
        </p:nvSpPr>
        <p:spPr>
          <a:xfrm>
            <a:off x="0" y="2"/>
            <a:ext cx="12192000" cy="260648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6021288"/>
            <a:ext cx="1219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126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0D1-243F-4604-B818-D827E5B8F868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08726"/>
            <a:ext cx="3209461" cy="52174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340" y="908726"/>
            <a:ext cx="8544949" cy="52174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1057-5269-4FF8-AADD-FB301071BFDE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8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F7D8B5-1751-4EE2-9052-C2180A6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1910" y="6230391"/>
            <a:ext cx="631873" cy="511175"/>
          </a:xfrm>
          <a:prstGeom prst="rect">
            <a:avLst/>
          </a:prstGeom>
        </p:spPr>
        <p:txBody>
          <a:bodyPr/>
          <a:lstStyle>
            <a:lvl1pPr algn="ctr">
              <a:defRPr sz="1680">
                <a:solidFill>
                  <a:srgbClr val="B02020"/>
                </a:solidFill>
                <a:latin typeface="Montserrat regular" pitchFamily="2" charset="-52"/>
              </a:defRPr>
            </a:lvl1pPr>
          </a:lstStyle>
          <a:p>
            <a:fld id="{8DB86FC8-E4E6-4A7F-967E-5AA6B53A30D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7C005C4-9E86-4F03-8305-490015712A01}"/>
              </a:ext>
            </a:extLst>
          </p:cNvPr>
          <p:cNvCxnSpPr>
            <a:cxnSpLocks/>
          </p:cNvCxnSpPr>
          <p:nvPr userDrawn="1"/>
        </p:nvCxnSpPr>
        <p:spPr>
          <a:xfrm>
            <a:off x="1919368" y="6484357"/>
            <a:ext cx="9472532" cy="0"/>
          </a:xfrm>
          <a:prstGeom prst="line">
            <a:avLst/>
          </a:prstGeom>
          <a:ln w="12700">
            <a:solidFill>
              <a:srgbClr val="B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2BF578-FDD3-4ED8-B05B-F227C5437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" y="6278016"/>
            <a:ext cx="1378455" cy="4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37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D7A3-CF74-4C3E-B56B-9458F00E3F8B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589" y="116632"/>
            <a:ext cx="61978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60363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b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842636"/>
            <a:ext cx="6096000" cy="1069"/>
          </a:xfrm>
          <a:prstGeom prst="line">
            <a:avLst/>
          </a:prstGeom>
          <a:ln w="76200">
            <a:solidFill>
              <a:srgbClr val="003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8928000" y="829024"/>
            <a:ext cx="3264000" cy="9694"/>
          </a:xfrm>
          <a:prstGeom prst="line">
            <a:avLst/>
          </a:prstGeom>
          <a:ln w="76200">
            <a:solidFill>
              <a:srgbClr val="FFD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7929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58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7C57-D1AD-4F13-9AA8-C002100E723F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340" y="908726"/>
            <a:ext cx="5851061" cy="521744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08726"/>
            <a:ext cx="5851061" cy="521744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FB68-047E-4571-80D5-0265375A7801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340" y="908726"/>
            <a:ext cx="5856651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341" y="1556796"/>
            <a:ext cx="5853179" cy="4569371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908726"/>
            <a:ext cx="5856651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1556796"/>
            <a:ext cx="5855295" cy="4569371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8BCC-02B6-4228-AAFF-34997BE2E4F2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C7FC-F295-4B5E-A8DD-9310A3217C66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6C4-8D35-471A-B562-86F943DA9465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2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817A-7C8F-48F6-8C98-14DB71A836AE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01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908727"/>
            <a:ext cx="7315200" cy="381885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9EE9-474A-46FD-B43D-FE749FFF9770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2" descr="https://egov-buryatia.ru/upload/iblock/c00/c00443d6d1cc56321d591d13a5afa9c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16632"/>
            <a:ext cx="715797" cy="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0" y="781676"/>
            <a:ext cx="6096000" cy="106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6096000" y="774272"/>
            <a:ext cx="3264000" cy="96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81833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9264352" y="157420"/>
            <a:ext cx="2016224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ru-RU" sz="10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</a:t>
            </a:r>
            <a:r>
              <a:rPr lang="ru-RU" sz="108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0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БУРЯТИЯ</a:t>
            </a:r>
            <a:endParaRPr lang="ru-RU" sz="108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6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40" y="147857"/>
            <a:ext cx="8736971" cy="54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341" y="908726"/>
            <a:ext cx="11853035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ECD2-7110-4844-B32B-D0EAAE488F48}" type="datetime2">
              <a:rPr lang="ru-RU" smtClean="0"/>
              <a:t>пятница, 1 ноября 2024 г.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815E-DDE9-41F9-9DF0-F7AAE4B990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1097280" rtl="0" eaLnBrk="1" latinLnBrk="0" hangingPunct="1">
        <a:spcBef>
          <a:spcPct val="0"/>
        </a:spcBef>
        <a:buNone/>
        <a:defRPr sz="384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4.jpeg"/><Relationship Id="rId3" Type="http://schemas.openxmlformats.org/officeDocument/2006/relationships/image" Target="../media/image13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32.jpeg"/><Relationship Id="rId5" Type="http://schemas.openxmlformats.org/officeDocument/2006/relationships/image" Target="../media/image15.emf"/><Relationship Id="rId10" Type="http://schemas.microsoft.com/office/2007/relationships/diagramDrawing" Target="../diagrams/drawing2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9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jpeg"/><Relationship Id="rId5" Type="http://schemas.openxmlformats.org/officeDocument/2006/relationships/image" Target="../media/image15.emf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1528" y="1551709"/>
            <a:ext cx="7158182" cy="1468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20567" r="23575" b="18901"/>
          <a:stretch/>
        </p:blipFill>
        <p:spPr bwMode="auto">
          <a:xfrm>
            <a:off x="5695949" y="635793"/>
            <a:ext cx="790575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0" cy="2553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72407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96359"/>
            <a:ext cx="12192000" cy="256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4" y="2077359"/>
            <a:ext cx="7241310" cy="46934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900111" y="1551709"/>
            <a:ext cx="1038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krobat" pitchFamily="50" charset="-52"/>
                <a:cs typeface="Arial" pitchFamily="34" charset="0"/>
              </a:rPr>
              <a:t>Спектакль на основе культурного наследия </a:t>
            </a:r>
            <a:r>
              <a:rPr lang="ru-RU" sz="3200" b="1" dirty="0" err="1" smtClean="0">
                <a:latin typeface="Akrobat" pitchFamily="50" charset="-52"/>
                <a:cs typeface="Arial" pitchFamily="34" charset="0"/>
              </a:rPr>
              <a:t>семейских</a:t>
            </a:r>
            <a:r>
              <a:rPr lang="ru-RU" sz="3200" b="1" dirty="0" smtClean="0">
                <a:latin typeface="Akrobat" pitchFamily="50" charset="-52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latin typeface="Akrobat" pitchFamily="50" charset="-52"/>
                <a:cs typeface="Arial" pitchFamily="34" charset="0"/>
              </a:rPr>
              <a:t>как модель взаимодействия </a:t>
            </a:r>
          </a:p>
          <a:p>
            <a:pPr algn="ctr"/>
            <a:r>
              <a:rPr lang="ru-RU" sz="3200" b="1" dirty="0" smtClean="0">
                <a:latin typeface="Akrobat" pitchFamily="50" charset="-52"/>
                <a:cs typeface="Arial" pitchFamily="34" charset="0"/>
              </a:rPr>
              <a:t>«медицинский работник – пациент» </a:t>
            </a:r>
            <a:endParaRPr lang="ru-RU" sz="3200" b="1" dirty="0">
              <a:latin typeface="Akrobat" pitchFamily="50" charset="-52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89" b="59027"/>
          <a:stretch/>
        </p:blipFill>
        <p:spPr>
          <a:xfrm>
            <a:off x="-4765" y="5947881"/>
            <a:ext cx="12196765" cy="638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765" y="6586633"/>
            <a:ext cx="12196766" cy="13744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675" y="4793790"/>
            <a:ext cx="3565608" cy="19420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9568" y="1360273"/>
            <a:ext cx="5649589" cy="474667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Стартовое совещание, утверждение рабочей группы, утверждение дорожной карты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2211FB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2211FB"/>
              </a:solidFill>
              <a:latin typeface="Arial Narrow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10542" y="2432616"/>
            <a:ext cx="2609852" cy="474040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Разработка сценария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27076" y="1360273"/>
            <a:ext cx="4835115" cy="366340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Создание театральной студии «Адреналин»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36161" y="2432616"/>
            <a:ext cx="3120688" cy="409086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Проведение репетиций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397" y="2432616"/>
            <a:ext cx="3471791" cy="587256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Открытие, проведение 1 спектакля в </a:t>
            </a:r>
            <a:r>
              <a:rPr lang="ru-RU" sz="1600" dirty="0" err="1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с.Тарбагатай</a:t>
            </a:r>
            <a:endParaRPr lang="ru-RU" sz="1600" dirty="0" smtClean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8137" y="3572120"/>
            <a:ext cx="2924731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Промежуточная оценка результатов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2211FB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2211FB"/>
              </a:solidFill>
              <a:latin typeface="Arial Narrow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Описание хода реализации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43338" y="50955"/>
            <a:ext cx="304800" cy="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234" y="962658"/>
            <a:ext cx="293453" cy="293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4927" t="19811" r="3941" b="22061"/>
          <a:stretch/>
        </p:blipFill>
        <p:spPr>
          <a:xfrm>
            <a:off x="11208949" y="1936173"/>
            <a:ext cx="477567" cy="318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2375" t="17750" r="8250" b="16750"/>
          <a:stretch/>
        </p:blipFill>
        <p:spPr>
          <a:xfrm>
            <a:off x="10991785" y="987710"/>
            <a:ext cx="349474" cy="286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7076" y="3067187"/>
            <a:ext cx="356070" cy="356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4362" y="3072399"/>
            <a:ext cx="357423" cy="3861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64736" y="963547"/>
            <a:ext cx="1757169" cy="335214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 января 2024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52340" y="1960555"/>
            <a:ext cx="2084153" cy="310908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9-15 января 2024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49797" y="1955864"/>
            <a:ext cx="2680439" cy="380141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 января – 1 февраля 2024 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96079" y="1946635"/>
            <a:ext cx="1665871" cy="389146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февраля2024 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70043" y="3121533"/>
            <a:ext cx="1396938" cy="366929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апреля 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04180" y="3586404"/>
            <a:ext cx="3109016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Проведение спектакля в п. Николаевский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61121" y="3100845"/>
            <a:ext cx="2205132" cy="366929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</a:t>
            </a:r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июля 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68299" y="3071278"/>
            <a:ext cx="1396938" cy="366929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 </a:t>
            </a:r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июля 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54503" y="3584092"/>
            <a:ext cx="3109016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Промежуточная оценка результатов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2211FB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2211FB"/>
              </a:solidFill>
              <a:latin typeface="Arial Narrow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33914" y="4793790"/>
            <a:ext cx="3932134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Проведение спектаклей в населенных пунктах </a:t>
            </a:r>
            <a:r>
              <a:rPr lang="ru-RU" sz="1600" dirty="0" err="1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Жиримского</a:t>
            </a:r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«куста»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2211FB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2211FB"/>
              </a:solidFill>
              <a:latin typeface="Arial Narrow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49797" y="4300832"/>
            <a:ext cx="2244010" cy="402456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1августа 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8960" y="4712022"/>
            <a:ext cx="3109016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Промежуточная оценка результатов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86255" y="4247210"/>
            <a:ext cx="1585221" cy="366929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1сентября2024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8537" y="5911365"/>
            <a:ext cx="3496888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Проведение спектаклей в </a:t>
            </a:r>
            <a:r>
              <a:rPr lang="ru-RU" sz="1600" dirty="0" err="1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с.Большой</a:t>
            </a:r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Куналей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42975" y="5346375"/>
            <a:ext cx="2358241" cy="457695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 сентября </a:t>
            </a:r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–</a:t>
            </a:r>
          </a:p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80432" y="5911367"/>
            <a:ext cx="3109016" cy="552585"/>
          </a:xfrm>
          <a:prstGeom prst="roundRect">
            <a:avLst/>
          </a:prstGeom>
          <a:solidFill>
            <a:schemeClr val="bg1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2211F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ценка результатов, подведение итогов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rgbClr val="2211F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2211F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85102" y="5448677"/>
            <a:ext cx="1848307" cy="366929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октября 2024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925" y="1926189"/>
            <a:ext cx="548498" cy="4257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870" y="5437141"/>
            <a:ext cx="356070" cy="3560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250" y="4326233"/>
            <a:ext cx="356070" cy="35607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0555" y="5308340"/>
            <a:ext cx="422507" cy="45647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2504" y="4227980"/>
            <a:ext cx="357423" cy="38615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849" y="3128360"/>
            <a:ext cx="357423" cy="38615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7"/>
          <a:srcRect l="12375" t="17750" r="8250" b="16750"/>
          <a:stretch/>
        </p:blipFill>
        <p:spPr>
          <a:xfrm>
            <a:off x="7675285" y="1953120"/>
            <a:ext cx="485820" cy="398815"/>
          </a:xfrm>
          <a:prstGeom prst="rect">
            <a:avLst/>
          </a:prstGeom>
        </p:spPr>
      </p:pic>
      <p:sp>
        <p:nvSpPr>
          <p:cNvPr id="64" name="Минус 63"/>
          <p:cNvSpPr/>
          <p:nvPr/>
        </p:nvSpPr>
        <p:spPr>
          <a:xfrm>
            <a:off x="3488771" y="3676508"/>
            <a:ext cx="518411" cy="315093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3808856" y="4820429"/>
            <a:ext cx="468091" cy="330198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Минус 65"/>
          <p:cNvSpPr/>
          <p:nvPr/>
        </p:nvSpPr>
        <p:spPr>
          <a:xfrm>
            <a:off x="4276947" y="5991793"/>
            <a:ext cx="559214" cy="346449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Минус 66"/>
          <p:cNvSpPr/>
          <p:nvPr/>
        </p:nvSpPr>
        <p:spPr>
          <a:xfrm>
            <a:off x="7417716" y="3494599"/>
            <a:ext cx="597596" cy="392537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672407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6200000">
            <a:off x="-13055" y="5578270"/>
            <a:ext cx="1105341" cy="357842"/>
          </a:xfrm>
          <a:prstGeom prst="blockArc">
            <a:avLst>
              <a:gd name="adj1" fmla="val 10835074"/>
              <a:gd name="adj2" fmla="val 0"/>
              <a:gd name="adj3" fmla="val 25000"/>
            </a:avLst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Арка 68"/>
          <p:cNvSpPr/>
          <p:nvPr/>
        </p:nvSpPr>
        <p:spPr>
          <a:xfrm rot="8790584">
            <a:off x="8309939" y="4426911"/>
            <a:ext cx="1316720" cy="451836"/>
          </a:xfrm>
          <a:prstGeom prst="blockArc">
            <a:avLst>
              <a:gd name="adj1" fmla="val 10835074"/>
              <a:gd name="adj2" fmla="val 0"/>
              <a:gd name="adj3" fmla="val 25000"/>
            </a:avLst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Минус 69"/>
          <p:cNvSpPr/>
          <p:nvPr/>
        </p:nvSpPr>
        <p:spPr>
          <a:xfrm>
            <a:off x="8111095" y="2418799"/>
            <a:ext cx="597596" cy="392537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инус 70"/>
          <p:cNvSpPr/>
          <p:nvPr/>
        </p:nvSpPr>
        <p:spPr>
          <a:xfrm>
            <a:off x="6067653" y="1289389"/>
            <a:ext cx="597596" cy="392537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366048" y="963547"/>
            <a:ext cx="1757169" cy="335214"/>
          </a:xfrm>
          <a:prstGeom prst="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 января 2024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3" name="Минус 72"/>
          <p:cNvSpPr/>
          <p:nvPr/>
        </p:nvSpPr>
        <p:spPr>
          <a:xfrm>
            <a:off x="4135116" y="2439987"/>
            <a:ext cx="597596" cy="392537"/>
          </a:xfrm>
          <a:prstGeom prst="mathMinus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Арка 73"/>
          <p:cNvSpPr/>
          <p:nvPr/>
        </p:nvSpPr>
        <p:spPr>
          <a:xfrm rot="5400000">
            <a:off x="11278987" y="1917767"/>
            <a:ext cx="1100346" cy="403395"/>
          </a:xfrm>
          <a:prstGeom prst="blockArc">
            <a:avLst>
              <a:gd name="adj1" fmla="val 10835074"/>
              <a:gd name="adj2" fmla="val 0"/>
              <a:gd name="adj3" fmla="val 25000"/>
            </a:avLst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Арка 74"/>
          <p:cNvSpPr/>
          <p:nvPr/>
        </p:nvSpPr>
        <p:spPr>
          <a:xfrm rot="16200000">
            <a:off x="-224195" y="3056781"/>
            <a:ext cx="1105341" cy="357842"/>
          </a:xfrm>
          <a:prstGeom prst="blockArc">
            <a:avLst>
              <a:gd name="adj1" fmla="val 10835074"/>
              <a:gd name="adj2" fmla="val 0"/>
              <a:gd name="adj3" fmla="val 25000"/>
            </a:avLst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Oval 35">
            <a:extLst>
              <a:ext uri="{FF2B5EF4-FFF2-40B4-BE49-F238E27FC236}">
                <a16:creationId xmlns=""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8422559" y="305694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35">
            <a:extLst>
              <a:ext uri="{FF2B5EF4-FFF2-40B4-BE49-F238E27FC236}">
                <a16:creationId xmlns=""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544002" y="3121327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35">
            <a:extLst>
              <a:ext uri="{FF2B5EF4-FFF2-40B4-BE49-F238E27FC236}">
                <a16:creationId xmlns=""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718537" y="4287673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35">
            <a:extLst>
              <a:ext uri="{FF2B5EF4-FFF2-40B4-BE49-F238E27FC236}">
                <a16:creationId xmlns="" xmlns:a16="http://schemas.microsoft.com/office/drawing/2014/main" id="{561DC0D9-BE3B-4044-9119-7D020AB49F2A}"/>
              </a:ext>
            </a:extLst>
          </p:cNvPr>
          <p:cNvSpPr/>
          <p:nvPr/>
        </p:nvSpPr>
        <p:spPr>
          <a:xfrm>
            <a:off x="4994344" y="5451433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85900" y="108290"/>
            <a:ext cx="7987801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</a:t>
            </a:r>
            <a:r>
              <a:rPr lang="ru-RU" sz="28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Ресурсы, используемые при реализации проекта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17990708"/>
              </p:ext>
            </p:extLst>
          </p:nvPr>
        </p:nvGraphicFramePr>
        <p:xfrm>
          <a:off x="210468" y="1181099"/>
          <a:ext cx="5552157" cy="299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6686550" y="1137693"/>
            <a:ext cx="5294450" cy="21389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3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 Narrow" pitchFamily="34" charset="0"/>
              </a:rPr>
              <a:t>На реализацию проекта не затрачено финансовых средств:</a:t>
            </a:r>
          </a:p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 Narrow" pitchFamily="34" charset="0"/>
              </a:rPr>
              <a:t>Костюмы – предоставлены отделом культуры</a:t>
            </a:r>
          </a:p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 Narrow" pitchFamily="34" charset="0"/>
              </a:rPr>
              <a:t>Декорации – предоставлены отделом культуры</a:t>
            </a:r>
          </a:p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 Narrow" pitchFamily="34" charset="0"/>
              </a:rPr>
              <a:t>Аренда сцены – на безвозмездной основе</a:t>
            </a:r>
          </a:p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 Narrow" pitchFamily="34" charset="0"/>
              </a:rPr>
              <a:t>Информирование – через имеющиеся информационные каналы </a:t>
            </a:r>
          </a:p>
          <a:p>
            <a:pPr algn="ctr"/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pic>
        <p:nvPicPr>
          <p:cNvPr id="17" name="Picture 4" descr="https://moskvalux.ru/wp-content/uploads/2020/03/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2" y="5423337"/>
            <a:ext cx="2661177" cy="10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28" y="5167844"/>
            <a:ext cx="1950872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11225"/>
            <a:ext cx="2093646" cy="1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75" y="5090979"/>
            <a:ext cx="2500177" cy="13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30482" y="4386592"/>
            <a:ext cx="2525159" cy="477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 dirty="0" smtClean="0">
              <a:solidFill>
                <a:srgbClr val="2211FB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ГБУЗ 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Тарбагатайская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ЦРБ»</a:t>
            </a:r>
          </a:p>
          <a:p>
            <a:pPr algn="ctr">
              <a:lnSpc>
                <a:spcPts val="1900"/>
              </a:lnSpc>
            </a:pP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60493" y="4394269"/>
            <a:ext cx="2635512" cy="48053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Комитет культуры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76393" y="4373673"/>
            <a:ext cx="2312056" cy="480531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Администрация района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33774" y="4373673"/>
            <a:ext cx="2500177" cy="477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Театральная студия ДК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238750" y="3519707"/>
            <a:ext cx="6741832" cy="544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3840" kern="120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ru-RU" sz="3600" b="1" kern="0" smtClean="0">
                <a:solidFill>
                  <a:schemeClr val="accent3"/>
                </a:solidFill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Прототип проектного офиса</a:t>
            </a:r>
            <a:endParaRPr lang="ru-RU" sz="3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Практическая значимость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666" y="1268760"/>
            <a:ext cx="5048285" cy="369332"/>
          </a:xfrm>
          <a:prstGeom prst="rect">
            <a:avLst/>
          </a:prstGeom>
          <a:solidFill>
            <a:srgbClr val="FFD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МЕДИЦИНСКИЙ ПЕРСОНАЛ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4385" y="1916832"/>
            <a:ext cx="576064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1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385" y="2568327"/>
            <a:ext cx="576064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2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386" y="3204719"/>
            <a:ext cx="576063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3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4563" y="3836939"/>
            <a:ext cx="576064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4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5825" y="1916832"/>
            <a:ext cx="4058047" cy="432048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rgbClr val="FFD900"/>
                </a:solidFill>
                <a:latin typeface="Arial Narrow" panose="020B0606020202030204" pitchFamily="34" charset="0"/>
              </a:rPr>
              <a:t>Обеспечение охвата профилактическими мероприятиями</a:t>
            </a:r>
            <a:endParaRPr lang="ru-RU" dirty="0">
              <a:solidFill>
                <a:srgbClr val="FFD9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5825" y="2568327"/>
            <a:ext cx="4058047" cy="509816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rgbClr val="FFD900"/>
                </a:solidFill>
                <a:latin typeface="Arial Narrow" panose="020B0606020202030204" pitchFamily="34" charset="0"/>
              </a:rPr>
              <a:t>Повышение качества профилактических мероприятий</a:t>
            </a:r>
            <a:endParaRPr lang="ru-RU" dirty="0">
              <a:solidFill>
                <a:srgbClr val="FFD9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5825" y="3222159"/>
            <a:ext cx="4058047" cy="451286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rgbClr val="FFD900"/>
                </a:solidFill>
                <a:latin typeface="Arial Narrow" panose="020B0606020202030204" pitchFamily="34" charset="0"/>
              </a:rPr>
              <a:t>Снижение числа лиц, не обследованных 2 года и более</a:t>
            </a:r>
            <a:endParaRPr lang="ru-RU" dirty="0">
              <a:solidFill>
                <a:srgbClr val="FFD9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85825" y="3839666"/>
            <a:ext cx="4058047" cy="516082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>
                <a:solidFill>
                  <a:srgbClr val="FFD900"/>
                </a:solidFill>
                <a:latin typeface="Arial Narrow" panose="020B0606020202030204" pitchFamily="34" charset="0"/>
              </a:rPr>
              <a:t>Обеспечение охвата диспансерным наблюдением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1531" y="1268760"/>
            <a:ext cx="495303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itchFamily="34" charset="0"/>
              </a:rPr>
              <a:t>ПАЦИЕНТЫ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962900" y="1873829"/>
            <a:ext cx="4044418" cy="47505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1900"/>
              </a:lnSpc>
            </a:pP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Увеличение </a:t>
            </a: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числа пациентов, 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lnSpc>
                <a:spcPts val="1900"/>
              </a:lnSpc>
            </a:pP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охваченных диспансерным </a:t>
            </a: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наблюдением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52117" y="1890572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1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62900" y="2489883"/>
            <a:ext cx="4044418" cy="51049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Снижение числа обострений, развития осложнений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962900" y="3097381"/>
            <a:ext cx="4044418" cy="4840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1900"/>
              </a:lnSpc>
            </a:pP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знаний о факторах риска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52117" y="2489883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2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52117" y="3078143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3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76839" y="5470376"/>
            <a:ext cx="4044418" cy="58729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Снижение показателей смертности, увеличение продолжительности жизни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52117" y="3673445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4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999079" y="6175431"/>
            <a:ext cx="8945329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3600" dirty="0" smtClean="0">
              <a:solidFill>
                <a:srgbClr val="2211FB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3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Сохранение культурного наследия «</a:t>
            </a:r>
            <a:r>
              <a:rPr lang="ru-RU" sz="36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семейских</a:t>
            </a:r>
            <a:r>
              <a:rPr lang="ru-RU" sz="3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sz="3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"/>
          <p:cNvGrpSpPr/>
          <p:nvPr/>
        </p:nvGrpSpPr>
        <p:grpSpPr>
          <a:xfrm>
            <a:off x="5253036" y="1890572"/>
            <a:ext cx="1624944" cy="3997795"/>
            <a:chOff x="3962646" y="966862"/>
            <a:chExt cx="1218708" cy="3209776"/>
          </a:xfrm>
        </p:grpSpPr>
        <p:sp>
          <p:nvSpPr>
            <p:cNvPr id="43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165014" y="4355748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5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65014" y="4941168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6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65014" y="5522848"/>
            <a:ext cx="576064" cy="432048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7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965098" y="3688104"/>
            <a:ext cx="4044418" cy="4840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1900"/>
              </a:lnSpc>
            </a:pP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знаний о профилактике хронических заболеваний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965098" y="4268987"/>
            <a:ext cx="4044418" cy="4840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1900"/>
              </a:lnSpc>
            </a:pP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знаний о симптомах неотложных состояний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965098" y="4874468"/>
            <a:ext cx="4044418" cy="4840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ts val="1900"/>
              </a:lnSpc>
            </a:pPr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знаний о правилах оказания первой помощи</a:t>
            </a:r>
            <a:endParaRPr lang="ru-RU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4564" y="4437112"/>
            <a:ext cx="576064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5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3744" y="5038328"/>
            <a:ext cx="576064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6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4385" y="5600472"/>
            <a:ext cx="565423" cy="432048"/>
          </a:xfrm>
          <a:prstGeom prst="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itchFamily="34" charset="0"/>
              </a:rPr>
              <a:t>7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85823" y="4437112"/>
            <a:ext cx="4058049" cy="451286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>
                <a:solidFill>
                  <a:srgbClr val="FFD900"/>
                </a:solidFill>
                <a:latin typeface="Arial Narrow" panose="020B0606020202030204" pitchFamily="34" charset="0"/>
              </a:rPr>
              <a:t>Повышение качества диспансерного наблюдения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85826" y="5019090"/>
            <a:ext cx="4058046" cy="451286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>
                <a:solidFill>
                  <a:srgbClr val="FFD900"/>
                </a:solidFill>
                <a:latin typeface="Arial Narrow" panose="020B0606020202030204" pitchFamily="34" charset="0"/>
              </a:rPr>
              <a:t>Вовлечение пациентов в организацию процесса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85824" y="5581234"/>
            <a:ext cx="4058048" cy="451286"/>
          </a:xfrm>
          <a:prstGeom prst="roundRect">
            <a:avLst/>
          </a:prstGeom>
          <a:noFill/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dirty="0" smtClean="0">
                <a:solidFill>
                  <a:srgbClr val="FFD900"/>
                </a:solidFill>
                <a:latin typeface="Arial Narrow" panose="020B0606020202030204" pitchFamily="34" charset="0"/>
              </a:rPr>
              <a:t>Профилактика эмоционального выгорания</a:t>
            </a:r>
            <a:endParaRPr lang="ru-RU" dirty="0">
              <a:solidFill>
                <a:srgbClr val="FFD9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Результаты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042418"/>
              </p:ext>
            </p:extLst>
          </p:nvPr>
        </p:nvGraphicFramePr>
        <p:xfrm>
          <a:off x="152400" y="1409700"/>
          <a:ext cx="5800725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199717"/>
              </p:ext>
            </p:extLst>
          </p:nvPr>
        </p:nvGraphicFramePr>
        <p:xfrm>
          <a:off x="7086601" y="1563701"/>
          <a:ext cx="4848224" cy="499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19075" y="1012665"/>
            <a:ext cx="10655130" cy="387510"/>
          </a:xfrm>
          <a:prstGeom prst="rect">
            <a:avLst/>
          </a:prstGeom>
          <a:solidFill>
            <a:schemeClr val="bg1"/>
          </a:solidFill>
        </p:spPr>
        <p:txBody>
          <a:bodyPr lIns="121830" tIns="60913" rIns="121830" bIns="60913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739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Смертность населения </a:t>
            </a:r>
            <a:r>
              <a:rPr lang="ru-RU" sz="1600" b="1" dirty="0">
                <a:solidFill>
                  <a:srgbClr val="F030D9"/>
                </a:solidFill>
                <a:latin typeface="Arial" pitchFamily="34" charset="0"/>
                <a:cs typeface="Arial" pitchFamily="34" charset="0"/>
              </a:rPr>
              <a:t>от заболеваний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100 тыс. нас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Бурятстат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10 мес.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г. – 962,5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274" y="5324475"/>
            <a:ext cx="5910454" cy="209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81824" y="2647950"/>
            <a:ext cx="4810507" cy="20955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Результаты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1071546"/>
            <a:ext cx="2381267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ДОГВН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0960" y="1428736"/>
            <a:ext cx="4762533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85912521"/>
              </p:ext>
            </p:extLst>
          </p:nvPr>
        </p:nvGraphicFramePr>
        <p:xfrm>
          <a:off x="761963" y="1500174"/>
          <a:ext cx="4064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191251" y="1071546"/>
            <a:ext cx="400052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Профилактические осмотры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91251" y="1428736"/>
            <a:ext cx="5334037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742919084"/>
              </p:ext>
            </p:extLst>
          </p:nvPr>
        </p:nvGraphicFramePr>
        <p:xfrm>
          <a:off x="6381752" y="1571612"/>
          <a:ext cx="4476781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286501" y="3786190"/>
            <a:ext cx="4476781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Направлено на 2-й этап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91251" y="4214818"/>
            <a:ext cx="5334037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650416580"/>
              </p:ext>
            </p:extLst>
          </p:nvPr>
        </p:nvGraphicFramePr>
        <p:xfrm>
          <a:off x="6477003" y="4357694"/>
          <a:ext cx="4953035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85709" y="3929066"/>
            <a:ext cx="2571768" cy="185027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осмотрены 2 года и более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01.01.2024 </a:t>
            </a:r>
            <a:r>
              <a:rPr lang="ru-RU" dirty="0">
                <a:solidFill>
                  <a:schemeClr val="tx1"/>
                </a:solidFill>
              </a:rPr>
              <a:t>г. – 5104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01.10.2024 </a:t>
            </a:r>
            <a:r>
              <a:rPr lang="ru-RU" dirty="0">
                <a:solidFill>
                  <a:schemeClr val="tx1"/>
                </a:solidFill>
              </a:rPr>
              <a:t>г. – </a:t>
            </a:r>
            <a:r>
              <a:rPr lang="ru-RU" dirty="0" smtClean="0">
                <a:solidFill>
                  <a:schemeClr val="tx1"/>
                </a:solidFill>
              </a:rPr>
              <a:t>2208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Динамика – </a:t>
            </a:r>
            <a:r>
              <a:rPr lang="ru-RU" b="1" dirty="0" smtClean="0">
                <a:solidFill>
                  <a:schemeClr val="tx1"/>
                </a:solidFill>
              </a:rPr>
              <a:t>56,7%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24147" y="3929066"/>
            <a:ext cx="2800391" cy="185027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Доля,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информированности населения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en-US" dirty="0" smtClean="0">
                <a:solidFill>
                  <a:schemeClr val="tx1"/>
                </a:solidFill>
              </a:rPr>
              <a:t>01</a:t>
            </a:r>
            <a:r>
              <a:rPr lang="ru-RU" dirty="0" smtClean="0">
                <a:solidFill>
                  <a:schemeClr val="tx1"/>
                </a:solidFill>
              </a:rPr>
              <a:t>.01.2024 </a:t>
            </a:r>
            <a:r>
              <a:rPr lang="ru-RU" dirty="0">
                <a:solidFill>
                  <a:schemeClr val="tx1"/>
                </a:solidFill>
              </a:rPr>
              <a:t>г. – </a:t>
            </a:r>
            <a:r>
              <a:rPr lang="ru-RU" dirty="0" smtClean="0">
                <a:solidFill>
                  <a:schemeClr val="tx1"/>
                </a:solidFill>
              </a:rPr>
              <a:t>20,2%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01.10.2024 </a:t>
            </a:r>
            <a:r>
              <a:rPr lang="ru-RU" dirty="0">
                <a:solidFill>
                  <a:schemeClr val="tx1"/>
                </a:solidFill>
              </a:rPr>
              <a:t>г. – </a:t>
            </a:r>
            <a:r>
              <a:rPr lang="ru-RU" dirty="0" smtClean="0">
                <a:solidFill>
                  <a:schemeClr val="tx1"/>
                </a:solidFill>
              </a:rPr>
              <a:t>80,3%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57326" y="108290"/>
            <a:ext cx="8016376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Рекомендации и перспективы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576" y="2514601"/>
            <a:ext cx="4657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9" y="2514603"/>
            <a:ext cx="3096419" cy="41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7" y="2514603"/>
            <a:ext cx="3624663" cy="41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742277" y="1076333"/>
            <a:ext cx="3723237" cy="126681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Использование национального колорита </a:t>
            </a:r>
          </a:p>
          <a:p>
            <a:pPr algn="ctr"/>
            <a:r>
              <a:rPr lang="ru-RU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Тарбагатайский</a:t>
            </a:r>
            <a:r>
              <a:rPr lang="ru-RU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район – Центр старообрядчества России</a:t>
            </a:r>
            <a:endParaRPr lang="ru-RU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3729" y="1076332"/>
            <a:ext cx="4981571" cy="126681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Данный проект может быть тиражирован в любой МО, оказывающей первичную медико-санитарную помощь</a:t>
            </a:r>
            <a:endParaRPr lang="ru-RU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381001" y="1139035"/>
            <a:ext cx="933450" cy="114141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847170" y="1268595"/>
            <a:ext cx="839380" cy="91263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1528" y="1551709"/>
            <a:ext cx="7158182" cy="1468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673" y="766618"/>
            <a:ext cx="5227782" cy="683491"/>
          </a:xfrm>
          <a:prstGeom prst="round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687" y="766618"/>
            <a:ext cx="45546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Команда проекта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1508" t="17326" r="7513" b="12578"/>
          <a:stretch/>
        </p:blipFill>
        <p:spPr>
          <a:xfrm>
            <a:off x="1238828" y="1611978"/>
            <a:ext cx="1226128" cy="1338378"/>
          </a:xfrm>
          <a:prstGeom prst="rect">
            <a:avLst/>
          </a:prstGeom>
          <a:ln w="38100" cap="sq">
            <a:solidFill>
              <a:srgbClr val="FFD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4663" t="6096" r="10483" b="13398"/>
          <a:stretch/>
        </p:blipFill>
        <p:spPr>
          <a:xfrm>
            <a:off x="3968029" y="1604934"/>
            <a:ext cx="1232782" cy="1345422"/>
          </a:xfrm>
          <a:prstGeom prst="rect">
            <a:avLst/>
          </a:prstGeom>
          <a:noFill/>
          <a:ln w="38100" cap="sq">
            <a:solidFill>
              <a:srgbClr val="FFD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b="11561"/>
          <a:stretch/>
        </p:blipFill>
        <p:spPr>
          <a:xfrm>
            <a:off x="6716398" y="1645400"/>
            <a:ext cx="1238554" cy="1332231"/>
          </a:xfrm>
          <a:prstGeom prst="rect">
            <a:avLst/>
          </a:prstGeom>
          <a:ln w="38100" cap="sq">
            <a:solidFill>
              <a:srgbClr val="FFD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9750" t="1" r="8616" b="1097"/>
          <a:stretch/>
        </p:blipFill>
        <p:spPr>
          <a:xfrm>
            <a:off x="9395681" y="1604934"/>
            <a:ext cx="1238554" cy="1399077"/>
          </a:xfrm>
          <a:prstGeom prst="rect">
            <a:avLst/>
          </a:prstGeom>
          <a:solidFill>
            <a:srgbClr val="00B240"/>
          </a:solidFill>
          <a:ln w="38100" cap="sq">
            <a:solidFill>
              <a:srgbClr val="FFD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20567" r="23575" b="18901"/>
          <a:stretch/>
        </p:blipFill>
        <p:spPr bwMode="auto">
          <a:xfrm>
            <a:off x="5695950" y="635794"/>
            <a:ext cx="790575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0" cy="2553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72407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896359"/>
            <a:ext cx="12192000" cy="25653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60556" y="3071428"/>
            <a:ext cx="2041237" cy="3537528"/>
          </a:xfrm>
          <a:prstGeom prst="round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3900" y="3591472"/>
            <a:ext cx="226695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Тугаринова </a:t>
            </a:r>
          </a:p>
          <a:p>
            <a:pPr algn="ctr"/>
            <a:r>
              <a:rPr lang="ru-RU" b="1" u="sng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Ольга </a:t>
            </a:r>
          </a:p>
          <a:p>
            <a:pPr algn="ctr"/>
            <a:r>
              <a:rPr lang="ru-RU" b="1" u="sng" cap="none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Анатольевна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Главный врач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ГБУЗ 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«Тарбагатайская 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ЦРБ» </a:t>
            </a:r>
            <a:endParaRPr lang="ru-RU" b="1" cap="none" spc="50" dirty="0">
              <a:ln w="952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0857" y="3080220"/>
            <a:ext cx="2041237" cy="3537528"/>
          </a:xfrm>
          <a:prstGeom prst="round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34915" y="3405160"/>
            <a:ext cx="206794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Чебунина </a:t>
            </a:r>
          </a:p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алина </a:t>
            </a:r>
          </a:p>
          <a:p>
            <a:pPr algn="ctr"/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Ермолаевна</a:t>
            </a:r>
            <a:endParaRPr lang="ru-RU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аслуженный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работник 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культуры России,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очетный 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профессор ВСГИК</a:t>
            </a:r>
            <a:endParaRPr lang="ru-RU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0745" y="3092027"/>
            <a:ext cx="2041237" cy="3537528"/>
          </a:xfrm>
          <a:prstGeom prst="round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40665" y="3315528"/>
            <a:ext cx="219002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Григорьева </a:t>
            </a:r>
          </a:p>
          <a:p>
            <a:pPr algn="ctr"/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Мария</a:t>
            </a:r>
          </a:p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Владимировна</a:t>
            </a:r>
            <a:endParaRPr lang="ru-RU" b="1" u="sng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Врач терапевт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Кабинета профилактики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ГБУЗ 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«Тарбагатайская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ЦРБ»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647" y="3071324"/>
            <a:ext cx="2041237" cy="3537528"/>
          </a:xfrm>
          <a:prstGeom prst="round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36322" y="3372591"/>
            <a:ext cx="2190021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Шахтина</a:t>
            </a:r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Галина </a:t>
            </a:r>
          </a:p>
          <a:p>
            <a:pPr algn="ctr"/>
            <a:r>
              <a:rPr lang="ru-RU" b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Андреевна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Медицинская сестра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Кабинета профилактики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ГБУЗ </a:t>
            </a:r>
          </a:p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«Тарбагатайская</a:t>
            </a: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ЦРБ»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952499" y="959747"/>
            <a:ext cx="5591177" cy="10855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Миссия проекта: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информирование и вовлечение граждан в вопросы профилактики и формирования ЗОЖ через театральные постановки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74520" y="946807"/>
            <a:ext cx="4435017" cy="21969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</a:t>
            </a:r>
            <a:r>
              <a:rPr lang="ru-RU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проекта: </a:t>
            </a:r>
            <a:endParaRPr lang="ru-RU" b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предотвратить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возникновение и развитие хронических заболеваний, предупредить обострение и развитие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осложнений, снизить показатели смертности населения   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-2184" t="2598478" r="51170" b="-2803393"/>
          <a:stretch/>
        </p:blipFill>
        <p:spPr>
          <a:xfrm>
            <a:off x="-136542" y="783150"/>
            <a:ext cx="6232547" cy="35319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3757" y="2650520"/>
            <a:ext cx="4948485" cy="330817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</a:rPr>
              <a:t>Проактивное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</a:rPr>
              <a:t> выявление факторов риска 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50777" y="6235931"/>
            <a:ext cx="8636448" cy="498244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</a:rPr>
              <a:t>Информирование об основных симптомах, профилактике ХНИЗ, симптомах неотложных состояний и правилах оказания первой помощи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5438" y="3975982"/>
            <a:ext cx="6813457" cy="370765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</a:rPr>
              <a:t>Разработка сценария, плана-графика театральных постановок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5625" y="5272824"/>
            <a:ext cx="8647213" cy="379676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Вовлечение пациентов и членов их семей на правах полноценного партнерства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68029" y="4415601"/>
            <a:ext cx="7677146" cy="384627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Обеспечение своевременной постановки на диспансерный учет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9504" y="5736284"/>
            <a:ext cx="8870034" cy="385347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Обеспечение увеличения доли лиц, прошедших  профилактические мероприятия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674" y="3060555"/>
            <a:ext cx="5921361" cy="336013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</a:rPr>
              <a:t>Снижение доли лиц, необследованных два года и более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57451" y="4882326"/>
            <a:ext cx="8172450" cy="318940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Увеличение доли лиц достигших целевых показателей состояния здоровья 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5671" y="3479964"/>
            <a:ext cx="6178541" cy="377661"/>
          </a:xfrm>
          <a:prstGeom prst="rect">
            <a:avLst/>
          </a:prstGeom>
          <a:solidFill>
            <a:schemeClr val="accent3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Постоянный мониторинг критериев результативности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" y="1028700"/>
            <a:ext cx="751581" cy="7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0" y="4524375"/>
            <a:ext cx="1863229" cy="2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Цель и задачи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9942" y="2130477"/>
            <a:ext cx="1740737" cy="441273"/>
          </a:xfrm>
          <a:prstGeom prst="roundRect">
            <a:avLst/>
          </a:prstGeom>
          <a:solidFill>
            <a:srgbClr val="FFD9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 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1028700"/>
            <a:ext cx="80419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Группа 174">
            <a:extLst>
              <a:ext uri="{FF2B5EF4-FFF2-40B4-BE49-F238E27FC236}">
                <a16:creationId xmlns="" xmlns:a16="http://schemas.microsoft.com/office/drawing/2014/main" id="{C517DDF8-A8F1-4D7D-B008-AEA50CB98B8A}"/>
              </a:ext>
            </a:extLst>
          </p:cNvPr>
          <p:cNvGrpSpPr/>
          <p:nvPr/>
        </p:nvGrpSpPr>
        <p:grpSpPr>
          <a:xfrm>
            <a:off x="317933" y="1623238"/>
            <a:ext cx="5854267" cy="4396537"/>
            <a:chOff x="2347652" y="256032"/>
            <a:chExt cx="7496696" cy="6345936"/>
          </a:xfrm>
        </p:grpSpPr>
        <p:grpSp>
          <p:nvGrpSpPr>
            <p:cNvPr id="176" name="Рисунок 2">
              <a:extLst>
                <a:ext uri="{FF2B5EF4-FFF2-40B4-BE49-F238E27FC236}">
                  <a16:creationId xmlns="" xmlns:a16="http://schemas.microsoft.com/office/drawing/2014/main" id="{7465A3F3-84CA-4052-A797-7084ADCFF726}"/>
                </a:ext>
              </a:extLst>
            </p:cNvPr>
            <p:cNvGrpSpPr/>
            <p:nvPr/>
          </p:nvGrpSpPr>
          <p:grpSpPr>
            <a:xfrm>
              <a:off x="2347652" y="256032"/>
              <a:ext cx="7496696" cy="6345936"/>
              <a:chOff x="2900362" y="723900"/>
              <a:chExt cx="6391275" cy="5410200"/>
            </a:xfrm>
          </p:grpSpPr>
          <p:sp>
            <p:nvSpPr>
              <p:cNvPr id="239" name="Полилиния: фигура 238">
                <a:extLst>
                  <a:ext uri="{FF2B5EF4-FFF2-40B4-BE49-F238E27FC236}">
                    <a16:creationId xmlns="" xmlns:a16="http://schemas.microsoft.com/office/drawing/2014/main" id="{48E02050-3211-411B-8759-0BC9D83B3B56}"/>
                  </a:ext>
                </a:extLst>
              </p:cNvPr>
              <p:cNvSpPr/>
              <p:nvPr/>
            </p:nvSpPr>
            <p:spPr>
              <a:xfrm>
                <a:off x="6314693" y="3033331"/>
                <a:ext cx="1114425" cy="933450"/>
              </a:xfrm>
              <a:custGeom>
                <a:avLst/>
                <a:gdLst>
                  <a:gd name="connsiteX0" fmla="*/ 1143 w 1114425"/>
                  <a:gd name="connsiteY0" fmla="*/ 844106 h 933450"/>
                  <a:gd name="connsiteX1" fmla="*/ 63056 w 1114425"/>
                  <a:gd name="connsiteY1" fmla="*/ 539306 h 933450"/>
                  <a:gd name="connsiteX2" fmla="*/ 82106 w 1114425"/>
                  <a:gd name="connsiteY2" fmla="*/ 477393 h 933450"/>
                  <a:gd name="connsiteX3" fmla="*/ 248793 w 1114425"/>
                  <a:gd name="connsiteY3" fmla="*/ 67818 h 933450"/>
                  <a:gd name="connsiteX4" fmla="*/ 263081 w 1114425"/>
                  <a:gd name="connsiteY4" fmla="*/ 1143 h 933450"/>
                  <a:gd name="connsiteX5" fmla="*/ 444056 w 1114425"/>
                  <a:gd name="connsiteY5" fmla="*/ 186881 h 933450"/>
                  <a:gd name="connsiteX6" fmla="*/ 467868 w 1114425"/>
                  <a:gd name="connsiteY6" fmla="*/ 186881 h 933450"/>
                  <a:gd name="connsiteX7" fmla="*/ 501206 w 1114425"/>
                  <a:gd name="connsiteY7" fmla="*/ 215456 h 933450"/>
                  <a:gd name="connsiteX8" fmla="*/ 563118 w 1114425"/>
                  <a:gd name="connsiteY8" fmla="*/ 220218 h 933450"/>
                  <a:gd name="connsiteX9" fmla="*/ 567881 w 1114425"/>
                  <a:gd name="connsiteY9" fmla="*/ 224981 h 933450"/>
                  <a:gd name="connsiteX10" fmla="*/ 572643 w 1114425"/>
                  <a:gd name="connsiteY10" fmla="*/ 220218 h 933450"/>
                  <a:gd name="connsiteX11" fmla="*/ 605981 w 1114425"/>
                  <a:gd name="connsiteY11" fmla="*/ 229743 h 933450"/>
                  <a:gd name="connsiteX12" fmla="*/ 625031 w 1114425"/>
                  <a:gd name="connsiteY12" fmla="*/ 196406 h 933450"/>
                  <a:gd name="connsiteX13" fmla="*/ 658368 w 1114425"/>
                  <a:gd name="connsiteY13" fmla="*/ 205931 h 933450"/>
                  <a:gd name="connsiteX14" fmla="*/ 729806 w 1114425"/>
                  <a:gd name="connsiteY14" fmla="*/ 201168 h 933450"/>
                  <a:gd name="connsiteX15" fmla="*/ 782193 w 1114425"/>
                  <a:gd name="connsiteY15" fmla="*/ 172593 h 933450"/>
                  <a:gd name="connsiteX16" fmla="*/ 920306 w 1114425"/>
                  <a:gd name="connsiteY16" fmla="*/ 63056 h 933450"/>
                  <a:gd name="connsiteX17" fmla="*/ 944118 w 1114425"/>
                  <a:gd name="connsiteY17" fmla="*/ 58293 h 933450"/>
                  <a:gd name="connsiteX18" fmla="*/ 958406 w 1114425"/>
                  <a:gd name="connsiteY18" fmla="*/ 77343 h 933450"/>
                  <a:gd name="connsiteX19" fmla="*/ 967931 w 1114425"/>
                  <a:gd name="connsiteY19" fmla="*/ 110681 h 933450"/>
                  <a:gd name="connsiteX20" fmla="*/ 977456 w 1114425"/>
                  <a:gd name="connsiteY20" fmla="*/ 124968 h 933450"/>
                  <a:gd name="connsiteX21" fmla="*/ 982218 w 1114425"/>
                  <a:gd name="connsiteY21" fmla="*/ 153543 h 933450"/>
                  <a:gd name="connsiteX22" fmla="*/ 1039368 w 1114425"/>
                  <a:gd name="connsiteY22" fmla="*/ 153543 h 933450"/>
                  <a:gd name="connsiteX23" fmla="*/ 1058418 w 1114425"/>
                  <a:gd name="connsiteY23" fmla="*/ 191643 h 933450"/>
                  <a:gd name="connsiteX24" fmla="*/ 1101281 w 1114425"/>
                  <a:gd name="connsiteY24" fmla="*/ 182118 h 933450"/>
                  <a:gd name="connsiteX25" fmla="*/ 1110806 w 1114425"/>
                  <a:gd name="connsiteY25" fmla="*/ 210693 h 933450"/>
                  <a:gd name="connsiteX26" fmla="*/ 1077468 w 1114425"/>
                  <a:gd name="connsiteY26" fmla="*/ 234506 h 933450"/>
                  <a:gd name="connsiteX27" fmla="*/ 1091756 w 1114425"/>
                  <a:gd name="connsiteY27" fmla="*/ 267843 h 933450"/>
                  <a:gd name="connsiteX28" fmla="*/ 1106043 w 1114425"/>
                  <a:gd name="connsiteY28" fmla="*/ 277368 h 933450"/>
                  <a:gd name="connsiteX29" fmla="*/ 1106043 w 1114425"/>
                  <a:gd name="connsiteY29" fmla="*/ 310706 h 933450"/>
                  <a:gd name="connsiteX30" fmla="*/ 1115568 w 1114425"/>
                  <a:gd name="connsiteY30" fmla="*/ 348806 h 933450"/>
                  <a:gd name="connsiteX31" fmla="*/ 1082231 w 1114425"/>
                  <a:gd name="connsiteY31" fmla="*/ 377381 h 933450"/>
                  <a:gd name="connsiteX32" fmla="*/ 1039368 w 1114425"/>
                  <a:gd name="connsiteY32" fmla="*/ 396431 h 933450"/>
                  <a:gd name="connsiteX33" fmla="*/ 1001268 w 1114425"/>
                  <a:gd name="connsiteY33" fmla="*/ 467868 h 933450"/>
                  <a:gd name="connsiteX34" fmla="*/ 986981 w 1114425"/>
                  <a:gd name="connsiteY34" fmla="*/ 520256 h 933450"/>
                  <a:gd name="connsiteX35" fmla="*/ 986981 w 1114425"/>
                  <a:gd name="connsiteY35" fmla="*/ 605981 h 933450"/>
                  <a:gd name="connsiteX36" fmla="*/ 982218 w 1114425"/>
                  <a:gd name="connsiteY36" fmla="*/ 648843 h 933450"/>
                  <a:gd name="connsiteX37" fmla="*/ 801243 w 1114425"/>
                  <a:gd name="connsiteY37" fmla="*/ 715518 h 933450"/>
                  <a:gd name="connsiteX38" fmla="*/ 763143 w 1114425"/>
                  <a:gd name="connsiteY38" fmla="*/ 701231 h 933450"/>
                  <a:gd name="connsiteX39" fmla="*/ 777431 w 1114425"/>
                  <a:gd name="connsiteY39" fmla="*/ 672656 h 933450"/>
                  <a:gd name="connsiteX40" fmla="*/ 782193 w 1114425"/>
                  <a:gd name="connsiteY40" fmla="*/ 634556 h 933450"/>
                  <a:gd name="connsiteX41" fmla="*/ 772668 w 1114425"/>
                  <a:gd name="connsiteY41" fmla="*/ 615506 h 933450"/>
                  <a:gd name="connsiteX42" fmla="*/ 720281 w 1114425"/>
                  <a:gd name="connsiteY42" fmla="*/ 639318 h 933450"/>
                  <a:gd name="connsiteX43" fmla="*/ 677418 w 1114425"/>
                  <a:gd name="connsiteY43" fmla="*/ 696468 h 933450"/>
                  <a:gd name="connsiteX44" fmla="*/ 620268 w 1114425"/>
                  <a:gd name="connsiteY44" fmla="*/ 658368 h 933450"/>
                  <a:gd name="connsiteX45" fmla="*/ 596456 w 1114425"/>
                  <a:gd name="connsiteY45" fmla="*/ 653606 h 933450"/>
                  <a:gd name="connsiteX46" fmla="*/ 567881 w 1114425"/>
                  <a:gd name="connsiteY46" fmla="*/ 663131 h 933450"/>
                  <a:gd name="connsiteX47" fmla="*/ 515493 w 1114425"/>
                  <a:gd name="connsiteY47" fmla="*/ 705993 h 933450"/>
                  <a:gd name="connsiteX48" fmla="*/ 453581 w 1114425"/>
                  <a:gd name="connsiteY48" fmla="*/ 820293 h 933450"/>
                  <a:gd name="connsiteX49" fmla="*/ 396431 w 1114425"/>
                  <a:gd name="connsiteY49" fmla="*/ 844106 h 933450"/>
                  <a:gd name="connsiteX50" fmla="*/ 367856 w 1114425"/>
                  <a:gd name="connsiteY50" fmla="*/ 886968 h 933450"/>
                  <a:gd name="connsiteX51" fmla="*/ 324993 w 1114425"/>
                  <a:gd name="connsiteY51" fmla="*/ 906018 h 933450"/>
                  <a:gd name="connsiteX52" fmla="*/ 296418 w 1114425"/>
                  <a:gd name="connsiteY52" fmla="*/ 934593 h 933450"/>
                  <a:gd name="connsiteX53" fmla="*/ 201168 w 1114425"/>
                  <a:gd name="connsiteY53" fmla="*/ 939356 h 933450"/>
                  <a:gd name="connsiteX54" fmla="*/ 167831 w 1114425"/>
                  <a:gd name="connsiteY54" fmla="*/ 920306 h 933450"/>
                  <a:gd name="connsiteX55" fmla="*/ 134493 w 1114425"/>
                  <a:gd name="connsiteY55" fmla="*/ 886968 h 933450"/>
                  <a:gd name="connsiteX56" fmla="*/ 1143 w 1114425"/>
                  <a:gd name="connsiteY56" fmla="*/ 844106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14425" h="933450">
                    <a:moveTo>
                      <a:pt x="1143" y="844106"/>
                    </a:moveTo>
                    <a:lnTo>
                      <a:pt x="63056" y="539306"/>
                    </a:lnTo>
                    <a:lnTo>
                      <a:pt x="82106" y="477393"/>
                    </a:lnTo>
                    <a:lnTo>
                      <a:pt x="248793" y="67818"/>
                    </a:lnTo>
                    <a:lnTo>
                      <a:pt x="263081" y="1143"/>
                    </a:lnTo>
                    <a:lnTo>
                      <a:pt x="444056" y="186881"/>
                    </a:lnTo>
                    <a:lnTo>
                      <a:pt x="467868" y="186881"/>
                    </a:lnTo>
                    <a:lnTo>
                      <a:pt x="501206" y="215456"/>
                    </a:lnTo>
                    <a:lnTo>
                      <a:pt x="563118" y="220218"/>
                    </a:lnTo>
                    <a:lnTo>
                      <a:pt x="567881" y="224981"/>
                    </a:lnTo>
                    <a:lnTo>
                      <a:pt x="572643" y="220218"/>
                    </a:lnTo>
                    <a:lnTo>
                      <a:pt x="605981" y="229743"/>
                    </a:lnTo>
                    <a:lnTo>
                      <a:pt x="625031" y="196406"/>
                    </a:lnTo>
                    <a:lnTo>
                      <a:pt x="658368" y="205931"/>
                    </a:lnTo>
                    <a:lnTo>
                      <a:pt x="729806" y="201168"/>
                    </a:lnTo>
                    <a:lnTo>
                      <a:pt x="782193" y="172593"/>
                    </a:lnTo>
                    <a:lnTo>
                      <a:pt x="920306" y="63056"/>
                    </a:lnTo>
                    <a:lnTo>
                      <a:pt x="944118" y="58293"/>
                    </a:lnTo>
                    <a:lnTo>
                      <a:pt x="958406" y="77343"/>
                    </a:lnTo>
                    <a:lnTo>
                      <a:pt x="967931" y="110681"/>
                    </a:lnTo>
                    <a:lnTo>
                      <a:pt x="977456" y="124968"/>
                    </a:lnTo>
                    <a:lnTo>
                      <a:pt x="982218" y="153543"/>
                    </a:lnTo>
                    <a:lnTo>
                      <a:pt x="1039368" y="153543"/>
                    </a:lnTo>
                    <a:lnTo>
                      <a:pt x="1058418" y="191643"/>
                    </a:lnTo>
                    <a:lnTo>
                      <a:pt x="1101281" y="182118"/>
                    </a:lnTo>
                    <a:lnTo>
                      <a:pt x="1110806" y="210693"/>
                    </a:lnTo>
                    <a:lnTo>
                      <a:pt x="1077468" y="234506"/>
                    </a:lnTo>
                    <a:lnTo>
                      <a:pt x="1091756" y="267843"/>
                    </a:lnTo>
                    <a:lnTo>
                      <a:pt x="1106043" y="277368"/>
                    </a:lnTo>
                    <a:lnTo>
                      <a:pt x="1106043" y="310706"/>
                    </a:lnTo>
                    <a:lnTo>
                      <a:pt x="1115568" y="348806"/>
                    </a:lnTo>
                    <a:lnTo>
                      <a:pt x="1082231" y="377381"/>
                    </a:lnTo>
                    <a:lnTo>
                      <a:pt x="1039368" y="396431"/>
                    </a:lnTo>
                    <a:lnTo>
                      <a:pt x="1001268" y="467868"/>
                    </a:lnTo>
                    <a:lnTo>
                      <a:pt x="986981" y="520256"/>
                    </a:lnTo>
                    <a:lnTo>
                      <a:pt x="986981" y="605981"/>
                    </a:lnTo>
                    <a:lnTo>
                      <a:pt x="982218" y="648843"/>
                    </a:lnTo>
                    <a:lnTo>
                      <a:pt x="801243" y="715518"/>
                    </a:lnTo>
                    <a:lnTo>
                      <a:pt x="763143" y="701231"/>
                    </a:lnTo>
                    <a:lnTo>
                      <a:pt x="777431" y="672656"/>
                    </a:lnTo>
                    <a:lnTo>
                      <a:pt x="782193" y="634556"/>
                    </a:lnTo>
                    <a:lnTo>
                      <a:pt x="772668" y="615506"/>
                    </a:lnTo>
                    <a:lnTo>
                      <a:pt x="720281" y="639318"/>
                    </a:lnTo>
                    <a:lnTo>
                      <a:pt x="677418" y="696468"/>
                    </a:lnTo>
                    <a:lnTo>
                      <a:pt x="620268" y="658368"/>
                    </a:lnTo>
                    <a:lnTo>
                      <a:pt x="596456" y="653606"/>
                    </a:lnTo>
                    <a:lnTo>
                      <a:pt x="567881" y="663131"/>
                    </a:lnTo>
                    <a:lnTo>
                      <a:pt x="515493" y="705993"/>
                    </a:lnTo>
                    <a:lnTo>
                      <a:pt x="453581" y="820293"/>
                    </a:lnTo>
                    <a:lnTo>
                      <a:pt x="396431" y="844106"/>
                    </a:lnTo>
                    <a:lnTo>
                      <a:pt x="367856" y="886968"/>
                    </a:lnTo>
                    <a:lnTo>
                      <a:pt x="324993" y="906018"/>
                    </a:lnTo>
                    <a:lnTo>
                      <a:pt x="296418" y="934593"/>
                    </a:lnTo>
                    <a:lnTo>
                      <a:pt x="201168" y="939356"/>
                    </a:lnTo>
                    <a:lnTo>
                      <a:pt x="167831" y="920306"/>
                    </a:lnTo>
                    <a:lnTo>
                      <a:pt x="134493" y="886968"/>
                    </a:lnTo>
                    <a:lnTo>
                      <a:pt x="1143" y="844106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Полилиния: фигура 239">
                <a:extLst>
                  <a:ext uri="{FF2B5EF4-FFF2-40B4-BE49-F238E27FC236}">
                    <a16:creationId xmlns="" xmlns:a16="http://schemas.microsoft.com/office/drawing/2014/main" id="{58BB5EB6-820B-4137-96E0-B108D56C1FBF}"/>
                  </a:ext>
                </a:extLst>
              </p:cNvPr>
              <p:cNvSpPr/>
              <p:nvPr/>
            </p:nvSpPr>
            <p:spPr>
              <a:xfrm>
                <a:off x="7210043" y="1690307"/>
                <a:ext cx="2076450" cy="2152650"/>
              </a:xfrm>
              <a:custGeom>
                <a:avLst/>
                <a:gdLst>
                  <a:gd name="connsiteX0" fmla="*/ 1143 w 2076450"/>
                  <a:gd name="connsiteY0" fmla="*/ 2125218 h 2152650"/>
                  <a:gd name="connsiteX1" fmla="*/ 1143 w 2076450"/>
                  <a:gd name="connsiteY1" fmla="*/ 2106168 h 2152650"/>
                  <a:gd name="connsiteX2" fmla="*/ 15431 w 2076450"/>
                  <a:gd name="connsiteY2" fmla="*/ 2096643 h 2152650"/>
                  <a:gd name="connsiteX3" fmla="*/ 110681 w 2076450"/>
                  <a:gd name="connsiteY3" fmla="*/ 2025205 h 2152650"/>
                  <a:gd name="connsiteX4" fmla="*/ 105918 w 2076450"/>
                  <a:gd name="connsiteY4" fmla="*/ 2006155 h 2152650"/>
                  <a:gd name="connsiteX5" fmla="*/ 86868 w 2076450"/>
                  <a:gd name="connsiteY5" fmla="*/ 1991868 h 2152650"/>
                  <a:gd name="connsiteX6" fmla="*/ 91631 w 2076450"/>
                  <a:gd name="connsiteY6" fmla="*/ 1949005 h 2152650"/>
                  <a:gd name="connsiteX7" fmla="*/ 91631 w 2076450"/>
                  <a:gd name="connsiteY7" fmla="*/ 1863280 h 2152650"/>
                  <a:gd name="connsiteX8" fmla="*/ 105918 w 2076450"/>
                  <a:gd name="connsiteY8" fmla="*/ 1810893 h 2152650"/>
                  <a:gd name="connsiteX9" fmla="*/ 144018 w 2076450"/>
                  <a:gd name="connsiteY9" fmla="*/ 1739455 h 2152650"/>
                  <a:gd name="connsiteX10" fmla="*/ 186881 w 2076450"/>
                  <a:gd name="connsiteY10" fmla="*/ 1720405 h 2152650"/>
                  <a:gd name="connsiteX11" fmla="*/ 220218 w 2076450"/>
                  <a:gd name="connsiteY11" fmla="*/ 1691830 h 2152650"/>
                  <a:gd name="connsiteX12" fmla="*/ 210693 w 2076450"/>
                  <a:gd name="connsiteY12" fmla="*/ 1653730 h 2152650"/>
                  <a:gd name="connsiteX13" fmla="*/ 210693 w 2076450"/>
                  <a:gd name="connsiteY13" fmla="*/ 1620393 h 2152650"/>
                  <a:gd name="connsiteX14" fmla="*/ 196406 w 2076450"/>
                  <a:gd name="connsiteY14" fmla="*/ 1610868 h 2152650"/>
                  <a:gd name="connsiteX15" fmla="*/ 182118 w 2076450"/>
                  <a:gd name="connsiteY15" fmla="*/ 1577530 h 2152650"/>
                  <a:gd name="connsiteX16" fmla="*/ 215456 w 2076450"/>
                  <a:gd name="connsiteY16" fmla="*/ 1553718 h 2152650"/>
                  <a:gd name="connsiteX17" fmla="*/ 205931 w 2076450"/>
                  <a:gd name="connsiteY17" fmla="*/ 1525143 h 2152650"/>
                  <a:gd name="connsiteX18" fmla="*/ 224981 w 2076450"/>
                  <a:gd name="connsiteY18" fmla="*/ 1467993 h 2152650"/>
                  <a:gd name="connsiteX19" fmla="*/ 224981 w 2076450"/>
                  <a:gd name="connsiteY19" fmla="*/ 1429893 h 2152650"/>
                  <a:gd name="connsiteX20" fmla="*/ 182118 w 2076450"/>
                  <a:gd name="connsiteY20" fmla="*/ 1344168 h 2152650"/>
                  <a:gd name="connsiteX21" fmla="*/ 186881 w 2076450"/>
                  <a:gd name="connsiteY21" fmla="*/ 1310830 h 2152650"/>
                  <a:gd name="connsiteX22" fmla="*/ 229743 w 2076450"/>
                  <a:gd name="connsiteY22" fmla="*/ 1277493 h 2152650"/>
                  <a:gd name="connsiteX23" fmla="*/ 229743 w 2076450"/>
                  <a:gd name="connsiteY23" fmla="*/ 1244155 h 2152650"/>
                  <a:gd name="connsiteX24" fmla="*/ 258318 w 2076450"/>
                  <a:gd name="connsiteY24" fmla="*/ 1196530 h 2152650"/>
                  <a:gd name="connsiteX25" fmla="*/ 248793 w 2076450"/>
                  <a:gd name="connsiteY25" fmla="*/ 1134618 h 2152650"/>
                  <a:gd name="connsiteX26" fmla="*/ 286893 w 2076450"/>
                  <a:gd name="connsiteY26" fmla="*/ 1082231 h 2152650"/>
                  <a:gd name="connsiteX27" fmla="*/ 305943 w 2076450"/>
                  <a:gd name="connsiteY27" fmla="*/ 986981 h 2152650"/>
                  <a:gd name="connsiteX28" fmla="*/ 305943 w 2076450"/>
                  <a:gd name="connsiteY28" fmla="*/ 958406 h 2152650"/>
                  <a:gd name="connsiteX29" fmla="*/ 296418 w 2076450"/>
                  <a:gd name="connsiteY29" fmla="*/ 939356 h 2152650"/>
                  <a:gd name="connsiteX30" fmla="*/ 258318 w 2076450"/>
                  <a:gd name="connsiteY30" fmla="*/ 906018 h 2152650"/>
                  <a:gd name="connsiteX31" fmla="*/ 258318 w 2076450"/>
                  <a:gd name="connsiteY31" fmla="*/ 882206 h 2152650"/>
                  <a:gd name="connsiteX32" fmla="*/ 239268 w 2076450"/>
                  <a:gd name="connsiteY32" fmla="*/ 844106 h 2152650"/>
                  <a:gd name="connsiteX33" fmla="*/ 272606 w 2076450"/>
                  <a:gd name="connsiteY33" fmla="*/ 806006 h 2152650"/>
                  <a:gd name="connsiteX34" fmla="*/ 282131 w 2076450"/>
                  <a:gd name="connsiteY34" fmla="*/ 725043 h 2152650"/>
                  <a:gd name="connsiteX35" fmla="*/ 334518 w 2076450"/>
                  <a:gd name="connsiteY35" fmla="*/ 672656 h 2152650"/>
                  <a:gd name="connsiteX36" fmla="*/ 334518 w 2076450"/>
                  <a:gd name="connsiteY36" fmla="*/ 648843 h 2152650"/>
                  <a:gd name="connsiteX37" fmla="*/ 301181 w 2076450"/>
                  <a:gd name="connsiteY37" fmla="*/ 625031 h 2152650"/>
                  <a:gd name="connsiteX38" fmla="*/ 296418 w 2076450"/>
                  <a:gd name="connsiteY38" fmla="*/ 610743 h 2152650"/>
                  <a:gd name="connsiteX39" fmla="*/ 310706 w 2076450"/>
                  <a:gd name="connsiteY39" fmla="*/ 596456 h 2152650"/>
                  <a:gd name="connsiteX40" fmla="*/ 305943 w 2076450"/>
                  <a:gd name="connsiteY40" fmla="*/ 586931 h 2152650"/>
                  <a:gd name="connsiteX41" fmla="*/ 334518 w 2076450"/>
                  <a:gd name="connsiteY41" fmla="*/ 586931 h 2152650"/>
                  <a:gd name="connsiteX42" fmla="*/ 401193 w 2076450"/>
                  <a:gd name="connsiteY42" fmla="*/ 510731 h 2152650"/>
                  <a:gd name="connsiteX43" fmla="*/ 448818 w 2076450"/>
                  <a:gd name="connsiteY43" fmla="*/ 472631 h 2152650"/>
                  <a:gd name="connsiteX44" fmla="*/ 486918 w 2076450"/>
                  <a:gd name="connsiteY44" fmla="*/ 501206 h 2152650"/>
                  <a:gd name="connsiteX45" fmla="*/ 525018 w 2076450"/>
                  <a:gd name="connsiteY45" fmla="*/ 505968 h 2152650"/>
                  <a:gd name="connsiteX46" fmla="*/ 563118 w 2076450"/>
                  <a:gd name="connsiteY46" fmla="*/ 544068 h 2152650"/>
                  <a:gd name="connsiteX47" fmla="*/ 605981 w 2076450"/>
                  <a:gd name="connsiteY47" fmla="*/ 520256 h 2152650"/>
                  <a:gd name="connsiteX48" fmla="*/ 620268 w 2076450"/>
                  <a:gd name="connsiteY48" fmla="*/ 486918 h 2152650"/>
                  <a:gd name="connsiteX49" fmla="*/ 658368 w 2076450"/>
                  <a:gd name="connsiteY49" fmla="*/ 448818 h 2152650"/>
                  <a:gd name="connsiteX50" fmla="*/ 658368 w 2076450"/>
                  <a:gd name="connsiteY50" fmla="*/ 410718 h 2152650"/>
                  <a:gd name="connsiteX51" fmla="*/ 648843 w 2076450"/>
                  <a:gd name="connsiteY51" fmla="*/ 353568 h 2152650"/>
                  <a:gd name="connsiteX52" fmla="*/ 653606 w 2076450"/>
                  <a:gd name="connsiteY52" fmla="*/ 334518 h 2152650"/>
                  <a:gd name="connsiteX53" fmla="*/ 639318 w 2076450"/>
                  <a:gd name="connsiteY53" fmla="*/ 301181 h 2152650"/>
                  <a:gd name="connsiteX54" fmla="*/ 882206 w 2076450"/>
                  <a:gd name="connsiteY54" fmla="*/ 244031 h 2152650"/>
                  <a:gd name="connsiteX55" fmla="*/ 1001268 w 2076450"/>
                  <a:gd name="connsiteY55" fmla="*/ 263081 h 2152650"/>
                  <a:gd name="connsiteX56" fmla="*/ 1067943 w 2076450"/>
                  <a:gd name="connsiteY56" fmla="*/ 110681 h 2152650"/>
                  <a:gd name="connsiteX57" fmla="*/ 1196531 w 2076450"/>
                  <a:gd name="connsiteY57" fmla="*/ 58293 h 2152650"/>
                  <a:gd name="connsiteX58" fmla="*/ 1429893 w 2076450"/>
                  <a:gd name="connsiteY58" fmla="*/ 29718 h 2152650"/>
                  <a:gd name="connsiteX59" fmla="*/ 1558481 w 2076450"/>
                  <a:gd name="connsiteY59" fmla="*/ 1143 h 2152650"/>
                  <a:gd name="connsiteX60" fmla="*/ 1572768 w 2076450"/>
                  <a:gd name="connsiteY60" fmla="*/ 29718 h 2152650"/>
                  <a:gd name="connsiteX61" fmla="*/ 1568006 w 2076450"/>
                  <a:gd name="connsiteY61" fmla="*/ 44006 h 2152650"/>
                  <a:gd name="connsiteX62" fmla="*/ 1572768 w 2076450"/>
                  <a:gd name="connsiteY62" fmla="*/ 72581 h 2152650"/>
                  <a:gd name="connsiteX63" fmla="*/ 1601343 w 2076450"/>
                  <a:gd name="connsiteY63" fmla="*/ 82106 h 2152650"/>
                  <a:gd name="connsiteX64" fmla="*/ 1596581 w 2076450"/>
                  <a:gd name="connsiteY64" fmla="*/ 115443 h 2152650"/>
                  <a:gd name="connsiteX65" fmla="*/ 1615631 w 2076450"/>
                  <a:gd name="connsiteY65" fmla="*/ 129731 h 2152650"/>
                  <a:gd name="connsiteX66" fmla="*/ 1606106 w 2076450"/>
                  <a:gd name="connsiteY66" fmla="*/ 158306 h 2152650"/>
                  <a:gd name="connsiteX67" fmla="*/ 1615631 w 2076450"/>
                  <a:gd name="connsiteY67" fmla="*/ 186881 h 2152650"/>
                  <a:gd name="connsiteX68" fmla="*/ 1648968 w 2076450"/>
                  <a:gd name="connsiteY68" fmla="*/ 215456 h 2152650"/>
                  <a:gd name="connsiteX69" fmla="*/ 1634681 w 2076450"/>
                  <a:gd name="connsiteY69" fmla="*/ 239268 h 2152650"/>
                  <a:gd name="connsiteX70" fmla="*/ 1653731 w 2076450"/>
                  <a:gd name="connsiteY70" fmla="*/ 258318 h 2152650"/>
                  <a:gd name="connsiteX71" fmla="*/ 1672781 w 2076450"/>
                  <a:gd name="connsiteY71" fmla="*/ 267843 h 2152650"/>
                  <a:gd name="connsiteX72" fmla="*/ 1701356 w 2076450"/>
                  <a:gd name="connsiteY72" fmla="*/ 244031 h 2152650"/>
                  <a:gd name="connsiteX73" fmla="*/ 1715643 w 2076450"/>
                  <a:gd name="connsiteY73" fmla="*/ 267843 h 2152650"/>
                  <a:gd name="connsiteX74" fmla="*/ 1806131 w 2076450"/>
                  <a:gd name="connsiteY74" fmla="*/ 220218 h 2152650"/>
                  <a:gd name="connsiteX75" fmla="*/ 1815656 w 2076450"/>
                  <a:gd name="connsiteY75" fmla="*/ 244031 h 2152650"/>
                  <a:gd name="connsiteX76" fmla="*/ 1825181 w 2076450"/>
                  <a:gd name="connsiteY76" fmla="*/ 248793 h 2152650"/>
                  <a:gd name="connsiteX77" fmla="*/ 1829943 w 2076450"/>
                  <a:gd name="connsiteY77" fmla="*/ 258318 h 2152650"/>
                  <a:gd name="connsiteX78" fmla="*/ 1844231 w 2076450"/>
                  <a:gd name="connsiteY78" fmla="*/ 253556 h 2152650"/>
                  <a:gd name="connsiteX79" fmla="*/ 1839468 w 2076450"/>
                  <a:gd name="connsiteY79" fmla="*/ 267843 h 2152650"/>
                  <a:gd name="connsiteX80" fmla="*/ 1848993 w 2076450"/>
                  <a:gd name="connsiteY80" fmla="*/ 282131 h 2152650"/>
                  <a:gd name="connsiteX81" fmla="*/ 1848993 w 2076450"/>
                  <a:gd name="connsiteY81" fmla="*/ 301181 h 2152650"/>
                  <a:gd name="connsiteX82" fmla="*/ 1858518 w 2076450"/>
                  <a:gd name="connsiteY82" fmla="*/ 310706 h 2152650"/>
                  <a:gd name="connsiteX83" fmla="*/ 1906143 w 2076450"/>
                  <a:gd name="connsiteY83" fmla="*/ 334518 h 2152650"/>
                  <a:gd name="connsiteX84" fmla="*/ 1920431 w 2076450"/>
                  <a:gd name="connsiteY84" fmla="*/ 353568 h 2152650"/>
                  <a:gd name="connsiteX85" fmla="*/ 1939481 w 2076450"/>
                  <a:gd name="connsiteY85" fmla="*/ 353568 h 2152650"/>
                  <a:gd name="connsiteX86" fmla="*/ 1963293 w 2076450"/>
                  <a:gd name="connsiteY86" fmla="*/ 367856 h 2152650"/>
                  <a:gd name="connsiteX87" fmla="*/ 1968056 w 2076450"/>
                  <a:gd name="connsiteY87" fmla="*/ 358331 h 2152650"/>
                  <a:gd name="connsiteX88" fmla="*/ 1972818 w 2076450"/>
                  <a:gd name="connsiteY88" fmla="*/ 363093 h 2152650"/>
                  <a:gd name="connsiteX89" fmla="*/ 1996631 w 2076450"/>
                  <a:gd name="connsiteY89" fmla="*/ 391668 h 2152650"/>
                  <a:gd name="connsiteX90" fmla="*/ 1996631 w 2076450"/>
                  <a:gd name="connsiteY90" fmla="*/ 401193 h 2152650"/>
                  <a:gd name="connsiteX91" fmla="*/ 2015681 w 2076450"/>
                  <a:gd name="connsiteY91" fmla="*/ 410718 h 2152650"/>
                  <a:gd name="connsiteX92" fmla="*/ 2010918 w 2076450"/>
                  <a:gd name="connsiteY92" fmla="*/ 444056 h 2152650"/>
                  <a:gd name="connsiteX93" fmla="*/ 2034731 w 2076450"/>
                  <a:gd name="connsiteY93" fmla="*/ 439293 h 2152650"/>
                  <a:gd name="connsiteX94" fmla="*/ 2029968 w 2076450"/>
                  <a:gd name="connsiteY94" fmla="*/ 453581 h 2152650"/>
                  <a:gd name="connsiteX95" fmla="*/ 2049018 w 2076450"/>
                  <a:gd name="connsiteY95" fmla="*/ 458343 h 2152650"/>
                  <a:gd name="connsiteX96" fmla="*/ 2039493 w 2076450"/>
                  <a:gd name="connsiteY96" fmla="*/ 482156 h 2152650"/>
                  <a:gd name="connsiteX97" fmla="*/ 2053781 w 2076450"/>
                  <a:gd name="connsiteY97" fmla="*/ 505968 h 2152650"/>
                  <a:gd name="connsiteX98" fmla="*/ 2068068 w 2076450"/>
                  <a:gd name="connsiteY98" fmla="*/ 510731 h 2152650"/>
                  <a:gd name="connsiteX99" fmla="*/ 2077593 w 2076450"/>
                  <a:gd name="connsiteY99" fmla="*/ 534543 h 2152650"/>
                  <a:gd name="connsiteX100" fmla="*/ 2068068 w 2076450"/>
                  <a:gd name="connsiteY100" fmla="*/ 548831 h 2152650"/>
                  <a:gd name="connsiteX101" fmla="*/ 2082356 w 2076450"/>
                  <a:gd name="connsiteY101" fmla="*/ 553593 h 2152650"/>
                  <a:gd name="connsiteX102" fmla="*/ 2063306 w 2076450"/>
                  <a:gd name="connsiteY102" fmla="*/ 577406 h 2152650"/>
                  <a:gd name="connsiteX103" fmla="*/ 2063306 w 2076450"/>
                  <a:gd name="connsiteY103" fmla="*/ 601218 h 2152650"/>
                  <a:gd name="connsiteX104" fmla="*/ 2072831 w 2076450"/>
                  <a:gd name="connsiteY104" fmla="*/ 601218 h 2152650"/>
                  <a:gd name="connsiteX105" fmla="*/ 2082356 w 2076450"/>
                  <a:gd name="connsiteY105" fmla="*/ 620268 h 2152650"/>
                  <a:gd name="connsiteX106" fmla="*/ 2068068 w 2076450"/>
                  <a:gd name="connsiteY106" fmla="*/ 620268 h 2152650"/>
                  <a:gd name="connsiteX107" fmla="*/ 2063306 w 2076450"/>
                  <a:gd name="connsiteY107" fmla="*/ 644081 h 2152650"/>
                  <a:gd name="connsiteX108" fmla="*/ 2044256 w 2076450"/>
                  <a:gd name="connsiteY108" fmla="*/ 658368 h 2152650"/>
                  <a:gd name="connsiteX109" fmla="*/ 2053781 w 2076450"/>
                  <a:gd name="connsiteY109" fmla="*/ 677418 h 2152650"/>
                  <a:gd name="connsiteX110" fmla="*/ 2049018 w 2076450"/>
                  <a:gd name="connsiteY110" fmla="*/ 686943 h 2152650"/>
                  <a:gd name="connsiteX111" fmla="*/ 2063306 w 2076450"/>
                  <a:gd name="connsiteY111" fmla="*/ 691706 h 2152650"/>
                  <a:gd name="connsiteX112" fmla="*/ 2063306 w 2076450"/>
                  <a:gd name="connsiteY112" fmla="*/ 705993 h 2152650"/>
                  <a:gd name="connsiteX113" fmla="*/ 2039493 w 2076450"/>
                  <a:gd name="connsiteY113" fmla="*/ 725043 h 2152650"/>
                  <a:gd name="connsiteX114" fmla="*/ 2053781 w 2076450"/>
                  <a:gd name="connsiteY114" fmla="*/ 734568 h 2152650"/>
                  <a:gd name="connsiteX115" fmla="*/ 2053781 w 2076450"/>
                  <a:gd name="connsiteY115" fmla="*/ 744093 h 2152650"/>
                  <a:gd name="connsiteX116" fmla="*/ 2039493 w 2076450"/>
                  <a:gd name="connsiteY116" fmla="*/ 753618 h 2152650"/>
                  <a:gd name="connsiteX117" fmla="*/ 2034731 w 2076450"/>
                  <a:gd name="connsiteY117" fmla="*/ 767906 h 2152650"/>
                  <a:gd name="connsiteX118" fmla="*/ 2020443 w 2076450"/>
                  <a:gd name="connsiteY118" fmla="*/ 763143 h 2152650"/>
                  <a:gd name="connsiteX119" fmla="*/ 2006156 w 2076450"/>
                  <a:gd name="connsiteY119" fmla="*/ 772668 h 2152650"/>
                  <a:gd name="connsiteX120" fmla="*/ 1987106 w 2076450"/>
                  <a:gd name="connsiteY120" fmla="*/ 767906 h 2152650"/>
                  <a:gd name="connsiteX121" fmla="*/ 1987106 w 2076450"/>
                  <a:gd name="connsiteY121" fmla="*/ 791718 h 2152650"/>
                  <a:gd name="connsiteX122" fmla="*/ 1996631 w 2076450"/>
                  <a:gd name="connsiteY122" fmla="*/ 801243 h 2152650"/>
                  <a:gd name="connsiteX123" fmla="*/ 1991868 w 2076450"/>
                  <a:gd name="connsiteY123" fmla="*/ 806006 h 2152650"/>
                  <a:gd name="connsiteX124" fmla="*/ 1982343 w 2076450"/>
                  <a:gd name="connsiteY124" fmla="*/ 810768 h 2152650"/>
                  <a:gd name="connsiteX125" fmla="*/ 1977581 w 2076450"/>
                  <a:gd name="connsiteY125" fmla="*/ 791718 h 2152650"/>
                  <a:gd name="connsiteX126" fmla="*/ 1963293 w 2076450"/>
                  <a:gd name="connsiteY126" fmla="*/ 806006 h 2152650"/>
                  <a:gd name="connsiteX127" fmla="*/ 1949006 w 2076450"/>
                  <a:gd name="connsiteY127" fmla="*/ 791718 h 2152650"/>
                  <a:gd name="connsiteX128" fmla="*/ 1929956 w 2076450"/>
                  <a:gd name="connsiteY128" fmla="*/ 791718 h 2152650"/>
                  <a:gd name="connsiteX129" fmla="*/ 1920431 w 2076450"/>
                  <a:gd name="connsiteY129" fmla="*/ 806006 h 2152650"/>
                  <a:gd name="connsiteX130" fmla="*/ 1901381 w 2076450"/>
                  <a:gd name="connsiteY130" fmla="*/ 796481 h 2152650"/>
                  <a:gd name="connsiteX131" fmla="*/ 1896618 w 2076450"/>
                  <a:gd name="connsiteY131" fmla="*/ 810768 h 2152650"/>
                  <a:gd name="connsiteX132" fmla="*/ 1872806 w 2076450"/>
                  <a:gd name="connsiteY132" fmla="*/ 810768 h 2152650"/>
                  <a:gd name="connsiteX133" fmla="*/ 1868043 w 2076450"/>
                  <a:gd name="connsiteY133" fmla="*/ 801243 h 2152650"/>
                  <a:gd name="connsiteX134" fmla="*/ 1848993 w 2076450"/>
                  <a:gd name="connsiteY134" fmla="*/ 829818 h 2152650"/>
                  <a:gd name="connsiteX135" fmla="*/ 1815656 w 2076450"/>
                  <a:gd name="connsiteY135" fmla="*/ 834581 h 2152650"/>
                  <a:gd name="connsiteX136" fmla="*/ 1806131 w 2076450"/>
                  <a:gd name="connsiteY136" fmla="*/ 858393 h 2152650"/>
                  <a:gd name="connsiteX137" fmla="*/ 1787081 w 2076450"/>
                  <a:gd name="connsiteY137" fmla="*/ 848868 h 2152650"/>
                  <a:gd name="connsiteX138" fmla="*/ 1758506 w 2076450"/>
                  <a:gd name="connsiteY138" fmla="*/ 863156 h 2152650"/>
                  <a:gd name="connsiteX139" fmla="*/ 1744218 w 2076450"/>
                  <a:gd name="connsiteY139" fmla="*/ 882206 h 2152650"/>
                  <a:gd name="connsiteX140" fmla="*/ 1729931 w 2076450"/>
                  <a:gd name="connsiteY140" fmla="*/ 882206 h 2152650"/>
                  <a:gd name="connsiteX141" fmla="*/ 1715643 w 2076450"/>
                  <a:gd name="connsiteY141" fmla="*/ 896493 h 2152650"/>
                  <a:gd name="connsiteX142" fmla="*/ 1682306 w 2076450"/>
                  <a:gd name="connsiteY142" fmla="*/ 910781 h 2152650"/>
                  <a:gd name="connsiteX143" fmla="*/ 1677543 w 2076450"/>
                  <a:gd name="connsiteY143" fmla="*/ 934593 h 2152650"/>
                  <a:gd name="connsiteX144" fmla="*/ 1648968 w 2076450"/>
                  <a:gd name="connsiteY144" fmla="*/ 953643 h 2152650"/>
                  <a:gd name="connsiteX145" fmla="*/ 1658493 w 2076450"/>
                  <a:gd name="connsiteY145" fmla="*/ 977456 h 2152650"/>
                  <a:gd name="connsiteX146" fmla="*/ 1658493 w 2076450"/>
                  <a:gd name="connsiteY146" fmla="*/ 991743 h 2152650"/>
                  <a:gd name="connsiteX147" fmla="*/ 1629918 w 2076450"/>
                  <a:gd name="connsiteY147" fmla="*/ 1020318 h 2152650"/>
                  <a:gd name="connsiteX148" fmla="*/ 1610868 w 2076450"/>
                  <a:gd name="connsiteY148" fmla="*/ 1025081 h 2152650"/>
                  <a:gd name="connsiteX149" fmla="*/ 1606106 w 2076450"/>
                  <a:gd name="connsiteY149" fmla="*/ 1053656 h 2152650"/>
                  <a:gd name="connsiteX150" fmla="*/ 1587056 w 2076450"/>
                  <a:gd name="connsiteY150" fmla="*/ 1063181 h 2152650"/>
                  <a:gd name="connsiteX151" fmla="*/ 1582293 w 2076450"/>
                  <a:gd name="connsiteY151" fmla="*/ 1082231 h 2152650"/>
                  <a:gd name="connsiteX152" fmla="*/ 1558481 w 2076450"/>
                  <a:gd name="connsiteY152" fmla="*/ 1091756 h 2152650"/>
                  <a:gd name="connsiteX153" fmla="*/ 1568006 w 2076450"/>
                  <a:gd name="connsiteY153" fmla="*/ 1115568 h 2152650"/>
                  <a:gd name="connsiteX154" fmla="*/ 1563243 w 2076450"/>
                  <a:gd name="connsiteY154" fmla="*/ 1139381 h 2152650"/>
                  <a:gd name="connsiteX155" fmla="*/ 1520381 w 2076450"/>
                  <a:gd name="connsiteY155" fmla="*/ 1182243 h 2152650"/>
                  <a:gd name="connsiteX156" fmla="*/ 1534668 w 2076450"/>
                  <a:gd name="connsiteY156" fmla="*/ 1206055 h 2152650"/>
                  <a:gd name="connsiteX157" fmla="*/ 1520381 w 2076450"/>
                  <a:gd name="connsiteY157" fmla="*/ 1210818 h 2152650"/>
                  <a:gd name="connsiteX158" fmla="*/ 1520381 w 2076450"/>
                  <a:gd name="connsiteY158" fmla="*/ 1234630 h 2152650"/>
                  <a:gd name="connsiteX159" fmla="*/ 1487043 w 2076450"/>
                  <a:gd name="connsiteY159" fmla="*/ 1258443 h 2152650"/>
                  <a:gd name="connsiteX160" fmla="*/ 1487043 w 2076450"/>
                  <a:gd name="connsiteY160" fmla="*/ 1272730 h 2152650"/>
                  <a:gd name="connsiteX161" fmla="*/ 1448943 w 2076450"/>
                  <a:gd name="connsiteY161" fmla="*/ 1282255 h 2152650"/>
                  <a:gd name="connsiteX162" fmla="*/ 1444181 w 2076450"/>
                  <a:gd name="connsiteY162" fmla="*/ 1301305 h 2152650"/>
                  <a:gd name="connsiteX163" fmla="*/ 1391793 w 2076450"/>
                  <a:gd name="connsiteY163" fmla="*/ 1320355 h 2152650"/>
                  <a:gd name="connsiteX164" fmla="*/ 1396556 w 2076450"/>
                  <a:gd name="connsiteY164" fmla="*/ 1339405 h 2152650"/>
                  <a:gd name="connsiteX165" fmla="*/ 1382268 w 2076450"/>
                  <a:gd name="connsiteY165" fmla="*/ 1363218 h 2152650"/>
                  <a:gd name="connsiteX166" fmla="*/ 1382268 w 2076450"/>
                  <a:gd name="connsiteY166" fmla="*/ 1391793 h 2152650"/>
                  <a:gd name="connsiteX167" fmla="*/ 1363218 w 2076450"/>
                  <a:gd name="connsiteY167" fmla="*/ 1387030 h 2152650"/>
                  <a:gd name="connsiteX168" fmla="*/ 1353693 w 2076450"/>
                  <a:gd name="connsiteY168" fmla="*/ 1401318 h 2152650"/>
                  <a:gd name="connsiteX169" fmla="*/ 1334643 w 2076450"/>
                  <a:gd name="connsiteY169" fmla="*/ 1396555 h 2152650"/>
                  <a:gd name="connsiteX170" fmla="*/ 1329881 w 2076450"/>
                  <a:gd name="connsiteY170" fmla="*/ 1406080 h 2152650"/>
                  <a:gd name="connsiteX171" fmla="*/ 1329881 w 2076450"/>
                  <a:gd name="connsiteY171" fmla="*/ 1429893 h 2152650"/>
                  <a:gd name="connsiteX172" fmla="*/ 1315593 w 2076450"/>
                  <a:gd name="connsiteY172" fmla="*/ 1444180 h 2152650"/>
                  <a:gd name="connsiteX173" fmla="*/ 1296543 w 2076450"/>
                  <a:gd name="connsiteY173" fmla="*/ 1453705 h 2152650"/>
                  <a:gd name="connsiteX174" fmla="*/ 1287018 w 2076450"/>
                  <a:gd name="connsiteY174" fmla="*/ 1448943 h 2152650"/>
                  <a:gd name="connsiteX175" fmla="*/ 1277493 w 2076450"/>
                  <a:gd name="connsiteY175" fmla="*/ 1463230 h 2152650"/>
                  <a:gd name="connsiteX176" fmla="*/ 1263206 w 2076450"/>
                  <a:gd name="connsiteY176" fmla="*/ 1453705 h 2152650"/>
                  <a:gd name="connsiteX177" fmla="*/ 1248918 w 2076450"/>
                  <a:gd name="connsiteY177" fmla="*/ 1472755 h 2152650"/>
                  <a:gd name="connsiteX178" fmla="*/ 1206056 w 2076450"/>
                  <a:gd name="connsiteY178" fmla="*/ 1487043 h 2152650"/>
                  <a:gd name="connsiteX179" fmla="*/ 1196531 w 2076450"/>
                  <a:gd name="connsiteY179" fmla="*/ 1506093 h 2152650"/>
                  <a:gd name="connsiteX180" fmla="*/ 1210818 w 2076450"/>
                  <a:gd name="connsiteY180" fmla="*/ 1515618 h 2152650"/>
                  <a:gd name="connsiteX181" fmla="*/ 1210818 w 2076450"/>
                  <a:gd name="connsiteY181" fmla="*/ 1544193 h 2152650"/>
                  <a:gd name="connsiteX182" fmla="*/ 1196531 w 2076450"/>
                  <a:gd name="connsiteY182" fmla="*/ 1544193 h 2152650"/>
                  <a:gd name="connsiteX183" fmla="*/ 1187006 w 2076450"/>
                  <a:gd name="connsiteY183" fmla="*/ 1482280 h 2152650"/>
                  <a:gd name="connsiteX184" fmla="*/ 1172718 w 2076450"/>
                  <a:gd name="connsiteY184" fmla="*/ 1472755 h 2152650"/>
                  <a:gd name="connsiteX185" fmla="*/ 1153668 w 2076450"/>
                  <a:gd name="connsiteY185" fmla="*/ 1463230 h 2152650"/>
                  <a:gd name="connsiteX186" fmla="*/ 1101281 w 2076450"/>
                  <a:gd name="connsiteY186" fmla="*/ 1477518 h 2152650"/>
                  <a:gd name="connsiteX187" fmla="*/ 1020318 w 2076450"/>
                  <a:gd name="connsiteY187" fmla="*/ 1544193 h 2152650"/>
                  <a:gd name="connsiteX188" fmla="*/ 1015556 w 2076450"/>
                  <a:gd name="connsiteY188" fmla="*/ 1601343 h 2152650"/>
                  <a:gd name="connsiteX189" fmla="*/ 1006031 w 2076450"/>
                  <a:gd name="connsiteY189" fmla="*/ 1615630 h 2152650"/>
                  <a:gd name="connsiteX190" fmla="*/ 967931 w 2076450"/>
                  <a:gd name="connsiteY190" fmla="*/ 1596580 h 2152650"/>
                  <a:gd name="connsiteX191" fmla="*/ 958406 w 2076450"/>
                  <a:gd name="connsiteY191" fmla="*/ 1568005 h 2152650"/>
                  <a:gd name="connsiteX192" fmla="*/ 944118 w 2076450"/>
                  <a:gd name="connsiteY192" fmla="*/ 1553718 h 2152650"/>
                  <a:gd name="connsiteX193" fmla="*/ 929831 w 2076450"/>
                  <a:gd name="connsiteY193" fmla="*/ 1572768 h 2152650"/>
                  <a:gd name="connsiteX194" fmla="*/ 915543 w 2076450"/>
                  <a:gd name="connsiteY194" fmla="*/ 1639443 h 2152650"/>
                  <a:gd name="connsiteX195" fmla="*/ 896493 w 2076450"/>
                  <a:gd name="connsiteY195" fmla="*/ 1648968 h 2152650"/>
                  <a:gd name="connsiteX196" fmla="*/ 877443 w 2076450"/>
                  <a:gd name="connsiteY196" fmla="*/ 1648968 h 2152650"/>
                  <a:gd name="connsiteX197" fmla="*/ 858393 w 2076450"/>
                  <a:gd name="connsiteY197" fmla="*/ 1615630 h 2152650"/>
                  <a:gd name="connsiteX198" fmla="*/ 820293 w 2076450"/>
                  <a:gd name="connsiteY198" fmla="*/ 1577530 h 2152650"/>
                  <a:gd name="connsiteX199" fmla="*/ 810768 w 2076450"/>
                  <a:gd name="connsiteY199" fmla="*/ 1534668 h 2152650"/>
                  <a:gd name="connsiteX200" fmla="*/ 791718 w 2076450"/>
                  <a:gd name="connsiteY200" fmla="*/ 1525143 h 2152650"/>
                  <a:gd name="connsiteX201" fmla="*/ 782193 w 2076450"/>
                  <a:gd name="connsiteY201" fmla="*/ 1529905 h 2152650"/>
                  <a:gd name="connsiteX202" fmla="*/ 763143 w 2076450"/>
                  <a:gd name="connsiteY202" fmla="*/ 1553718 h 2152650"/>
                  <a:gd name="connsiteX203" fmla="*/ 753618 w 2076450"/>
                  <a:gd name="connsiteY203" fmla="*/ 1596580 h 2152650"/>
                  <a:gd name="connsiteX204" fmla="*/ 739331 w 2076450"/>
                  <a:gd name="connsiteY204" fmla="*/ 1620393 h 2152650"/>
                  <a:gd name="connsiteX205" fmla="*/ 620268 w 2076450"/>
                  <a:gd name="connsiteY205" fmla="*/ 1720405 h 2152650"/>
                  <a:gd name="connsiteX206" fmla="*/ 582168 w 2076450"/>
                  <a:gd name="connsiteY206" fmla="*/ 1810893 h 2152650"/>
                  <a:gd name="connsiteX207" fmla="*/ 539306 w 2076450"/>
                  <a:gd name="connsiteY207" fmla="*/ 1825180 h 2152650"/>
                  <a:gd name="connsiteX208" fmla="*/ 501206 w 2076450"/>
                  <a:gd name="connsiteY208" fmla="*/ 1858518 h 2152650"/>
                  <a:gd name="connsiteX209" fmla="*/ 477393 w 2076450"/>
                  <a:gd name="connsiteY209" fmla="*/ 1910905 h 2152650"/>
                  <a:gd name="connsiteX210" fmla="*/ 467868 w 2076450"/>
                  <a:gd name="connsiteY210" fmla="*/ 1920430 h 2152650"/>
                  <a:gd name="connsiteX211" fmla="*/ 453581 w 2076450"/>
                  <a:gd name="connsiteY211" fmla="*/ 1906143 h 2152650"/>
                  <a:gd name="connsiteX212" fmla="*/ 429768 w 2076450"/>
                  <a:gd name="connsiteY212" fmla="*/ 1910905 h 2152650"/>
                  <a:gd name="connsiteX213" fmla="*/ 420243 w 2076450"/>
                  <a:gd name="connsiteY213" fmla="*/ 1925193 h 2152650"/>
                  <a:gd name="connsiteX214" fmla="*/ 429768 w 2076450"/>
                  <a:gd name="connsiteY214" fmla="*/ 1949005 h 2152650"/>
                  <a:gd name="connsiteX215" fmla="*/ 420243 w 2076450"/>
                  <a:gd name="connsiteY215" fmla="*/ 1968055 h 2152650"/>
                  <a:gd name="connsiteX216" fmla="*/ 391668 w 2076450"/>
                  <a:gd name="connsiteY216" fmla="*/ 1968055 h 2152650"/>
                  <a:gd name="connsiteX217" fmla="*/ 358331 w 2076450"/>
                  <a:gd name="connsiteY217" fmla="*/ 1991868 h 2152650"/>
                  <a:gd name="connsiteX218" fmla="*/ 344043 w 2076450"/>
                  <a:gd name="connsiteY218" fmla="*/ 1977580 h 2152650"/>
                  <a:gd name="connsiteX219" fmla="*/ 315468 w 2076450"/>
                  <a:gd name="connsiteY219" fmla="*/ 1982343 h 2152650"/>
                  <a:gd name="connsiteX220" fmla="*/ 286893 w 2076450"/>
                  <a:gd name="connsiteY220" fmla="*/ 2020443 h 2152650"/>
                  <a:gd name="connsiteX221" fmla="*/ 253556 w 2076450"/>
                  <a:gd name="connsiteY221" fmla="*/ 2025205 h 2152650"/>
                  <a:gd name="connsiteX222" fmla="*/ 105918 w 2076450"/>
                  <a:gd name="connsiteY222" fmla="*/ 2149030 h 2152650"/>
                  <a:gd name="connsiteX223" fmla="*/ 29718 w 2076450"/>
                  <a:gd name="connsiteY223" fmla="*/ 2158555 h 2152650"/>
                  <a:gd name="connsiteX224" fmla="*/ 5906 w 2076450"/>
                  <a:gd name="connsiteY224" fmla="*/ 2149030 h 2152650"/>
                  <a:gd name="connsiteX225" fmla="*/ 1143 w 2076450"/>
                  <a:gd name="connsiteY225" fmla="*/ 2125218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2076450" h="2152650">
                    <a:moveTo>
                      <a:pt x="1143" y="2125218"/>
                    </a:moveTo>
                    <a:lnTo>
                      <a:pt x="1143" y="2106168"/>
                    </a:lnTo>
                    <a:lnTo>
                      <a:pt x="15431" y="2096643"/>
                    </a:lnTo>
                    <a:lnTo>
                      <a:pt x="110681" y="2025205"/>
                    </a:lnTo>
                    <a:lnTo>
                      <a:pt x="105918" y="2006155"/>
                    </a:lnTo>
                    <a:lnTo>
                      <a:pt x="86868" y="1991868"/>
                    </a:lnTo>
                    <a:lnTo>
                      <a:pt x="91631" y="1949005"/>
                    </a:lnTo>
                    <a:lnTo>
                      <a:pt x="91631" y="1863280"/>
                    </a:lnTo>
                    <a:lnTo>
                      <a:pt x="105918" y="1810893"/>
                    </a:lnTo>
                    <a:lnTo>
                      <a:pt x="144018" y="1739455"/>
                    </a:lnTo>
                    <a:lnTo>
                      <a:pt x="186881" y="1720405"/>
                    </a:lnTo>
                    <a:lnTo>
                      <a:pt x="220218" y="1691830"/>
                    </a:lnTo>
                    <a:lnTo>
                      <a:pt x="210693" y="1653730"/>
                    </a:lnTo>
                    <a:lnTo>
                      <a:pt x="210693" y="1620393"/>
                    </a:lnTo>
                    <a:lnTo>
                      <a:pt x="196406" y="1610868"/>
                    </a:lnTo>
                    <a:lnTo>
                      <a:pt x="182118" y="1577530"/>
                    </a:lnTo>
                    <a:lnTo>
                      <a:pt x="215456" y="1553718"/>
                    </a:lnTo>
                    <a:lnTo>
                      <a:pt x="205931" y="1525143"/>
                    </a:lnTo>
                    <a:lnTo>
                      <a:pt x="224981" y="1467993"/>
                    </a:lnTo>
                    <a:lnTo>
                      <a:pt x="224981" y="1429893"/>
                    </a:lnTo>
                    <a:lnTo>
                      <a:pt x="182118" y="1344168"/>
                    </a:lnTo>
                    <a:lnTo>
                      <a:pt x="186881" y="1310830"/>
                    </a:lnTo>
                    <a:lnTo>
                      <a:pt x="229743" y="1277493"/>
                    </a:lnTo>
                    <a:lnTo>
                      <a:pt x="229743" y="1244155"/>
                    </a:lnTo>
                    <a:lnTo>
                      <a:pt x="258318" y="1196530"/>
                    </a:lnTo>
                    <a:lnTo>
                      <a:pt x="248793" y="1134618"/>
                    </a:lnTo>
                    <a:lnTo>
                      <a:pt x="286893" y="1082231"/>
                    </a:lnTo>
                    <a:lnTo>
                      <a:pt x="305943" y="986981"/>
                    </a:lnTo>
                    <a:lnTo>
                      <a:pt x="305943" y="958406"/>
                    </a:lnTo>
                    <a:lnTo>
                      <a:pt x="296418" y="939356"/>
                    </a:lnTo>
                    <a:lnTo>
                      <a:pt x="258318" y="906018"/>
                    </a:lnTo>
                    <a:lnTo>
                      <a:pt x="258318" y="882206"/>
                    </a:lnTo>
                    <a:lnTo>
                      <a:pt x="239268" y="844106"/>
                    </a:lnTo>
                    <a:lnTo>
                      <a:pt x="272606" y="806006"/>
                    </a:lnTo>
                    <a:lnTo>
                      <a:pt x="282131" y="725043"/>
                    </a:lnTo>
                    <a:lnTo>
                      <a:pt x="334518" y="672656"/>
                    </a:lnTo>
                    <a:lnTo>
                      <a:pt x="334518" y="648843"/>
                    </a:lnTo>
                    <a:lnTo>
                      <a:pt x="301181" y="625031"/>
                    </a:lnTo>
                    <a:lnTo>
                      <a:pt x="296418" y="610743"/>
                    </a:lnTo>
                    <a:lnTo>
                      <a:pt x="310706" y="596456"/>
                    </a:lnTo>
                    <a:lnTo>
                      <a:pt x="305943" y="586931"/>
                    </a:lnTo>
                    <a:lnTo>
                      <a:pt x="334518" y="586931"/>
                    </a:lnTo>
                    <a:lnTo>
                      <a:pt x="401193" y="510731"/>
                    </a:lnTo>
                    <a:lnTo>
                      <a:pt x="448818" y="472631"/>
                    </a:lnTo>
                    <a:lnTo>
                      <a:pt x="486918" y="501206"/>
                    </a:lnTo>
                    <a:lnTo>
                      <a:pt x="525018" y="505968"/>
                    </a:lnTo>
                    <a:lnTo>
                      <a:pt x="563118" y="544068"/>
                    </a:lnTo>
                    <a:lnTo>
                      <a:pt x="605981" y="520256"/>
                    </a:lnTo>
                    <a:lnTo>
                      <a:pt x="620268" y="486918"/>
                    </a:lnTo>
                    <a:lnTo>
                      <a:pt x="658368" y="448818"/>
                    </a:lnTo>
                    <a:lnTo>
                      <a:pt x="658368" y="410718"/>
                    </a:lnTo>
                    <a:lnTo>
                      <a:pt x="648843" y="353568"/>
                    </a:lnTo>
                    <a:lnTo>
                      <a:pt x="653606" y="334518"/>
                    </a:lnTo>
                    <a:lnTo>
                      <a:pt x="639318" y="301181"/>
                    </a:lnTo>
                    <a:lnTo>
                      <a:pt x="882206" y="244031"/>
                    </a:lnTo>
                    <a:lnTo>
                      <a:pt x="1001268" y="263081"/>
                    </a:lnTo>
                    <a:lnTo>
                      <a:pt x="1067943" y="110681"/>
                    </a:lnTo>
                    <a:lnTo>
                      <a:pt x="1196531" y="58293"/>
                    </a:lnTo>
                    <a:lnTo>
                      <a:pt x="1429893" y="29718"/>
                    </a:lnTo>
                    <a:lnTo>
                      <a:pt x="1558481" y="1143"/>
                    </a:lnTo>
                    <a:lnTo>
                      <a:pt x="1572768" y="29718"/>
                    </a:lnTo>
                    <a:lnTo>
                      <a:pt x="1568006" y="44006"/>
                    </a:lnTo>
                    <a:lnTo>
                      <a:pt x="1572768" y="72581"/>
                    </a:lnTo>
                    <a:lnTo>
                      <a:pt x="1601343" y="82106"/>
                    </a:lnTo>
                    <a:lnTo>
                      <a:pt x="1596581" y="115443"/>
                    </a:lnTo>
                    <a:lnTo>
                      <a:pt x="1615631" y="129731"/>
                    </a:lnTo>
                    <a:lnTo>
                      <a:pt x="1606106" y="158306"/>
                    </a:lnTo>
                    <a:lnTo>
                      <a:pt x="1615631" y="186881"/>
                    </a:lnTo>
                    <a:lnTo>
                      <a:pt x="1648968" y="215456"/>
                    </a:lnTo>
                    <a:lnTo>
                      <a:pt x="1634681" y="239268"/>
                    </a:lnTo>
                    <a:lnTo>
                      <a:pt x="1653731" y="258318"/>
                    </a:lnTo>
                    <a:lnTo>
                      <a:pt x="1672781" y="267843"/>
                    </a:lnTo>
                    <a:lnTo>
                      <a:pt x="1701356" y="244031"/>
                    </a:lnTo>
                    <a:lnTo>
                      <a:pt x="1715643" y="267843"/>
                    </a:lnTo>
                    <a:lnTo>
                      <a:pt x="1806131" y="220218"/>
                    </a:lnTo>
                    <a:lnTo>
                      <a:pt x="1815656" y="244031"/>
                    </a:lnTo>
                    <a:lnTo>
                      <a:pt x="1825181" y="248793"/>
                    </a:lnTo>
                    <a:lnTo>
                      <a:pt x="1829943" y="258318"/>
                    </a:lnTo>
                    <a:lnTo>
                      <a:pt x="1844231" y="253556"/>
                    </a:lnTo>
                    <a:lnTo>
                      <a:pt x="1839468" y="267843"/>
                    </a:lnTo>
                    <a:lnTo>
                      <a:pt x="1848993" y="282131"/>
                    </a:lnTo>
                    <a:lnTo>
                      <a:pt x="1848993" y="301181"/>
                    </a:lnTo>
                    <a:lnTo>
                      <a:pt x="1858518" y="310706"/>
                    </a:lnTo>
                    <a:lnTo>
                      <a:pt x="1906143" y="334518"/>
                    </a:lnTo>
                    <a:lnTo>
                      <a:pt x="1920431" y="353568"/>
                    </a:lnTo>
                    <a:lnTo>
                      <a:pt x="1939481" y="353568"/>
                    </a:lnTo>
                    <a:lnTo>
                      <a:pt x="1963293" y="367856"/>
                    </a:lnTo>
                    <a:lnTo>
                      <a:pt x="1968056" y="358331"/>
                    </a:lnTo>
                    <a:lnTo>
                      <a:pt x="1972818" y="363093"/>
                    </a:lnTo>
                    <a:lnTo>
                      <a:pt x="1996631" y="391668"/>
                    </a:lnTo>
                    <a:lnTo>
                      <a:pt x="1996631" y="401193"/>
                    </a:lnTo>
                    <a:lnTo>
                      <a:pt x="2015681" y="410718"/>
                    </a:lnTo>
                    <a:lnTo>
                      <a:pt x="2010918" y="444056"/>
                    </a:lnTo>
                    <a:lnTo>
                      <a:pt x="2034731" y="439293"/>
                    </a:lnTo>
                    <a:lnTo>
                      <a:pt x="2029968" y="453581"/>
                    </a:lnTo>
                    <a:lnTo>
                      <a:pt x="2049018" y="458343"/>
                    </a:lnTo>
                    <a:lnTo>
                      <a:pt x="2039493" y="482156"/>
                    </a:lnTo>
                    <a:lnTo>
                      <a:pt x="2053781" y="505968"/>
                    </a:lnTo>
                    <a:lnTo>
                      <a:pt x="2068068" y="510731"/>
                    </a:lnTo>
                    <a:lnTo>
                      <a:pt x="2077593" y="534543"/>
                    </a:lnTo>
                    <a:lnTo>
                      <a:pt x="2068068" y="548831"/>
                    </a:lnTo>
                    <a:lnTo>
                      <a:pt x="2082356" y="553593"/>
                    </a:lnTo>
                    <a:lnTo>
                      <a:pt x="2063306" y="577406"/>
                    </a:lnTo>
                    <a:lnTo>
                      <a:pt x="2063306" y="601218"/>
                    </a:lnTo>
                    <a:lnTo>
                      <a:pt x="2072831" y="601218"/>
                    </a:lnTo>
                    <a:lnTo>
                      <a:pt x="2082356" y="620268"/>
                    </a:lnTo>
                    <a:lnTo>
                      <a:pt x="2068068" y="620268"/>
                    </a:lnTo>
                    <a:lnTo>
                      <a:pt x="2063306" y="644081"/>
                    </a:lnTo>
                    <a:lnTo>
                      <a:pt x="2044256" y="658368"/>
                    </a:lnTo>
                    <a:lnTo>
                      <a:pt x="2053781" y="677418"/>
                    </a:lnTo>
                    <a:lnTo>
                      <a:pt x="2049018" y="686943"/>
                    </a:lnTo>
                    <a:lnTo>
                      <a:pt x="2063306" y="691706"/>
                    </a:lnTo>
                    <a:lnTo>
                      <a:pt x="2063306" y="705993"/>
                    </a:lnTo>
                    <a:lnTo>
                      <a:pt x="2039493" y="725043"/>
                    </a:lnTo>
                    <a:lnTo>
                      <a:pt x="2053781" y="734568"/>
                    </a:lnTo>
                    <a:lnTo>
                      <a:pt x="2053781" y="744093"/>
                    </a:lnTo>
                    <a:lnTo>
                      <a:pt x="2039493" y="753618"/>
                    </a:lnTo>
                    <a:lnTo>
                      <a:pt x="2034731" y="767906"/>
                    </a:lnTo>
                    <a:lnTo>
                      <a:pt x="2020443" y="763143"/>
                    </a:lnTo>
                    <a:lnTo>
                      <a:pt x="2006156" y="772668"/>
                    </a:lnTo>
                    <a:lnTo>
                      <a:pt x="1987106" y="767906"/>
                    </a:lnTo>
                    <a:lnTo>
                      <a:pt x="1987106" y="791718"/>
                    </a:lnTo>
                    <a:lnTo>
                      <a:pt x="1996631" y="801243"/>
                    </a:lnTo>
                    <a:lnTo>
                      <a:pt x="1991868" y="806006"/>
                    </a:lnTo>
                    <a:lnTo>
                      <a:pt x="1982343" y="810768"/>
                    </a:lnTo>
                    <a:lnTo>
                      <a:pt x="1977581" y="791718"/>
                    </a:lnTo>
                    <a:lnTo>
                      <a:pt x="1963293" y="806006"/>
                    </a:lnTo>
                    <a:lnTo>
                      <a:pt x="1949006" y="791718"/>
                    </a:lnTo>
                    <a:lnTo>
                      <a:pt x="1929956" y="791718"/>
                    </a:lnTo>
                    <a:lnTo>
                      <a:pt x="1920431" y="806006"/>
                    </a:lnTo>
                    <a:lnTo>
                      <a:pt x="1901381" y="796481"/>
                    </a:lnTo>
                    <a:lnTo>
                      <a:pt x="1896618" y="810768"/>
                    </a:lnTo>
                    <a:lnTo>
                      <a:pt x="1872806" y="810768"/>
                    </a:lnTo>
                    <a:lnTo>
                      <a:pt x="1868043" y="801243"/>
                    </a:lnTo>
                    <a:lnTo>
                      <a:pt x="1848993" y="829818"/>
                    </a:lnTo>
                    <a:lnTo>
                      <a:pt x="1815656" y="834581"/>
                    </a:lnTo>
                    <a:lnTo>
                      <a:pt x="1806131" y="858393"/>
                    </a:lnTo>
                    <a:lnTo>
                      <a:pt x="1787081" y="848868"/>
                    </a:lnTo>
                    <a:lnTo>
                      <a:pt x="1758506" y="863156"/>
                    </a:lnTo>
                    <a:lnTo>
                      <a:pt x="1744218" y="882206"/>
                    </a:lnTo>
                    <a:lnTo>
                      <a:pt x="1729931" y="882206"/>
                    </a:lnTo>
                    <a:lnTo>
                      <a:pt x="1715643" y="896493"/>
                    </a:lnTo>
                    <a:lnTo>
                      <a:pt x="1682306" y="910781"/>
                    </a:lnTo>
                    <a:lnTo>
                      <a:pt x="1677543" y="934593"/>
                    </a:lnTo>
                    <a:lnTo>
                      <a:pt x="1648968" y="953643"/>
                    </a:lnTo>
                    <a:lnTo>
                      <a:pt x="1658493" y="977456"/>
                    </a:lnTo>
                    <a:lnTo>
                      <a:pt x="1658493" y="991743"/>
                    </a:lnTo>
                    <a:lnTo>
                      <a:pt x="1629918" y="1020318"/>
                    </a:lnTo>
                    <a:lnTo>
                      <a:pt x="1610868" y="1025081"/>
                    </a:lnTo>
                    <a:lnTo>
                      <a:pt x="1606106" y="1053656"/>
                    </a:lnTo>
                    <a:lnTo>
                      <a:pt x="1587056" y="1063181"/>
                    </a:lnTo>
                    <a:lnTo>
                      <a:pt x="1582293" y="1082231"/>
                    </a:lnTo>
                    <a:lnTo>
                      <a:pt x="1558481" y="1091756"/>
                    </a:lnTo>
                    <a:lnTo>
                      <a:pt x="1568006" y="1115568"/>
                    </a:lnTo>
                    <a:lnTo>
                      <a:pt x="1563243" y="1139381"/>
                    </a:lnTo>
                    <a:lnTo>
                      <a:pt x="1520381" y="1182243"/>
                    </a:lnTo>
                    <a:lnTo>
                      <a:pt x="1534668" y="1206055"/>
                    </a:lnTo>
                    <a:lnTo>
                      <a:pt x="1520381" y="1210818"/>
                    </a:lnTo>
                    <a:lnTo>
                      <a:pt x="1520381" y="1234630"/>
                    </a:lnTo>
                    <a:lnTo>
                      <a:pt x="1487043" y="1258443"/>
                    </a:lnTo>
                    <a:lnTo>
                      <a:pt x="1487043" y="1272730"/>
                    </a:lnTo>
                    <a:lnTo>
                      <a:pt x="1448943" y="1282255"/>
                    </a:lnTo>
                    <a:lnTo>
                      <a:pt x="1444181" y="1301305"/>
                    </a:lnTo>
                    <a:lnTo>
                      <a:pt x="1391793" y="1320355"/>
                    </a:lnTo>
                    <a:lnTo>
                      <a:pt x="1396556" y="1339405"/>
                    </a:lnTo>
                    <a:lnTo>
                      <a:pt x="1382268" y="1363218"/>
                    </a:lnTo>
                    <a:lnTo>
                      <a:pt x="1382268" y="1391793"/>
                    </a:lnTo>
                    <a:lnTo>
                      <a:pt x="1363218" y="1387030"/>
                    </a:lnTo>
                    <a:lnTo>
                      <a:pt x="1353693" y="1401318"/>
                    </a:lnTo>
                    <a:lnTo>
                      <a:pt x="1334643" y="1396555"/>
                    </a:lnTo>
                    <a:lnTo>
                      <a:pt x="1329881" y="1406080"/>
                    </a:lnTo>
                    <a:lnTo>
                      <a:pt x="1329881" y="1429893"/>
                    </a:lnTo>
                    <a:lnTo>
                      <a:pt x="1315593" y="1444180"/>
                    </a:lnTo>
                    <a:lnTo>
                      <a:pt x="1296543" y="1453705"/>
                    </a:lnTo>
                    <a:lnTo>
                      <a:pt x="1287018" y="1448943"/>
                    </a:lnTo>
                    <a:lnTo>
                      <a:pt x="1277493" y="1463230"/>
                    </a:lnTo>
                    <a:lnTo>
                      <a:pt x="1263206" y="1453705"/>
                    </a:lnTo>
                    <a:lnTo>
                      <a:pt x="1248918" y="1472755"/>
                    </a:lnTo>
                    <a:lnTo>
                      <a:pt x="1206056" y="1487043"/>
                    </a:lnTo>
                    <a:lnTo>
                      <a:pt x="1196531" y="1506093"/>
                    </a:lnTo>
                    <a:lnTo>
                      <a:pt x="1210818" y="1515618"/>
                    </a:lnTo>
                    <a:lnTo>
                      <a:pt x="1210818" y="1544193"/>
                    </a:lnTo>
                    <a:lnTo>
                      <a:pt x="1196531" y="1544193"/>
                    </a:lnTo>
                    <a:lnTo>
                      <a:pt x="1187006" y="1482280"/>
                    </a:lnTo>
                    <a:lnTo>
                      <a:pt x="1172718" y="1472755"/>
                    </a:lnTo>
                    <a:lnTo>
                      <a:pt x="1153668" y="1463230"/>
                    </a:lnTo>
                    <a:lnTo>
                      <a:pt x="1101281" y="1477518"/>
                    </a:lnTo>
                    <a:lnTo>
                      <a:pt x="1020318" y="1544193"/>
                    </a:lnTo>
                    <a:lnTo>
                      <a:pt x="1015556" y="1601343"/>
                    </a:lnTo>
                    <a:lnTo>
                      <a:pt x="1006031" y="1615630"/>
                    </a:lnTo>
                    <a:lnTo>
                      <a:pt x="967931" y="1596580"/>
                    </a:lnTo>
                    <a:lnTo>
                      <a:pt x="958406" y="1568005"/>
                    </a:lnTo>
                    <a:lnTo>
                      <a:pt x="944118" y="1553718"/>
                    </a:lnTo>
                    <a:lnTo>
                      <a:pt x="929831" y="1572768"/>
                    </a:lnTo>
                    <a:lnTo>
                      <a:pt x="915543" y="1639443"/>
                    </a:lnTo>
                    <a:lnTo>
                      <a:pt x="896493" y="1648968"/>
                    </a:lnTo>
                    <a:lnTo>
                      <a:pt x="877443" y="1648968"/>
                    </a:lnTo>
                    <a:lnTo>
                      <a:pt x="858393" y="1615630"/>
                    </a:lnTo>
                    <a:lnTo>
                      <a:pt x="820293" y="1577530"/>
                    </a:lnTo>
                    <a:lnTo>
                      <a:pt x="810768" y="1534668"/>
                    </a:lnTo>
                    <a:lnTo>
                      <a:pt x="791718" y="1525143"/>
                    </a:lnTo>
                    <a:lnTo>
                      <a:pt x="782193" y="1529905"/>
                    </a:lnTo>
                    <a:lnTo>
                      <a:pt x="763143" y="1553718"/>
                    </a:lnTo>
                    <a:lnTo>
                      <a:pt x="753618" y="1596580"/>
                    </a:lnTo>
                    <a:lnTo>
                      <a:pt x="739331" y="1620393"/>
                    </a:lnTo>
                    <a:lnTo>
                      <a:pt x="620268" y="1720405"/>
                    </a:lnTo>
                    <a:lnTo>
                      <a:pt x="582168" y="1810893"/>
                    </a:lnTo>
                    <a:lnTo>
                      <a:pt x="539306" y="1825180"/>
                    </a:lnTo>
                    <a:lnTo>
                      <a:pt x="501206" y="1858518"/>
                    </a:lnTo>
                    <a:lnTo>
                      <a:pt x="477393" y="1910905"/>
                    </a:lnTo>
                    <a:lnTo>
                      <a:pt x="467868" y="1920430"/>
                    </a:lnTo>
                    <a:lnTo>
                      <a:pt x="453581" y="1906143"/>
                    </a:lnTo>
                    <a:lnTo>
                      <a:pt x="429768" y="1910905"/>
                    </a:lnTo>
                    <a:lnTo>
                      <a:pt x="420243" y="1925193"/>
                    </a:lnTo>
                    <a:lnTo>
                      <a:pt x="429768" y="1949005"/>
                    </a:lnTo>
                    <a:lnTo>
                      <a:pt x="420243" y="1968055"/>
                    </a:lnTo>
                    <a:lnTo>
                      <a:pt x="391668" y="1968055"/>
                    </a:lnTo>
                    <a:lnTo>
                      <a:pt x="358331" y="1991868"/>
                    </a:lnTo>
                    <a:lnTo>
                      <a:pt x="344043" y="1977580"/>
                    </a:lnTo>
                    <a:lnTo>
                      <a:pt x="315468" y="1982343"/>
                    </a:lnTo>
                    <a:lnTo>
                      <a:pt x="286893" y="2020443"/>
                    </a:lnTo>
                    <a:lnTo>
                      <a:pt x="253556" y="2025205"/>
                    </a:lnTo>
                    <a:lnTo>
                      <a:pt x="105918" y="2149030"/>
                    </a:lnTo>
                    <a:lnTo>
                      <a:pt x="29718" y="2158555"/>
                    </a:lnTo>
                    <a:lnTo>
                      <a:pt x="5906" y="2149030"/>
                    </a:lnTo>
                    <a:lnTo>
                      <a:pt x="1143" y="212521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1" name="Полилиния: фигура 240">
                <a:extLst>
                  <a:ext uri="{FF2B5EF4-FFF2-40B4-BE49-F238E27FC236}">
                    <a16:creationId xmlns="" xmlns:a16="http://schemas.microsoft.com/office/drawing/2014/main" id="{0E95E301-8541-41F5-A14D-873B161B70F8}"/>
                  </a:ext>
                </a:extLst>
              </p:cNvPr>
              <p:cNvSpPr/>
              <p:nvPr/>
            </p:nvSpPr>
            <p:spPr>
              <a:xfrm>
                <a:off x="6071806" y="5362194"/>
                <a:ext cx="762000" cy="552450"/>
              </a:xfrm>
              <a:custGeom>
                <a:avLst/>
                <a:gdLst>
                  <a:gd name="connsiteX0" fmla="*/ 1143 w 762000"/>
                  <a:gd name="connsiteY0" fmla="*/ 329756 h 552450"/>
                  <a:gd name="connsiteX1" fmla="*/ 24956 w 762000"/>
                  <a:gd name="connsiteY1" fmla="*/ 282131 h 552450"/>
                  <a:gd name="connsiteX2" fmla="*/ 39243 w 762000"/>
                  <a:gd name="connsiteY2" fmla="*/ 177356 h 552450"/>
                  <a:gd name="connsiteX3" fmla="*/ 58293 w 762000"/>
                  <a:gd name="connsiteY3" fmla="*/ 134493 h 552450"/>
                  <a:gd name="connsiteX4" fmla="*/ 86868 w 762000"/>
                  <a:gd name="connsiteY4" fmla="*/ 134493 h 552450"/>
                  <a:gd name="connsiteX5" fmla="*/ 182118 w 762000"/>
                  <a:gd name="connsiteY5" fmla="*/ 201168 h 552450"/>
                  <a:gd name="connsiteX6" fmla="*/ 201168 w 762000"/>
                  <a:gd name="connsiteY6" fmla="*/ 182118 h 552450"/>
                  <a:gd name="connsiteX7" fmla="*/ 210693 w 762000"/>
                  <a:gd name="connsiteY7" fmla="*/ 144018 h 552450"/>
                  <a:gd name="connsiteX8" fmla="*/ 248793 w 762000"/>
                  <a:gd name="connsiteY8" fmla="*/ 110681 h 552450"/>
                  <a:gd name="connsiteX9" fmla="*/ 329756 w 762000"/>
                  <a:gd name="connsiteY9" fmla="*/ 82106 h 552450"/>
                  <a:gd name="connsiteX10" fmla="*/ 367856 w 762000"/>
                  <a:gd name="connsiteY10" fmla="*/ 91631 h 552450"/>
                  <a:gd name="connsiteX11" fmla="*/ 391668 w 762000"/>
                  <a:gd name="connsiteY11" fmla="*/ 77343 h 552450"/>
                  <a:gd name="connsiteX12" fmla="*/ 405956 w 762000"/>
                  <a:gd name="connsiteY12" fmla="*/ 34481 h 552450"/>
                  <a:gd name="connsiteX13" fmla="*/ 425006 w 762000"/>
                  <a:gd name="connsiteY13" fmla="*/ 20193 h 552450"/>
                  <a:gd name="connsiteX14" fmla="*/ 458343 w 762000"/>
                  <a:gd name="connsiteY14" fmla="*/ 34481 h 552450"/>
                  <a:gd name="connsiteX15" fmla="*/ 534543 w 762000"/>
                  <a:gd name="connsiteY15" fmla="*/ 5906 h 552450"/>
                  <a:gd name="connsiteX16" fmla="*/ 563118 w 762000"/>
                  <a:gd name="connsiteY16" fmla="*/ 1143 h 552450"/>
                  <a:gd name="connsiteX17" fmla="*/ 558356 w 762000"/>
                  <a:gd name="connsiteY17" fmla="*/ 39243 h 552450"/>
                  <a:gd name="connsiteX18" fmla="*/ 567881 w 762000"/>
                  <a:gd name="connsiteY18" fmla="*/ 63056 h 552450"/>
                  <a:gd name="connsiteX19" fmla="*/ 567881 w 762000"/>
                  <a:gd name="connsiteY19" fmla="*/ 96393 h 552450"/>
                  <a:gd name="connsiteX20" fmla="*/ 548831 w 762000"/>
                  <a:gd name="connsiteY20" fmla="*/ 96393 h 552450"/>
                  <a:gd name="connsiteX21" fmla="*/ 505968 w 762000"/>
                  <a:gd name="connsiteY21" fmla="*/ 139256 h 552450"/>
                  <a:gd name="connsiteX22" fmla="*/ 491681 w 762000"/>
                  <a:gd name="connsiteY22" fmla="*/ 139256 h 552450"/>
                  <a:gd name="connsiteX23" fmla="*/ 501206 w 762000"/>
                  <a:gd name="connsiteY23" fmla="*/ 153543 h 552450"/>
                  <a:gd name="connsiteX24" fmla="*/ 501206 w 762000"/>
                  <a:gd name="connsiteY24" fmla="*/ 163068 h 552450"/>
                  <a:gd name="connsiteX25" fmla="*/ 553593 w 762000"/>
                  <a:gd name="connsiteY25" fmla="*/ 215456 h 552450"/>
                  <a:gd name="connsiteX26" fmla="*/ 572643 w 762000"/>
                  <a:gd name="connsiteY26" fmla="*/ 201168 h 552450"/>
                  <a:gd name="connsiteX27" fmla="*/ 615506 w 762000"/>
                  <a:gd name="connsiteY27" fmla="*/ 229743 h 552450"/>
                  <a:gd name="connsiteX28" fmla="*/ 639318 w 762000"/>
                  <a:gd name="connsiteY28" fmla="*/ 220218 h 552450"/>
                  <a:gd name="connsiteX29" fmla="*/ 648843 w 762000"/>
                  <a:gd name="connsiteY29" fmla="*/ 234506 h 552450"/>
                  <a:gd name="connsiteX30" fmla="*/ 672656 w 762000"/>
                  <a:gd name="connsiteY30" fmla="*/ 234506 h 552450"/>
                  <a:gd name="connsiteX31" fmla="*/ 696468 w 762000"/>
                  <a:gd name="connsiteY31" fmla="*/ 267843 h 552450"/>
                  <a:gd name="connsiteX32" fmla="*/ 729806 w 762000"/>
                  <a:gd name="connsiteY32" fmla="*/ 272606 h 552450"/>
                  <a:gd name="connsiteX33" fmla="*/ 753618 w 762000"/>
                  <a:gd name="connsiteY33" fmla="*/ 258318 h 552450"/>
                  <a:gd name="connsiteX34" fmla="*/ 763143 w 762000"/>
                  <a:gd name="connsiteY34" fmla="*/ 272606 h 552450"/>
                  <a:gd name="connsiteX35" fmla="*/ 753618 w 762000"/>
                  <a:gd name="connsiteY35" fmla="*/ 291656 h 552450"/>
                  <a:gd name="connsiteX36" fmla="*/ 753618 w 762000"/>
                  <a:gd name="connsiteY36" fmla="*/ 310706 h 552450"/>
                  <a:gd name="connsiteX37" fmla="*/ 739331 w 762000"/>
                  <a:gd name="connsiteY37" fmla="*/ 320231 h 552450"/>
                  <a:gd name="connsiteX38" fmla="*/ 705993 w 762000"/>
                  <a:gd name="connsiteY38" fmla="*/ 310706 h 552450"/>
                  <a:gd name="connsiteX39" fmla="*/ 682181 w 762000"/>
                  <a:gd name="connsiteY39" fmla="*/ 329756 h 552450"/>
                  <a:gd name="connsiteX40" fmla="*/ 667893 w 762000"/>
                  <a:gd name="connsiteY40" fmla="*/ 324993 h 552450"/>
                  <a:gd name="connsiteX41" fmla="*/ 658368 w 762000"/>
                  <a:gd name="connsiteY41" fmla="*/ 353568 h 552450"/>
                  <a:gd name="connsiteX42" fmla="*/ 644081 w 762000"/>
                  <a:gd name="connsiteY42" fmla="*/ 358331 h 552450"/>
                  <a:gd name="connsiteX43" fmla="*/ 639318 w 762000"/>
                  <a:gd name="connsiteY43" fmla="*/ 377381 h 552450"/>
                  <a:gd name="connsiteX44" fmla="*/ 582168 w 762000"/>
                  <a:gd name="connsiteY44" fmla="*/ 372618 h 552450"/>
                  <a:gd name="connsiteX45" fmla="*/ 572643 w 762000"/>
                  <a:gd name="connsiteY45" fmla="*/ 391668 h 552450"/>
                  <a:gd name="connsiteX46" fmla="*/ 567881 w 762000"/>
                  <a:gd name="connsiteY46" fmla="*/ 405956 h 552450"/>
                  <a:gd name="connsiteX47" fmla="*/ 577406 w 762000"/>
                  <a:gd name="connsiteY47" fmla="*/ 410718 h 552450"/>
                  <a:gd name="connsiteX48" fmla="*/ 563118 w 762000"/>
                  <a:gd name="connsiteY48" fmla="*/ 425006 h 552450"/>
                  <a:gd name="connsiteX49" fmla="*/ 558356 w 762000"/>
                  <a:gd name="connsiteY49" fmla="*/ 448818 h 552450"/>
                  <a:gd name="connsiteX50" fmla="*/ 515493 w 762000"/>
                  <a:gd name="connsiteY50" fmla="*/ 425006 h 552450"/>
                  <a:gd name="connsiteX51" fmla="*/ 501206 w 762000"/>
                  <a:gd name="connsiteY51" fmla="*/ 444056 h 552450"/>
                  <a:gd name="connsiteX52" fmla="*/ 501206 w 762000"/>
                  <a:gd name="connsiteY52" fmla="*/ 467868 h 552450"/>
                  <a:gd name="connsiteX53" fmla="*/ 486918 w 762000"/>
                  <a:gd name="connsiteY53" fmla="*/ 486918 h 552450"/>
                  <a:gd name="connsiteX54" fmla="*/ 463106 w 762000"/>
                  <a:gd name="connsiteY54" fmla="*/ 505968 h 552450"/>
                  <a:gd name="connsiteX55" fmla="*/ 425006 w 762000"/>
                  <a:gd name="connsiteY55" fmla="*/ 515493 h 552450"/>
                  <a:gd name="connsiteX56" fmla="*/ 372618 w 762000"/>
                  <a:gd name="connsiteY56" fmla="*/ 553593 h 552450"/>
                  <a:gd name="connsiteX57" fmla="*/ 344043 w 762000"/>
                  <a:gd name="connsiteY57" fmla="*/ 539306 h 552450"/>
                  <a:gd name="connsiteX58" fmla="*/ 267843 w 762000"/>
                  <a:gd name="connsiteY58" fmla="*/ 539306 h 552450"/>
                  <a:gd name="connsiteX59" fmla="*/ 244031 w 762000"/>
                  <a:gd name="connsiteY59" fmla="*/ 510731 h 552450"/>
                  <a:gd name="connsiteX60" fmla="*/ 210693 w 762000"/>
                  <a:gd name="connsiteY60" fmla="*/ 505968 h 552450"/>
                  <a:gd name="connsiteX61" fmla="*/ 172593 w 762000"/>
                  <a:gd name="connsiteY61" fmla="*/ 525018 h 552450"/>
                  <a:gd name="connsiteX62" fmla="*/ 139256 w 762000"/>
                  <a:gd name="connsiteY62" fmla="*/ 515493 h 552450"/>
                  <a:gd name="connsiteX63" fmla="*/ 134493 w 762000"/>
                  <a:gd name="connsiteY63" fmla="*/ 482156 h 552450"/>
                  <a:gd name="connsiteX64" fmla="*/ 115443 w 762000"/>
                  <a:gd name="connsiteY64" fmla="*/ 467868 h 552450"/>
                  <a:gd name="connsiteX65" fmla="*/ 105918 w 762000"/>
                  <a:gd name="connsiteY65" fmla="*/ 486918 h 552450"/>
                  <a:gd name="connsiteX66" fmla="*/ 110681 w 762000"/>
                  <a:gd name="connsiteY66" fmla="*/ 529781 h 552450"/>
                  <a:gd name="connsiteX67" fmla="*/ 105918 w 762000"/>
                  <a:gd name="connsiteY67" fmla="*/ 534543 h 552450"/>
                  <a:gd name="connsiteX68" fmla="*/ 91631 w 762000"/>
                  <a:gd name="connsiteY68" fmla="*/ 529781 h 552450"/>
                  <a:gd name="connsiteX69" fmla="*/ 63056 w 762000"/>
                  <a:gd name="connsiteY69" fmla="*/ 453581 h 552450"/>
                  <a:gd name="connsiteX70" fmla="*/ 15431 w 762000"/>
                  <a:gd name="connsiteY70" fmla="*/ 377381 h 552450"/>
                  <a:gd name="connsiteX71" fmla="*/ 1143 w 762000"/>
                  <a:gd name="connsiteY71" fmla="*/ 329756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62000" h="552450">
                    <a:moveTo>
                      <a:pt x="1143" y="329756"/>
                    </a:moveTo>
                    <a:lnTo>
                      <a:pt x="24956" y="282131"/>
                    </a:lnTo>
                    <a:lnTo>
                      <a:pt x="39243" y="177356"/>
                    </a:lnTo>
                    <a:lnTo>
                      <a:pt x="58293" y="134493"/>
                    </a:lnTo>
                    <a:lnTo>
                      <a:pt x="86868" y="134493"/>
                    </a:lnTo>
                    <a:lnTo>
                      <a:pt x="182118" y="201168"/>
                    </a:lnTo>
                    <a:lnTo>
                      <a:pt x="201168" y="182118"/>
                    </a:lnTo>
                    <a:lnTo>
                      <a:pt x="210693" y="144018"/>
                    </a:lnTo>
                    <a:lnTo>
                      <a:pt x="248793" y="110681"/>
                    </a:lnTo>
                    <a:lnTo>
                      <a:pt x="329756" y="82106"/>
                    </a:lnTo>
                    <a:lnTo>
                      <a:pt x="367856" y="91631"/>
                    </a:lnTo>
                    <a:lnTo>
                      <a:pt x="391668" y="77343"/>
                    </a:lnTo>
                    <a:lnTo>
                      <a:pt x="405956" y="34481"/>
                    </a:lnTo>
                    <a:lnTo>
                      <a:pt x="425006" y="20193"/>
                    </a:lnTo>
                    <a:lnTo>
                      <a:pt x="458343" y="34481"/>
                    </a:lnTo>
                    <a:lnTo>
                      <a:pt x="534543" y="5906"/>
                    </a:lnTo>
                    <a:lnTo>
                      <a:pt x="563118" y="1143"/>
                    </a:lnTo>
                    <a:lnTo>
                      <a:pt x="558356" y="39243"/>
                    </a:lnTo>
                    <a:lnTo>
                      <a:pt x="567881" y="63056"/>
                    </a:lnTo>
                    <a:lnTo>
                      <a:pt x="567881" y="96393"/>
                    </a:lnTo>
                    <a:lnTo>
                      <a:pt x="548831" y="96393"/>
                    </a:lnTo>
                    <a:lnTo>
                      <a:pt x="505968" y="139256"/>
                    </a:lnTo>
                    <a:lnTo>
                      <a:pt x="491681" y="139256"/>
                    </a:lnTo>
                    <a:lnTo>
                      <a:pt x="501206" y="153543"/>
                    </a:lnTo>
                    <a:lnTo>
                      <a:pt x="501206" y="163068"/>
                    </a:lnTo>
                    <a:lnTo>
                      <a:pt x="553593" y="215456"/>
                    </a:lnTo>
                    <a:lnTo>
                      <a:pt x="572643" y="201168"/>
                    </a:lnTo>
                    <a:lnTo>
                      <a:pt x="615506" y="229743"/>
                    </a:lnTo>
                    <a:lnTo>
                      <a:pt x="639318" y="220218"/>
                    </a:lnTo>
                    <a:lnTo>
                      <a:pt x="648843" y="234506"/>
                    </a:lnTo>
                    <a:lnTo>
                      <a:pt x="672656" y="234506"/>
                    </a:lnTo>
                    <a:lnTo>
                      <a:pt x="696468" y="267843"/>
                    </a:lnTo>
                    <a:lnTo>
                      <a:pt x="729806" y="272606"/>
                    </a:lnTo>
                    <a:lnTo>
                      <a:pt x="753618" y="258318"/>
                    </a:lnTo>
                    <a:lnTo>
                      <a:pt x="763143" y="272606"/>
                    </a:lnTo>
                    <a:lnTo>
                      <a:pt x="753618" y="291656"/>
                    </a:lnTo>
                    <a:lnTo>
                      <a:pt x="753618" y="310706"/>
                    </a:lnTo>
                    <a:lnTo>
                      <a:pt x="739331" y="320231"/>
                    </a:lnTo>
                    <a:lnTo>
                      <a:pt x="705993" y="310706"/>
                    </a:lnTo>
                    <a:lnTo>
                      <a:pt x="682181" y="329756"/>
                    </a:lnTo>
                    <a:lnTo>
                      <a:pt x="667893" y="324993"/>
                    </a:lnTo>
                    <a:lnTo>
                      <a:pt x="658368" y="353568"/>
                    </a:lnTo>
                    <a:lnTo>
                      <a:pt x="644081" y="358331"/>
                    </a:lnTo>
                    <a:lnTo>
                      <a:pt x="639318" y="377381"/>
                    </a:lnTo>
                    <a:lnTo>
                      <a:pt x="582168" y="372618"/>
                    </a:lnTo>
                    <a:lnTo>
                      <a:pt x="572643" y="391668"/>
                    </a:lnTo>
                    <a:lnTo>
                      <a:pt x="567881" y="405956"/>
                    </a:lnTo>
                    <a:lnTo>
                      <a:pt x="577406" y="410718"/>
                    </a:lnTo>
                    <a:lnTo>
                      <a:pt x="563118" y="425006"/>
                    </a:lnTo>
                    <a:lnTo>
                      <a:pt x="558356" y="448818"/>
                    </a:lnTo>
                    <a:lnTo>
                      <a:pt x="515493" y="425006"/>
                    </a:lnTo>
                    <a:lnTo>
                      <a:pt x="501206" y="444056"/>
                    </a:lnTo>
                    <a:lnTo>
                      <a:pt x="501206" y="467868"/>
                    </a:lnTo>
                    <a:lnTo>
                      <a:pt x="486918" y="486918"/>
                    </a:lnTo>
                    <a:lnTo>
                      <a:pt x="463106" y="505968"/>
                    </a:lnTo>
                    <a:lnTo>
                      <a:pt x="425006" y="515493"/>
                    </a:lnTo>
                    <a:lnTo>
                      <a:pt x="372618" y="553593"/>
                    </a:lnTo>
                    <a:lnTo>
                      <a:pt x="344043" y="539306"/>
                    </a:lnTo>
                    <a:lnTo>
                      <a:pt x="267843" y="539306"/>
                    </a:lnTo>
                    <a:lnTo>
                      <a:pt x="244031" y="510731"/>
                    </a:lnTo>
                    <a:lnTo>
                      <a:pt x="210693" y="505968"/>
                    </a:lnTo>
                    <a:lnTo>
                      <a:pt x="172593" y="525018"/>
                    </a:lnTo>
                    <a:lnTo>
                      <a:pt x="139256" y="515493"/>
                    </a:lnTo>
                    <a:lnTo>
                      <a:pt x="134493" y="482156"/>
                    </a:lnTo>
                    <a:lnTo>
                      <a:pt x="115443" y="467868"/>
                    </a:lnTo>
                    <a:lnTo>
                      <a:pt x="105918" y="486918"/>
                    </a:lnTo>
                    <a:lnTo>
                      <a:pt x="110681" y="529781"/>
                    </a:lnTo>
                    <a:lnTo>
                      <a:pt x="105918" y="534543"/>
                    </a:lnTo>
                    <a:lnTo>
                      <a:pt x="91631" y="529781"/>
                    </a:lnTo>
                    <a:lnTo>
                      <a:pt x="63056" y="453581"/>
                    </a:lnTo>
                    <a:lnTo>
                      <a:pt x="15431" y="377381"/>
                    </a:lnTo>
                    <a:lnTo>
                      <a:pt x="1143" y="32975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Полилиния: фигура 241">
                <a:extLst>
                  <a:ext uri="{FF2B5EF4-FFF2-40B4-BE49-F238E27FC236}">
                    <a16:creationId xmlns="" xmlns:a16="http://schemas.microsoft.com/office/drawing/2014/main" id="{63078FF6-4748-4209-B62E-E861FE1A9BDD}"/>
                  </a:ext>
                </a:extLst>
              </p:cNvPr>
              <p:cNvSpPr/>
              <p:nvPr/>
            </p:nvSpPr>
            <p:spPr>
              <a:xfrm>
                <a:off x="5014531" y="5328856"/>
                <a:ext cx="857250" cy="647700"/>
              </a:xfrm>
              <a:custGeom>
                <a:avLst/>
                <a:gdLst>
                  <a:gd name="connsiteX0" fmla="*/ 1143 w 857250"/>
                  <a:gd name="connsiteY0" fmla="*/ 439293 h 647700"/>
                  <a:gd name="connsiteX1" fmla="*/ 39243 w 857250"/>
                  <a:gd name="connsiteY1" fmla="*/ 405956 h 647700"/>
                  <a:gd name="connsiteX2" fmla="*/ 124968 w 857250"/>
                  <a:gd name="connsiteY2" fmla="*/ 401193 h 647700"/>
                  <a:gd name="connsiteX3" fmla="*/ 158306 w 857250"/>
                  <a:gd name="connsiteY3" fmla="*/ 377381 h 647700"/>
                  <a:gd name="connsiteX4" fmla="*/ 177356 w 857250"/>
                  <a:gd name="connsiteY4" fmla="*/ 339281 h 647700"/>
                  <a:gd name="connsiteX5" fmla="*/ 182118 w 857250"/>
                  <a:gd name="connsiteY5" fmla="*/ 301181 h 647700"/>
                  <a:gd name="connsiteX6" fmla="*/ 163068 w 857250"/>
                  <a:gd name="connsiteY6" fmla="*/ 229743 h 647700"/>
                  <a:gd name="connsiteX7" fmla="*/ 186881 w 857250"/>
                  <a:gd name="connsiteY7" fmla="*/ 191643 h 647700"/>
                  <a:gd name="connsiteX8" fmla="*/ 301181 w 857250"/>
                  <a:gd name="connsiteY8" fmla="*/ 101156 h 647700"/>
                  <a:gd name="connsiteX9" fmla="*/ 320231 w 857250"/>
                  <a:gd name="connsiteY9" fmla="*/ 44006 h 647700"/>
                  <a:gd name="connsiteX10" fmla="*/ 344043 w 857250"/>
                  <a:gd name="connsiteY10" fmla="*/ 15431 h 647700"/>
                  <a:gd name="connsiteX11" fmla="*/ 429768 w 857250"/>
                  <a:gd name="connsiteY11" fmla="*/ 1143 h 647700"/>
                  <a:gd name="connsiteX12" fmla="*/ 448818 w 857250"/>
                  <a:gd name="connsiteY12" fmla="*/ 53531 h 647700"/>
                  <a:gd name="connsiteX13" fmla="*/ 486918 w 857250"/>
                  <a:gd name="connsiteY13" fmla="*/ 110681 h 647700"/>
                  <a:gd name="connsiteX14" fmla="*/ 491681 w 857250"/>
                  <a:gd name="connsiteY14" fmla="*/ 134493 h 647700"/>
                  <a:gd name="connsiteX15" fmla="*/ 486918 w 857250"/>
                  <a:gd name="connsiteY15" fmla="*/ 186881 h 647700"/>
                  <a:gd name="connsiteX16" fmla="*/ 501206 w 857250"/>
                  <a:gd name="connsiteY16" fmla="*/ 210693 h 647700"/>
                  <a:gd name="connsiteX17" fmla="*/ 534543 w 857250"/>
                  <a:gd name="connsiteY17" fmla="*/ 220218 h 647700"/>
                  <a:gd name="connsiteX18" fmla="*/ 539306 w 857250"/>
                  <a:gd name="connsiteY18" fmla="*/ 239268 h 647700"/>
                  <a:gd name="connsiteX19" fmla="*/ 615506 w 857250"/>
                  <a:gd name="connsiteY19" fmla="*/ 258318 h 647700"/>
                  <a:gd name="connsiteX20" fmla="*/ 648843 w 857250"/>
                  <a:gd name="connsiteY20" fmla="*/ 291656 h 647700"/>
                  <a:gd name="connsiteX21" fmla="*/ 667893 w 857250"/>
                  <a:gd name="connsiteY21" fmla="*/ 291656 h 647700"/>
                  <a:gd name="connsiteX22" fmla="*/ 672656 w 857250"/>
                  <a:gd name="connsiteY22" fmla="*/ 277368 h 647700"/>
                  <a:gd name="connsiteX23" fmla="*/ 658368 w 857250"/>
                  <a:gd name="connsiteY23" fmla="*/ 248793 h 647700"/>
                  <a:gd name="connsiteX24" fmla="*/ 663131 w 857250"/>
                  <a:gd name="connsiteY24" fmla="*/ 234506 h 647700"/>
                  <a:gd name="connsiteX25" fmla="*/ 725043 w 857250"/>
                  <a:gd name="connsiteY25" fmla="*/ 315468 h 647700"/>
                  <a:gd name="connsiteX26" fmla="*/ 744093 w 857250"/>
                  <a:gd name="connsiteY26" fmla="*/ 382143 h 647700"/>
                  <a:gd name="connsiteX27" fmla="*/ 763143 w 857250"/>
                  <a:gd name="connsiteY27" fmla="*/ 372618 h 647700"/>
                  <a:gd name="connsiteX28" fmla="*/ 772668 w 857250"/>
                  <a:gd name="connsiteY28" fmla="*/ 301181 h 647700"/>
                  <a:gd name="connsiteX29" fmla="*/ 786956 w 857250"/>
                  <a:gd name="connsiteY29" fmla="*/ 291656 h 647700"/>
                  <a:gd name="connsiteX30" fmla="*/ 806006 w 857250"/>
                  <a:gd name="connsiteY30" fmla="*/ 315468 h 647700"/>
                  <a:gd name="connsiteX31" fmla="*/ 844106 w 857250"/>
                  <a:gd name="connsiteY31" fmla="*/ 320231 h 647700"/>
                  <a:gd name="connsiteX32" fmla="*/ 858393 w 857250"/>
                  <a:gd name="connsiteY32" fmla="*/ 353568 h 647700"/>
                  <a:gd name="connsiteX33" fmla="*/ 853631 w 857250"/>
                  <a:gd name="connsiteY33" fmla="*/ 377381 h 647700"/>
                  <a:gd name="connsiteX34" fmla="*/ 825056 w 857250"/>
                  <a:gd name="connsiteY34" fmla="*/ 425006 h 647700"/>
                  <a:gd name="connsiteX35" fmla="*/ 829818 w 857250"/>
                  <a:gd name="connsiteY35" fmla="*/ 444056 h 647700"/>
                  <a:gd name="connsiteX36" fmla="*/ 839343 w 857250"/>
                  <a:gd name="connsiteY36" fmla="*/ 458343 h 647700"/>
                  <a:gd name="connsiteX37" fmla="*/ 810768 w 857250"/>
                  <a:gd name="connsiteY37" fmla="*/ 520256 h 647700"/>
                  <a:gd name="connsiteX38" fmla="*/ 777431 w 857250"/>
                  <a:gd name="connsiteY38" fmla="*/ 515493 h 647700"/>
                  <a:gd name="connsiteX39" fmla="*/ 744093 w 857250"/>
                  <a:gd name="connsiteY39" fmla="*/ 520256 h 647700"/>
                  <a:gd name="connsiteX40" fmla="*/ 720281 w 857250"/>
                  <a:gd name="connsiteY40" fmla="*/ 505968 h 647700"/>
                  <a:gd name="connsiteX41" fmla="*/ 639318 w 857250"/>
                  <a:gd name="connsiteY41" fmla="*/ 525018 h 647700"/>
                  <a:gd name="connsiteX42" fmla="*/ 601218 w 857250"/>
                  <a:gd name="connsiteY42" fmla="*/ 505968 h 647700"/>
                  <a:gd name="connsiteX43" fmla="*/ 567881 w 857250"/>
                  <a:gd name="connsiteY43" fmla="*/ 520256 h 647700"/>
                  <a:gd name="connsiteX44" fmla="*/ 534543 w 857250"/>
                  <a:gd name="connsiteY44" fmla="*/ 501206 h 647700"/>
                  <a:gd name="connsiteX45" fmla="*/ 501206 w 857250"/>
                  <a:gd name="connsiteY45" fmla="*/ 510731 h 647700"/>
                  <a:gd name="connsiteX46" fmla="*/ 496443 w 857250"/>
                  <a:gd name="connsiteY46" fmla="*/ 534543 h 647700"/>
                  <a:gd name="connsiteX47" fmla="*/ 453581 w 857250"/>
                  <a:gd name="connsiteY47" fmla="*/ 567881 h 647700"/>
                  <a:gd name="connsiteX48" fmla="*/ 405956 w 857250"/>
                  <a:gd name="connsiteY48" fmla="*/ 577406 h 647700"/>
                  <a:gd name="connsiteX49" fmla="*/ 367856 w 857250"/>
                  <a:gd name="connsiteY49" fmla="*/ 567881 h 647700"/>
                  <a:gd name="connsiteX50" fmla="*/ 329756 w 857250"/>
                  <a:gd name="connsiteY50" fmla="*/ 615506 h 647700"/>
                  <a:gd name="connsiteX51" fmla="*/ 315468 w 857250"/>
                  <a:gd name="connsiteY51" fmla="*/ 620268 h 647700"/>
                  <a:gd name="connsiteX52" fmla="*/ 282131 w 857250"/>
                  <a:gd name="connsiteY52" fmla="*/ 605981 h 647700"/>
                  <a:gd name="connsiteX53" fmla="*/ 277368 w 857250"/>
                  <a:gd name="connsiteY53" fmla="*/ 625031 h 647700"/>
                  <a:gd name="connsiteX54" fmla="*/ 239268 w 857250"/>
                  <a:gd name="connsiteY54" fmla="*/ 648843 h 647700"/>
                  <a:gd name="connsiteX55" fmla="*/ 182118 w 857250"/>
                  <a:gd name="connsiteY55" fmla="*/ 648843 h 647700"/>
                  <a:gd name="connsiteX56" fmla="*/ 167831 w 857250"/>
                  <a:gd name="connsiteY56" fmla="*/ 577406 h 647700"/>
                  <a:gd name="connsiteX57" fmla="*/ 124968 w 857250"/>
                  <a:gd name="connsiteY57" fmla="*/ 486918 h 647700"/>
                  <a:gd name="connsiteX58" fmla="*/ 67818 w 857250"/>
                  <a:gd name="connsiteY58" fmla="*/ 458343 h 647700"/>
                  <a:gd name="connsiteX59" fmla="*/ 34481 w 857250"/>
                  <a:gd name="connsiteY59" fmla="*/ 453581 h 647700"/>
                  <a:gd name="connsiteX60" fmla="*/ 15431 w 857250"/>
                  <a:gd name="connsiteY60" fmla="*/ 463106 h 647700"/>
                  <a:gd name="connsiteX61" fmla="*/ 1143 w 857250"/>
                  <a:gd name="connsiteY61" fmla="*/ 43929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57250" h="647700">
                    <a:moveTo>
                      <a:pt x="1143" y="439293"/>
                    </a:moveTo>
                    <a:lnTo>
                      <a:pt x="39243" y="405956"/>
                    </a:lnTo>
                    <a:lnTo>
                      <a:pt x="124968" y="401193"/>
                    </a:lnTo>
                    <a:lnTo>
                      <a:pt x="158306" y="377381"/>
                    </a:lnTo>
                    <a:lnTo>
                      <a:pt x="177356" y="339281"/>
                    </a:lnTo>
                    <a:lnTo>
                      <a:pt x="182118" y="301181"/>
                    </a:lnTo>
                    <a:lnTo>
                      <a:pt x="163068" y="229743"/>
                    </a:lnTo>
                    <a:lnTo>
                      <a:pt x="186881" y="191643"/>
                    </a:lnTo>
                    <a:lnTo>
                      <a:pt x="301181" y="101156"/>
                    </a:lnTo>
                    <a:lnTo>
                      <a:pt x="320231" y="44006"/>
                    </a:lnTo>
                    <a:lnTo>
                      <a:pt x="344043" y="15431"/>
                    </a:lnTo>
                    <a:lnTo>
                      <a:pt x="429768" y="1143"/>
                    </a:lnTo>
                    <a:lnTo>
                      <a:pt x="448818" y="53531"/>
                    </a:lnTo>
                    <a:lnTo>
                      <a:pt x="486918" y="110681"/>
                    </a:lnTo>
                    <a:lnTo>
                      <a:pt x="491681" y="134493"/>
                    </a:lnTo>
                    <a:lnTo>
                      <a:pt x="486918" y="186881"/>
                    </a:lnTo>
                    <a:lnTo>
                      <a:pt x="501206" y="210693"/>
                    </a:lnTo>
                    <a:lnTo>
                      <a:pt x="534543" y="220218"/>
                    </a:lnTo>
                    <a:lnTo>
                      <a:pt x="539306" y="239268"/>
                    </a:lnTo>
                    <a:lnTo>
                      <a:pt x="615506" y="258318"/>
                    </a:lnTo>
                    <a:lnTo>
                      <a:pt x="648843" y="291656"/>
                    </a:lnTo>
                    <a:lnTo>
                      <a:pt x="667893" y="291656"/>
                    </a:lnTo>
                    <a:lnTo>
                      <a:pt x="672656" y="277368"/>
                    </a:lnTo>
                    <a:lnTo>
                      <a:pt x="658368" y="248793"/>
                    </a:lnTo>
                    <a:lnTo>
                      <a:pt x="663131" y="234506"/>
                    </a:lnTo>
                    <a:lnTo>
                      <a:pt x="725043" y="315468"/>
                    </a:lnTo>
                    <a:lnTo>
                      <a:pt x="744093" y="382143"/>
                    </a:lnTo>
                    <a:lnTo>
                      <a:pt x="763143" y="372618"/>
                    </a:lnTo>
                    <a:lnTo>
                      <a:pt x="772668" y="301181"/>
                    </a:lnTo>
                    <a:lnTo>
                      <a:pt x="786956" y="291656"/>
                    </a:lnTo>
                    <a:lnTo>
                      <a:pt x="806006" y="315468"/>
                    </a:lnTo>
                    <a:lnTo>
                      <a:pt x="844106" y="320231"/>
                    </a:lnTo>
                    <a:lnTo>
                      <a:pt x="858393" y="353568"/>
                    </a:lnTo>
                    <a:lnTo>
                      <a:pt x="853631" y="377381"/>
                    </a:lnTo>
                    <a:lnTo>
                      <a:pt x="825056" y="425006"/>
                    </a:lnTo>
                    <a:lnTo>
                      <a:pt x="829818" y="444056"/>
                    </a:lnTo>
                    <a:lnTo>
                      <a:pt x="839343" y="458343"/>
                    </a:lnTo>
                    <a:lnTo>
                      <a:pt x="810768" y="520256"/>
                    </a:lnTo>
                    <a:lnTo>
                      <a:pt x="777431" y="515493"/>
                    </a:lnTo>
                    <a:lnTo>
                      <a:pt x="744093" y="520256"/>
                    </a:lnTo>
                    <a:lnTo>
                      <a:pt x="720281" y="505968"/>
                    </a:lnTo>
                    <a:lnTo>
                      <a:pt x="639318" y="525018"/>
                    </a:lnTo>
                    <a:lnTo>
                      <a:pt x="601218" y="505968"/>
                    </a:lnTo>
                    <a:lnTo>
                      <a:pt x="567881" y="520256"/>
                    </a:lnTo>
                    <a:lnTo>
                      <a:pt x="534543" y="501206"/>
                    </a:lnTo>
                    <a:lnTo>
                      <a:pt x="501206" y="510731"/>
                    </a:lnTo>
                    <a:lnTo>
                      <a:pt x="496443" y="534543"/>
                    </a:lnTo>
                    <a:lnTo>
                      <a:pt x="453581" y="567881"/>
                    </a:lnTo>
                    <a:lnTo>
                      <a:pt x="405956" y="577406"/>
                    </a:lnTo>
                    <a:lnTo>
                      <a:pt x="367856" y="567881"/>
                    </a:lnTo>
                    <a:lnTo>
                      <a:pt x="329756" y="615506"/>
                    </a:lnTo>
                    <a:lnTo>
                      <a:pt x="315468" y="620268"/>
                    </a:lnTo>
                    <a:lnTo>
                      <a:pt x="282131" y="605981"/>
                    </a:lnTo>
                    <a:lnTo>
                      <a:pt x="277368" y="625031"/>
                    </a:lnTo>
                    <a:lnTo>
                      <a:pt x="239268" y="648843"/>
                    </a:lnTo>
                    <a:lnTo>
                      <a:pt x="182118" y="648843"/>
                    </a:lnTo>
                    <a:lnTo>
                      <a:pt x="167831" y="577406"/>
                    </a:lnTo>
                    <a:lnTo>
                      <a:pt x="124968" y="486918"/>
                    </a:lnTo>
                    <a:lnTo>
                      <a:pt x="67818" y="458343"/>
                    </a:lnTo>
                    <a:lnTo>
                      <a:pt x="34481" y="453581"/>
                    </a:lnTo>
                    <a:lnTo>
                      <a:pt x="15431" y="463106"/>
                    </a:lnTo>
                    <a:lnTo>
                      <a:pt x="1143" y="439293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Полилиния: фигура 242">
                <a:extLst>
                  <a:ext uri="{FF2B5EF4-FFF2-40B4-BE49-F238E27FC236}">
                    <a16:creationId xmlns="" xmlns:a16="http://schemas.microsoft.com/office/drawing/2014/main" id="{EFC68328-9A8E-4262-9DB3-356E2B468C4A}"/>
                  </a:ext>
                </a:extLst>
              </p:cNvPr>
              <p:cNvSpPr/>
              <p:nvPr/>
            </p:nvSpPr>
            <p:spPr>
              <a:xfrm>
                <a:off x="7271956" y="3152394"/>
                <a:ext cx="1371600" cy="1428750"/>
              </a:xfrm>
              <a:custGeom>
                <a:avLst/>
                <a:gdLst>
                  <a:gd name="connsiteX0" fmla="*/ 1143 w 1371600"/>
                  <a:gd name="connsiteY0" fmla="*/ 1363218 h 1428750"/>
                  <a:gd name="connsiteX1" fmla="*/ 1143 w 1371600"/>
                  <a:gd name="connsiteY1" fmla="*/ 1306068 h 1428750"/>
                  <a:gd name="connsiteX2" fmla="*/ 15431 w 1371600"/>
                  <a:gd name="connsiteY2" fmla="*/ 1244156 h 1428750"/>
                  <a:gd name="connsiteX3" fmla="*/ 39243 w 1371600"/>
                  <a:gd name="connsiteY3" fmla="*/ 1234631 h 1428750"/>
                  <a:gd name="connsiteX4" fmla="*/ 48768 w 1371600"/>
                  <a:gd name="connsiteY4" fmla="*/ 1206056 h 1428750"/>
                  <a:gd name="connsiteX5" fmla="*/ 67818 w 1371600"/>
                  <a:gd name="connsiteY5" fmla="*/ 1201293 h 1428750"/>
                  <a:gd name="connsiteX6" fmla="*/ 72581 w 1371600"/>
                  <a:gd name="connsiteY6" fmla="*/ 1182243 h 1428750"/>
                  <a:gd name="connsiteX7" fmla="*/ 48768 w 1371600"/>
                  <a:gd name="connsiteY7" fmla="*/ 1129856 h 1428750"/>
                  <a:gd name="connsiteX8" fmla="*/ 34481 w 1371600"/>
                  <a:gd name="connsiteY8" fmla="*/ 1072706 h 1428750"/>
                  <a:gd name="connsiteX9" fmla="*/ 34481 w 1371600"/>
                  <a:gd name="connsiteY9" fmla="*/ 1015556 h 1428750"/>
                  <a:gd name="connsiteX10" fmla="*/ 72581 w 1371600"/>
                  <a:gd name="connsiteY10" fmla="*/ 991743 h 1428750"/>
                  <a:gd name="connsiteX11" fmla="*/ 77343 w 1371600"/>
                  <a:gd name="connsiteY11" fmla="*/ 977456 h 1428750"/>
                  <a:gd name="connsiteX12" fmla="*/ 67818 w 1371600"/>
                  <a:gd name="connsiteY12" fmla="*/ 939356 h 1428750"/>
                  <a:gd name="connsiteX13" fmla="*/ 72581 w 1371600"/>
                  <a:gd name="connsiteY13" fmla="*/ 910781 h 1428750"/>
                  <a:gd name="connsiteX14" fmla="*/ 96393 w 1371600"/>
                  <a:gd name="connsiteY14" fmla="*/ 896493 h 1428750"/>
                  <a:gd name="connsiteX15" fmla="*/ 91631 w 1371600"/>
                  <a:gd name="connsiteY15" fmla="*/ 882206 h 1428750"/>
                  <a:gd name="connsiteX16" fmla="*/ 53531 w 1371600"/>
                  <a:gd name="connsiteY16" fmla="*/ 844106 h 1428750"/>
                  <a:gd name="connsiteX17" fmla="*/ 48768 w 1371600"/>
                  <a:gd name="connsiteY17" fmla="*/ 806006 h 1428750"/>
                  <a:gd name="connsiteX18" fmla="*/ 63056 w 1371600"/>
                  <a:gd name="connsiteY18" fmla="*/ 744093 h 1428750"/>
                  <a:gd name="connsiteX19" fmla="*/ 63056 w 1371600"/>
                  <a:gd name="connsiteY19" fmla="*/ 710756 h 1428750"/>
                  <a:gd name="connsiteX20" fmla="*/ 44006 w 1371600"/>
                  <a:gd name="connsiteY20" fmla="*/ 686943 h 1428750"/>
                  <a:gd name="connsiteX21" fmla="*/ 191643 w 1371600"/>
                  <a:gd name="connsiteY21" fmla="*/ 563118 h 1428750"/>
                  <a:gd name="connsiteX22" fmla="*/ 224981 w 1371600"/>
                  <a:gd name="connsiteY22" fmla="*/ 558356 h 1428750"/>
                  <a:gd name="connsiteX23" fmla="*/ 253556 w 1371600"/>
                  <a:gd name="connsiteY23" fmla="*/ 520256 h 1428750"/>
                  <a:gd name="connsiteX24" fmla="*/ 282131 w 1371600"/>
                  <a:gd name="connsiteY24" fmla="*/ 515493 h 1428750"/>
                  <a:gd name="connsiteX25" fmla="*/ 296418 w 1371600"/>
                  <a:gd name="connsiteY25" fmla="*/ 529781 h 1428750"/>
                  <a:gd name="connsiteX26" fmla="*/ 329756 w 1371600"/>
                  <a:gd name="connsiteY26" fmla="*/ 505968 h 1428750"/>
                  <a:gd name="connsiteX27" fmla="*/ 358331 w 1371600"/>
                  <a:gd name="connsiteY27" fmla="*/ 505968 h 1428750"/>
                  <a:gd name="connsiteX28" fmla="*/ 367856 w 1371600"/>
                  <a:gd name="connsiteY28" fmla="*/ 486918 h 1428750"/>
                  <a:gd name="connsiteX29" fmla="*/ 358331 w 1371600"/>
                  <a:gd name="connsiteY29" fmla="*/ 463106 h 1428750"/>
                  <a:gd name="connsiteX30" fmla="*/ 367856 w 1371600"/>
                  <a:gd name="connsiteY30" fmla="*/ 448818 h 1428750"/>
                  <a:gd name="connsiteX31" fmla="*/ 391668 w 1371600"/>
                  <a:gd name="connsiteY31" fmla="*/ 444056 h 1428750"/>
                  <a:gd name="connsiteX32" fmla="*/ 405956 w 1371600"/>
                  <a:gd name="connsiteY32" fmla="*/ 458343 h 1428750"/>
                  <a:gd name="connsiteX33" fmla="*/ 415481 w 1371600"/>
                  <a:gd name="connsiteY33" fmla="*/ 448818 h 1428750"/>
                  <a:gd name="connsiteX34" fmla="*/ 439293 w 1371600"/>
                  <a:gd name="connsiteY34" fmla="*/ 396431 h 1428750"/>
                  <a:gd name="connsiteX35" fmla="*/ 477393 w 1371600"/>
                  <a:gd name="connsiteY35" fmla="*/ 363093 h 1428750"/>
                  <a:gd name="connsiteX36" fmla="*/ 520256 w 1371600"/>
                  <a:gd name="connsiteY36" fmla="*/ 348806 h 1428750"/>
                  <a:gd name="connsiteX37" fmla="*/ 558356 w 1371600"/>
                  <a:gd name="connsiteY37" fmla="*/ 258318 h 1428750"/>
                  <a:gd name="connsiteX38" fmla="*/ 677418 w 1371600"/>
                  <a:gd name="connsiteY38" fmla="*/ 158306 h 1428750"/>
                  <a:gd name="connsiteX39" fmla="*/ 691706 w 1371600"/>
                  <a:gd name="connsiteY39" fmla="*/ 134493 h 1428750"/>
                  <a:gd name="connsiteX40" fmla="*/ 701231 w 1371600"/>
                  <a:gd name="connsiteY40" fmla="*/ 91631 h 1428750"/>
                  <a:gd name="connsiteX41" fmla="*/ 720281 w 1371600"/>
                  <a:gd name="connsiteY41" fmla="*/ 67818 h 1428750"/>
                  <a:gd name="connsiteX42" fmla="*/ 729806 w 1371600"/>
                  <a:gd name="connsiteY42" fmla="*/ 63056 h 1428750"/>
                  <a:gd name="connsiteX43" fmla="*/ 748856 w 1371600"/>
                  <a:gd name="connsiteY43" fmla="*/ 72581 h 1428750"/>
                  <a:gd name="connsiteX44" fmla="*/ 758381 w 1371600"/>
                  <a:gd name="connsiteY44" fmla="*/ 115443 h 1428750"/>
                  <a:gd name="connsiteX45" fmla="*/ 796481 w 1371600"/>
                  <a:gd name="connsiteY45" fmla="*/ 153543 h 1428750"/>
                  <a:gd name="connsiteX46" fmla="*/ 815531 w 1371600"/>
                  <a:gd name="connsiteY46" fmla="*/ 186881 h 1428750"/>
                  <a:gd name="connsiteX47" fmla="*/ 834581 w 1371600"/>
                  <a:gd name="connsiteY47" fmla="*/ 186881 h 1428750"/>
                  <a:gd name="connsiteX48" fmla="*/ 853631 w 1371600"/>
                  <a:gd name="connsiteY48" fmla="*/ 177356 h 1428750"/>
                  <a:gd name="connsiteX49" fmla="*/ 867918 w 1371600"/>
                  <a:gd name="connsiteY49" fmla="*/ 110681 h 1428750"/>
                  <a:gd name="connsiteX50" fmla="*/ 882206 w 1371600"/>
                  <a:gd name="connsiteY50" fmla="*/ 91631 h 1428750"/>
                  <a:gd name="connsiteX51" fmla="*/ 896493 w 1371600"/>
                  <a:gd name="connsiteY51" fmla="*/ 105918 h 1428750"/>
                  <a:gd name="connsiteX52" fmla="*/ 906018 w 1371600"/>
                  <a:gd name="connsiteY52" fmla="*/ 134493 h 1428750"/>
                  <a:gd name="connsiteX53" fmla="*/ 944118 w 1371600"/>
                  <a:gd name="connsiteY53" fmla="*/ 153543 h 1428750"/>
                  <a:gd name="connsiteX54" fmla="*/ 953643 w 1371600"/>
                  <a:gd name="connsiteY54" fmla="*/ 139256 h 1428750"/>
                  <a:gd name="connsiteX55" fmla="*/ 958406 w 1371600"/>
                  <a:gd name="connsiteY55" fmla="*/ 82106 h 1428750"/>
                  <a:gd name="connsiteX56" fmla="*/ 982218 w 1371600"/>
                  <a:gd name="connsiteY56" fmla="*/ 53531 h 1428750"/>
                  <a:gd name="connsiteX57" fmla="*/ 1039368 w 1371600"/>
                  <a:gd name="connsiteY57" fmla="*/ 15431 h 1428750"/>
                  <a:gd name="connsiteX58" fmla="*/ 1091756 w 1371600"/>
                  <a:gd name="connsiteY58" fmla="*/ 1143 h 1428750"/>
                  <a:gd name="connsiteX59" fmla="*/ 1110806 w 1371600"/>
                  <a:gd name="connsiteY59" fmla="*/ 10668 h 1428750"/>
                  <a:gd name="connsiteX60" fmla="*/ 1125093 w 1371600"/>
                  <a:gd name="connsiteY60" fmla="*/ 20193 h 1428750"/>
                  <a:gd name="connsiteX61" fmla="*/ 1129856 w 1371600"/>
                  <a:gd name="connsiteY61" fmla="*/ 82106 h 1428750"/>
                  <a:gd name="connsiteX62" fmla="*/ 1120331 w 1371600"/>
                  <a:gd name="connsiteY62" fmla="*/ 77343 h 1428750"/>
                  <a:gd name="connsiteX63" fmla="*/ 1120331 w 1371600"/>
                  <a:gd name="connsiteY63" fmla="*/ 101156 h 1428750"/>
                  <a:gd name="connsiteX64" fmla="*/ 1101281 w 1371600"/>
                  <a:gd name="connsiteY64" fmla="*/ 101156 h 1428750"/>
                  <a:gd name="connsiteX65" fmla="*/ 1086993 w 1371600"/>
                  <a:gd name="connsiteY65" fmla="*/ 129731 h 1428750"/>
                  <a:gd name="connsiteX66" fmla="*/ 1110806 w 1371600"/>
                  <a:gd name="connsiteY66" fmla="*/ 134493 h 1428750"/>
                  <a:gd name="connsiteX67" fmla="*/ 1129856 w 1371600"/>
                  <a:gd name="connsiteY67" fmla="*/ 148781 h 1428750"/>
                  <a:gd name="connsiteX68" fmla="*/ 1134618 w 1371600"/>
                  <a:gd name="connsiteY68" fmla="*/ 177356 h 1428750"/>
                  <a:gd name="connsiteX69" fmla="*/ 1125093 w 1371600"/>
                  <a:gd name="connsiteY69" fmla="*/ 196406 h 1428750"/>
                  <a:gd name="connsiteX70" fmla="*/ 1125093 w 1371600"/>
                  <a:gd name="connsiteY70" fmla="*/ 215456 h 1428750"/>
                  <a:gd name="connsiteX71" fmla="*/ 1134618 w 1371600"/>
                  <a:gd name="connsiteY71" fmla="*/ 224981 h 1428750"/>
                  <a:gd name="connsiteX72" fmla="*/ 1129856 w 1371600"/>
                  <a:gd name="connsiteY72" fmla="*/ 239268 h 1428750"/>
                  <a:gd name="connsiteX73" fmla="*/ 1139381 w 1371600"/>
                  <a:gd name="connsiteY73" fmla="*/ 253556 h 1428750"/>
                  <a:gd name="connsiteX74" fmla="*/ 1153668 w 1371600"/>
                  <a:gd name="connsiteY74" fmla="*/ 272606 h 1428750"/>
                  <a:gd name="connsiteX75" fmla="*/ 1182243 w 1371600"/>
                  <a:gd name="connsiteY75" fmla="*/ 277368 h 1428750"/>
                  <a:gd name="connsiteX76" fmla="*/ 1182243 w 1371600"/>
                  <a:gd name="connsiteY76" fmla="*/ 286893 h 1428750"/>
                  <a:gd name="connsiteX77" fmla="*/ 1191768 w 1371600"/>
                  <a:gd name="connsiteY77" fmla="*/ 291656 h 1428750"/>
                  <a:gd name="connsiteX78" fmla="*/ 1182243 w 1371600"/>
                  <a:gd name="connsiteY78" fmla="*/ 320231 h 1428750"/>
                  <a:gd name="connsiteX79" fmla="*/ 1206056 w 1371600"/>
                  <a:gd name="connsiteY79" fmla="*/ 344043 h 1428750"/>
                  <a:gd name="connsiteX80" fmla="*/ 1234631 w 1371600"/>
                  <a:gd name="connsiteY80" fmla="*/ 334518 h 1428750"/>
                  <a:gd name="connsiteX81" fmla="*/ 1234631 w 1371600"/>
                  <a:gd name="connsiteY81" fmla="*/ 358331 h 1428750"/>
                  <a:gd name="connsiteX82" fmla="*/ 1263206 w 1371600"/>
                  <a:gd name="connsiteY82" fmla="*/ 372618 h 1428750"/>
                  <a:gd name="connsiteX83" fmla="*/ 1277493 w 1371600"/>
                  <a:gd name="connsiteY83" fmla="*/ 363093 h 1428750"/>
                  <a:gd name="connsiteX84" fmla="*/ 1296543 w 1371600"/>
                  <a:gd name="connsiteY84" fmla="*/ 367856 h 1428750"/>
                  <a:gd name="connsiteX85" fmla="*/ 1301306 w 1371600"/>
                  <a:gd name="connsiteY85" fmla="*/ 386906 h 1428750"/>
                  <a:gd name="connsiteX86" fmla="*/ 1287018 w 1371600"/>
                  <a:gd name="connsiteY86" fmla="*/ 415481 h 1428750"/>
                  <a:gd name="connsiteX87" fmla="*/ 1291781 w 1371600"/>
                  <a:gd name="connsiteY87" fmla="*/ 439293 h 1428750"/>
                  <a:gd name="connsiteX88" fmla="*/ 1296543 w 1371600"/>
                  <a:gd name="connsiteY88" fmla="*/ 429768 h 1428750"/>
                  <a:gd name="connsiteX89" fmla="*/ 1315593 w 1371600"/>
                  <a:gd name="connsiteY89" fmla="*/ 439293 h 1428750"/>
                  <a:gd name="connsiteX90" fmla="*/ 1329881 w 1371600"/>
                  <a:gd name="connsiteY90" fmla="*/ 420243 h 1428750"/>
                  <a:gd name="connsiteX91" fmla="*/ 1344168 w 1371600"/>
                  <a:gd name="connsiteY91" fmla="*/ 434531 h 1428750"/>
                  <a:gd name="connsiteX92" fmla="*/ 1377506 w 1371600"/>
                  <a:gd name="connsiteY92" fmla="*/ 434531 h 1428750"/>
                  <a:gd name="connsiteX93" fmla="*/ 1372743 w 1371600"/>
                  <a:gd name="connsiteY93" fmla="*/ 448818 h 1428750"/>
                  <a:gd name="connsiteX94" fmla="*/ 1353693 w 1371600"/>
                  <a:gd name="connsiteY94" fmla="*/ 453581 h 1428750"/>
                  <a:gd name="connsiteX95" fmla="*/ 1363218 w 1371600"/>
                  <a:gd name="connsiteY95" fmla="*/ 463106 h 1428750"/>
                  <a:gd name="connsiteX96" fmla="*/ 1358456 w 1371600"/>
                  <a:gd name="connsiteY96" fmla="*/ 472631 h 1428750"/>
                  <a:gd name="connsiteX97" fmla="*/ 1367981 w 1371600"/>
                  <a:gd name="connsiteY97" fmla="*/ 491681 h 1428750"/>
                  <a:gd name="connsiteX98" fmla="*/ 1367981 w 1371600"/>
                  <a:gd name="connsiteY98" fmla="*/ 501206 h 1428750"/>
                  <a:gd name="connsiteX99" fmla="*/ 1353693 w 1371600"/>
                  <a:gd name="connsiteY99" fmla="*/ 510731 h 1428750"/>
                  <a:gd name="connsiteX100" fmla="*/ 1348931 w 1371600"/>
                  <a:gd name="connsiteY100" fmla="*/ 548831 h 1428750"/>
                  <a:gd name="connsiteX101" fmla="*/ 1348931 w 1371600"/>
                  <a:gd name="connsiteY101" fmla="*/ 572643 h 1428750"/>
                  <a:gd name="connsiteX102" fmla="*/ 1367981 w 1371600"/>
                  <a:gd name="connsiteY102" fmla="*/ 596456 h 1428750"/>
                  <a:gd name="connsiteX103" fmla="*/ 1358456 w 1371600"/>
                  <a:gd name="connsiteY103" fmla="*/ 605981 h 1428750"/>
                  <a:gd name="connsiteX104" fmla="*/ 1339406 w 1371600"/>
                  <a:gd name="connsiteY104" fmla="*/ 663131 h 1428750"/>
                  <a:gd name="connsiteX105" fmla="*/ 1339406 w 1371600"/>
                  <a:gd name="connsiteY105" fmla="*/ 672656 h 1428750"/>
                  <a:gd name="connsiteX106" fmla="*/ 1320356 w 1371600"/>
                  <a:gd name="connsiteY106" fmla="*/ 701231 h 1428750"/>
                  <a:gd name="connsiteX107" fmla="*/ 1325118 w 1371600"/>
                  <a:gd name="connsiteY107" fmla="*/ 710756 h 1428750"/>
                  <a:gd name="connsiteX108" fmla="*/ 1301306 w 1371600"/>
                  <a:gd name="connsiteY108" fmla="*/ 715518 h 1428750"/>
                  <a:gd name="connsiteX109" fmla="*/ 1287018 w 1371600"/>
                  <a:gd name="connsiteY109" fmla="*/ 744093 h 1428750"/>
                  <a:gd name="connsiteX110" fmla="*/ 1263206 w 1371600"/>
                  <a:gd name="connsiteY110" fmla="*/ 744093 h 1428750"/>
                  <a:gd name="connsiteX111" fmla="*/ 1248918 w 1371600"/>
                  <a:gd name="connsiteY111" fmla="*/ 767906 h 1428750"/>
                  <a:gd name="connsiteX112" fmla="*/ 1229868 w 1371600"/>
                  <a:gd name="connsiteY112" fmla="*/ 767906 h 1428750"/>
                  <a:gd name="connsiteX113" fmla="*/ 1225106 w 1371600"/>
                  <a:gd name="connsiteY113" fmla="*/ 791718 h 1428750"/>
                  <a:gd name="connsiteX114" fmla="*/ 1210818 w 1371600"/>
                  <a:gd name="connsiteY114" fmla="*/ 786956 h 1428750"/>
                  <a:gd name="connsiteX115" fmla="*/ 1206056 w 1371600"/>
                  <a:gd name="connsiteY115" fmla="*/ 810768 h 1428750"/>
                  <a:gd name="connsiteX116" fmla="*/ 1182243 w 1371600"/>
                  <a:gd name="connsiteY116" fmla="*/ 834581 h 1428750"/>
                  <a:gd name="connsiteX117" fmla="*/ 1187006 w 1371600"/>
                  <a:gd name="connsiteY117" fmla="*/ 848868 h 1428750"/>
                  <a:gd name="connsiteX118" fmla="*/ 1172718 w 1371600"/>
                  <a:gd name="connsiteY118" fmla="*/ 891731 h 1428750"/>
                  <a:gd name="connsiteX119" fmla="*/ 1148906 w 1371600"/>
                  <a:gd name="connsiteY119" fmla="*/ 867918 h 1428750"/>
                  <a:gd name="connsiteX120" fmla="*/ 1134618 w 1371600"/>
                  <a:gd name="connsiteY120" fmla="*/ 882206 h 1428750"/>
                  <a:gd name="connsiteX121" fmla="*/ 1010793 w 1371600"/>
                  <a:gd name="connsiteY121" fmla="*/ 920306 h 1428750"/>
                  <a:gd name="connsiteX122" fmla="*/ 1010793 w 1371600"/>
                  <a:gd name="connsiteY122" fmla="*/ 934593 h 1428750"/>
                  <a:gd name="connsiteX123" fmla="*/ 1001268 w 1371600"/>
                  <a:gd name="connsiteY123" fmla="*/ 934593 h 1428750"/>
                  <a:gd name="connsiteX124" fmla="*/ 996506 w 1371600"/>
                  <a:gd name="connsiteY124" fmla="*/ 958406 h 1428750"/>
                  <a:gd name="connsiteX125" fmla="*/ 972693 w 1371600"/>
                  <a:gd name="connsiteY125" fmla="*/ 982218 h 1428750"/>
                  <a:gd name="connsiteX126" fmla="*/ 958406 w 1371600"/>
                  <a:gd name="connsiteY126" fmla="*/ 982218 h 1428750"/>
                  <a:gd name="connsiteX127" fmla="*/ 944118 w 1371600"/>
                  <a:gd name="connsiteY127" fmla="*/ 1015556 h 1428750"/>
                  <a:gd name="connsiteX128" fmla="*/ 925068 w 1371600"/>
                  <a:gd name="connsiteY128" fmla="*/ 1006031 h 1428750"/>
                  <a:gd name="connsiteX129" fmla="*/ 901256 w 1371600"/>
                  <a:gd name="connsiteY129" fmla="*/ 1029843 h 1428750"/>
                  <a:gd name="connsiteX130" fmla="*/ 877443 w 1371600"/>
                  <a:gd name="connsiteY130" fmla="*/ 1029843 h 1428750"/>
                  <a:gd name="connsiteX131" fmla="*/ 853631 w 1371600"/>
                  <a:gd name="connsiteY131" fmla="*/ 1020318 h 1428750"/>
                  <a:gd name="connsiteX132" fmla="*/ 844106 w 1371600"/>
                  <a:gd name="connsiteY132" fmla="*/ 1029843 h 1428750"/>
                  <a:gd name="connsiteX133" fmla="*/ 825056 w 1371600"/>
                  <a:gd name="connsiteY133" fmla="*/ 1020318 h 1428750"/>
                  <a:gd name="connsiteX134" fmla="*/ 806006 w 1371600"/>
                  <a:gd name="connsiteY134" fmla="*/ 1034606 h 1428750"/>
                  <a:gd name="connsiteX135" fmla="*/ 796481 w 1371600"/>
                  <a:gd name="connsiteY135" fmla="*/ 1067943 h 1428750"/>
                  <a:gd name="connsiteX136" fmla="*/ 801243 w 1371600"/>
                  <a:gd name="connsiteY136" fmla="*/ 1101281 h 1428750"/>
                  <a:gd name="connsiteX137" fmla="*/ 763143 w 1371600"/>
                  <a:gd name="connsiteY137" fmla="*/ 1139381 h 1428750"/>
                  <a:gd name="connsiteX138" fmla="*/ 729806 w 1371600"/>
                  <a:gd name="connsiteY138" fmla="*/ 1115568 h 1428750"/>
                  <a:gd name="connsiteX139" fmla="*/ 701231 w 1371600"/>
                  <a:gd name="connsiteY139" fmla="*/ 1125093 h 1428750"/>
                  <a:gd name="connsiteX140" fmla="*/ 686943 w 1371600"/>
                  <a:gd name="connsiteY140" fmla="*/ 1120331 h 1428750"/>
                  <a:gd name="connsiteX141" fmla="*/ 686943 w 1371600"/>
                  <a:gd name="connsiteY141" fmla="*/ 1106043 h 1428750"/>
                  <a:gd name="connsiteX142" fmla="*/ 667893 w 1371600"/>
                  <a:gd name="connsiteY142" fmla="*/ 1086993 h 1428750"/>
                  <a:gd name="connsiteX143" fmla="*/ 663131 w 1371600"/>
                  <a:gd name="connsiteY143" fmla="*/ 1096518 h 1428750"/>
                  <a:gd name="connsiteX144" fmla="*/ 663131 w 1371600"/>
                  <a:gd name="connsiteY144" fmla="*/ 1106043 h 1428750"/>
                  <a:gd name="connsiteX145" fmla="*/ 639318 w 1371600"/>
                  <a:gd name="connsiteY145" fmla="*/ 1106043 h 1428750"/>
                  <a:gd name="connsiteX146" fmla="*/ 620268 w 1371600"/>
                  <a:gd name="connsiteY146" fmla="*/ 1158431 h 1428750"/>
                  <a:gd name="connsiteX147" fmla="*/ 596456 w 1371600"/>
                  <a:gd name="connsiteY147" fmla="*/ 1172718 h 1428750"/>
                  <a:gd name="connsiteX148" fmla="*/ 601218 w 1371600"/>
                  <a:gd name="connsiteY148" fmla="*/ 1196531 h 1428750"/>
                  <a:gd name="connsiteX149" fmla="*/ 586931 w 1371600"/>
                  <a:gd name="connsiteY149" fmla="*/ 1215581 h 1428750"/>
                  <a:gd name="connsiteX150" fmla="*/ 591693 w 1371600"/>
                  <a:gd name="connsiteY150" fmla="*/ 1229868 h 1428750"/>
                  <a:gd name="connsiteX151" fmla="*/ 567881 w 1371600"/>
                  <a:gd name="connsiteY151" fmla="*/ 1239393 h 1428750"/>
                  <a:gd name="connsiteX152" fmla="*/ 563118 w 1371600"/>
                  <a:gd name="connsiteY152" fmla="*/ 1258443 h 1428750"/>
                  <a:gd name="connsiteX153" fmla="*/ 515493 w 1371600"/>
                  <a:gd name="connsiteY153" fmla="*/ 1258443 h 1428750"/>
                  <a:gd name="connsiteX154" fmla="*/ 505968 w 1371600"/>
                  <a:gd name="connsiteY154" fmla="*/ 1244156 h 1428750"/>
                  <a:gd name="connsiteX155" fmla="*/ 491681 w 1371600"/>
                  <a:gd name="connsiteY155" fmla="*/ 1263206 h 1428750"/>
                  <a:gd name="connsiteX156" fmla="*/ 463106 w 1371600"/>
                  <a:gd name="connsiteY156" fmla="*/ 1263206 h 1428750"/>
                  <a:gd name="connsiteX157" fmla="*/ 458343 w 1371600"/>
                  <a:gd name="connsiteY157" fmla="*/ 1248918 h 1428750"/>
                  <a:gd name="connsiteX158" fmla="*/ 439293 w 1371600"/>
                  <a:gd name="connsiteY158" fmla="*/ 1244156 h 1428750"/>
                  <a:gd name="connsiteX159" fmla="*/ 429768 w 1371600"/>
                  <a:gd name="connsiteY159" fmla="*/ 1272731 h 1428750"/>
                  <a:gd name="connsiteX160" fmla="*/ 377381 w 1371600"/>
                  <a:gd name="connsiteY160" fmla="*/ 1272731 h 1428750"/>
                  <a:gd name="connsiteX161" fmla="*/ 353568 w 1371600"/>
                  <a:gd name="connsiteY161" fmla="*/ 1258443 h 1428750"/>
                  <a:gd name="connsiteX162" fmla="*/ 329756 w 1371600"/>
                  <a:gd name="connsiteY162" fmla="*/ 1263206 h 1428750"/>
                  <a:gd name="connsiteX163" fmla="*/ 296418 w 1371600"/>
                  <a:gd name="connsiteY163" fmla="*/ 1301306 h 1428750"/>
                  <a:gd name="connsiteX164" fmla="*/ 272606 w 1371600"/>
                  <a:gd name="connsiteY164" fmla="*/ 1296543 h 1428750"/>
                  <a:gd name="connsiteX165" fmla="*/ 258318 w 1371600"/>
                  <a:gd name="connsiteY165" fmla="*/ 1263206 h 1428750"/>
                  <a:gd name="connsiteX166" fmla="*/ 239268 w 1371600"/>
                  <a:gd name="connsiteY166" fmla="*/ 1263206 h 1428750"/>
                  <a:gd name="connsiteX167" fmla="*/ 191643 w 1371600"/>
                  <a:gd name="connsiteY167" fmla="*/ 1329881 h 1428750"/>
                  <a:gd name="connsiteX168" fmla="*/ 144018 w 1371600"/>
                  <a:gd name="connsiteY168" fmla="*/ 1372743 h 1428750"/>
                  <a:gd name="connsiteX169" fmla="*/ 72581 w 1371600"/>
                  <a:gd name="connsiteY169" fmla="*/ 1387031 h 1428750"/>
                  <a:gd name="connsiteX170" fmla="*/ 34481 w 1371600"/>
                  <a:gd name="connsiteY170" fmla="*/ 1429893 h 1428750"/>
                  <a:gd name="connsiteX171" fmla="*/ 1143 w 1371600"/>
                  <a:gd name="connsiteY171" fmla="*/ 1363218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1371600" h="1428750">
                    <a:moveTo>
                      <a:pt x="1143" y="1363218"/>
                    </a:moveTo>
                    <a:lnTo>
                      <a:pt x="1143" y="1306068"/>
                    </a:lnTo>
                    <a:lnTo>
                      <a:pt x="15431" y="1244156"/>
                    </a:lnTo>
                    <a:lnTo>
                      <a:pt x="39243" y="1234631"/>
                    </a:lnTo>
                    <a:lnTo>
                      <a:pt x="48768" y="1206056"/>
                    </a:lnTo>
                    <a:lnTo>
                      <a:pt x="67818" y="1201293"/>
                    </a:lnTo>
                    <a:lnTo>
                      <a:pt x="72581" y="1182243"/>
                    </a:lnTo>
                    <a:lnTo>
                      <a:pt x="48768" y="1129856"/>
                    </a:lnTo>
                    <a:lnTo>
                      <a:pt x="34481" y="1072706"/>
                    </a:lnTo>
                    <a:lnTo>
                      <a:pt x="34481" y="1015556"/>
                    </a:lnTo>
                    <a:lnTo>
                      <a:pt x="72581" y="991743"/>
                    </a:lnTo>
                    <a:lnTo>
                      <a:pt x="77343" y="977456"/>
                    </a:lnTo>
                    <a:lnTo>
                      <a:pt x="67818" y="939356"/>
                    </a:lnTo>
                    <a:lnTo>
                      <a:pt x="72581" y="910781"/>
                    </a:lnTo>
                    <a:lnTo>
                      <a:pt x="96393" y="896493"/>
                    </a:lnTo>
                    <a:lnTo>
                      <a:pt x="91631" y="882206"/>
                    </a:lnTo>
                    <a:lnTo>
                      <a:pt x="53531" y="844106"/>
                    </a:lnTo>
                    <a:lnTo>
                      <a:pt x="48768" y="806006"/>
                    </a:lnTo>
                    <a:lnTo>
                      <a:pt x="63056" y="744093"/>
                    </a:lnTo>
                    <a:lnTo>
                      <a:pt x="63056" y="710756"/>
                    </a:lnTo>
                    <a:lnTo>
                      <a:pt x="44006" y="686943"/>
                    </a:lnTo>
                    <a:lnTo>
                      <a:pt x="191643" y="563118"/>
                    </a:lnTo>
                    <a:lnTo>
                      <a:pt x="224981" y="558356"/>
                    </a:lnTo>
                    <a:lnTo>
                      <a:pt x="253556" y="520256"/>
                    </a:lnTo>
                    <a:lnTo>
                      <a:pt x="282131" y="515493"/>
                    </a:lnTo>
                    <a:lnTo>
                      <a:pt x="296418" y="529781"/>
                    </a:lnTo>
                    <a:lnTo>
                      <a:pt x="329756" y="505968"/>
                    </a:lnTo>
                    <a:lnTo>
                      <a:pt x="358331" y="505968"/>
                    </a:lnTo>
                    <a:lnTo>
                      <a:pt x="367856" y="486918"/>
                    </a:lnTo>
                    <a:lnTo>
                      <a:pt x="358331" y="463106"/>
                    </a:lnTo>
                    <a:lnTo>
                      <a:pt x="367856" y="448818"/>
                    </a:lnTo>
                    <a:lnTo>
                      <a:pt x="391668" y="444056"/>
                    </a:lnTo>
                    <a:lnTo>
                      <a:pt x="405956" y="458343"/>
                    </a:lnTo>
                    <a:lnTo>
                      <a:pt x="415481" y="448818"/>
                    </a:lnTo>
                    <a:lnTo>
                      <a:pt x="439293" y="396431"/>
                    </a:lnTo>
                    <a:lnTo>
                      <a:pt x="477393" y="363093"/>
                    </a:lnTo>
                    <a:lnTo>
                      <a:pt x="520256" y="348806"/>
                    </a:lnTo>
                    <a:lnTo>
                      <a:pt x="558356" y="258318"/>
                    </a:lnTo>
                    <a:lnTo>
                      <a:pt x="677418" y="158306"/>
                    </a:lnTo>
                    <a:lnTo>
                      <a:pt x="691706" y="134493"/>
                    </a:lnTo>
                    <a:lnTo>
                      <a:pt x="701231" y="91631"/>
                    </a:lnTo>
                    <a:lnTo>
                      <a:pt x="720281" y="67818"/>
                    </a:lnTo>
                    <a:lnTo>
                      <a:pt x="729806" y="63056"/>
                    </a:lnTo>
                    <a:lnTo>
                      <a:pt x="748856" y="72581"/>
                    </a:lnTo>
                    <a:lnTo>
                      <a:pt x="758381" y="115443"/>
                    </a:lnTo>
                    <a:lnTo>
                      <a:pt x="796481" y="153543"/>
                    </a:lnTo>
                    <a:lnTo>
                      <a:pt x="815531" y="186881"/>
                    </a:lnTo>
                    <a:lnTo>
                      <a:pt x="834581" y="186881"/>
                    </a:lnTo>
                    <a:lnTo>
                      <a:pt x="853631" y="177356"/>
                    </a:lnTo>
                    <a:lnTo>
                      <a:pt x="867918" y="110681"/>
                    </a:lnTo>
                    <a:lnTo>
                      <a:pt x="882206" y="91631"/>
                    </a:lnTo>
                    <a:lnTo>
                      <a:pt x="896493" y="105918"/>
                    </a:lnTo>
                    <a:lnTo>
                      <a:pt x="906018" y="134493"/>
                    </a:lnTo>
                    <a:lnTo>
                      <a:pt x="944118" y="153543"/>
                    </a:lnTo>
                    <a:lnTo>
                      <a:pt x="953643" y="139256"/>
                    </a:lnTo>
                    <a:lnTo>
                      <a:pt x="958406" y="82106"/>
                    </a:lnTo>
                    <a:lnTo>
                      <a:pt x="982218" y="53531"/>
                    </a:lnTo>
                    <a:lnTo>
                      <a:pt x="1039368" y="15431"/>
                    </a:lnTo>
                    <a:lnTo>
                      <a:pt x="1091756" y="1143"/>
                    </a:lnTo>
                    <a:lnTo>
                      <a:pt x="1110806" y="10668"/>
                    </a:lnTo>
                    <a:lnTo>
                      <a:pt x="1125093" y="20193"/>
                    </a:lnTo>
                    <a:lnTo>
                      <a:pt x="1129856" y="82106"/>
                    </a:lnTo>
                    <a:lnTo>
                      <a:pt x="1120331" y="77343"/>
                    </a:lnTo>
                    <a:lnTo>
                      <a:pt x="1120331" y="101156"/>
                    </a:lnTo>
                    <a:lnTo>
                      <a:pt x="1101281" y="101156"/>
                    </a:lnTo>
                    <a:lnTo>
                      <a:pt x="1086993" y="129731"/>
                    </a:lnTo>
                    <a:lnTo>
                      <a:pt x="1110806" y="134493"/>
                    </a:lnTo>
                    <a:lnTo>
                      <a:pt x="1129856" y="148781"/>
                    </a:lnTo>
                    <a:lnTo>
                      <a:pt x="1134618" y="177356"/>
                    </a:lnTo>
                    <a:lnTo>
                      <a:pt x="1125093" y="196406"/>
                    </a:lnTo>
                    <a:lnTo>
                      <a:pt x="1125093" y="215456"/>
                    </a:lnTo>
                    <a:lnTo>
                      <a:pt x="1134618" y="224981"/>
                    </a:lnTo>
                    <a:lnTo>
                      <a:pt x="1129856" y="239268"/>
                    </a:lnTo>
                    <a:lnTo>
                      <a:pt x="1139381" y="253556"/>
                    </a:lnTo>
                    <a:lnTo>
                      <a:pt x="1153668" y="272606"/>
                    </a:lnTo>
                    <a:lnTo>
                      <a:pt x="1182243" y="277368"/>
                    </a:lnTo>
                    <a:lnTo>
                      <a:pt x="1182243" y="286893"/>
                    </a:lnTo>
                    <a:lnTo>
                      <a:pt x="1191768" y="291656"/>
                    </a:lnTo>
                    <a:lnTo>
                      <a:pt x="1182243" y="320231"/>
                    </a:lnTo>
                    <a:lnTo>
                      <a:pt x="1206056" y="344043"/>
                    </a:lnTo>
                    <a:lnTo>
                      <a:pt x="1234631" y="334518"/>
                    </a:lnTo>
                    <a:lnTo>
                      <a:pt x="1234631" y="358331"/>
                    </a:lnTo>
                    <a:lnTo>
                      <a:pt x="1263206" y="372618"/>
                    </a:lnTo>
                    <a:lnTo>
                      <a:pt x="1277493" y="363093"/>
                    </a:lnTo>
                    <a:lnTo>
                      <a:pt x="1296543" y="367856"/>
                    </a:lnTo>
                    <a:lnTo>
                      <a:pt x="1301306" y="386906"/>
                    </a:lnTo>
                    <a:lnTo>
                      <a:pt x="1287018" y="415481"/>
                    </a:lnTo>
                    <a:lnTo>
                      <a:pt x="1291781" y="439293"/>
                    </a:lnTo>
                    <a:lnTo>
                      <a:pt x="1296543" y="429768"/>
                    </a:lnTo>
                    <a:lnTo>
                      <a:pt x="1315593" y="439293"/>
                    </a:lnTo>
                    <a:lnTo>
                      <a:pt x="1329881" y="420243"/>
                    </a:lnTo>
                    <a:lnTo>
                      <a:pt x="1344168" y="434531"/>
                    </a:lnTo>
                    <a:lnTo>
                      <a:pt x="1377506" y="434531"/>
                    </a:lnTo>
                    <a:lnTo>
                      <a:pt x="1372743" y="448818"/>
                    </a:lnTo>
                    <a:lnTo>
                      <a:pt x="1353693" y="453581"/>
                    </a:lnTo>
                    <a:lnTo>
                      <a:pt x="1363218" y="463106"/>
                    </a:lnTo>
                    <a:lnTo>
                      <a:pt x="1358456" y="472631"/>
                    </a:lnTo>
                    <a:lnTo>
                      <a:pt x="1367981" y="491681"/>
                    </a:lnTo>
                    <a:lnTo>
                      <a:pt x="1367981" y="501206"/>
                    </a:lnTo>
                    <a:lnTo>
                      <a:pt x="1353693" y="510731"/>
                    </a:lnTo>
                    <a:lnTo>
                      <a:pt x="1348931" y="548831"/>
                    </a:lnTo>
                    <a:lnTo>
                      <a:pt x="1348931" y="572643"/>
                    </a:lnTo>
                    <a:lnTo>
                      <a:pt x="1367981" y="596456"/>
                    </a:lnTo>
                    <a:lnTo>
                      <a:pt x="1358456" y="605981"/>
                    </a:lnTo>
                    <a:lnTo>
                      <a:pt x="1339406" y="663131"/>
                    </a:lnTo>
                    <a:lnTo>
                      <a:pt x="1339406" y="672656"/>
                    </a:lnTo>
                    <a:lnTo>
                      <a:pt x="1320356" y="701231"/>
                    </a:lnTo>
                    <a:lnTo>
                      <a:pt x="1325118" y="710756"/>
                    </a:lnTo>
                    <a:lnTo>
                      <a:pt x="1301306" y="715518"/>
                    </a:lnTo>
                    <a:lnTo>
                      <a:pt x="1287018" y="744093"/>
                    </a:lnTo>
                    <a:lnTo>
                      <a:pt x="1263206" y="744093"/>
                    </a:lnTo>
                    <a:lnTo>
                      <a:pt x="1248918" y="767906"/>
                    </a:lnTo>
                    <a:lnTo>
                      <a:pt x="1229868" y="767906"/>
                    </a:lnTo>
                    <a:lnTo>
                      <a:pt x="1225106" y="791718"/>
                    </a:lnTo>
                    <a:lnTo>
                      <a:pt x="1210818" y="786956"/>
                    </a:lnTo>
                    <a:lnTo>
                      <a:pt x="1206056" y="810768"/>
                    </a:lnTo>
                    <a:lnTo>
                      <a:pt x="1182243" y="834581"/>
                    </a:lnTo>
                    <a:lnTo>
                      <a:pt x="1187006" y="848868"/>
                    </a:lnTo>
                    <a:lnTo>
                      <a:pt x="1172718" y="891731"/>
                    </a:lnTo>
                    <a:lnTo>
                      <a:pt x="1148906" y="867918"/>
                    </a:lnTo>
                    <a:lnTo>
                      <a:pt x="1134618" y="882206"/>
                    </a:lnTo>
                    <a:lnTo>
                      <a:pt x="1010793" y="920306"/>
                    </a:lnTo>
                    <a:lnTo>
                      <a:pt x="1010793" y="934593"/>
                    </a:lnTo>
                    <a:lnTo>
                      <a:pt x="1001268" y="934593"/>
                    </a:lnTo>
                    <a:lnTo>
                      <a:pt x="996506" y="958406"/>
                    </a:lnTo>
                    <a:lnTo>
                      <a:pt x="972693" y="982218"/>
                    </a:lnTo>
                    <a:lnTo>
                      <a:pt x="958406" y="982218"/>
                    </a:lnTo>
                    <a:lnTo>
                      <a:pt x="944118" y="1015556"/>
                    </a:lnTo>
                    <a:lnTo>
                      <a:pt x="925068" y="1006031"/>
                    </a:lnTo>
                    <a:lnTo>
                      <a:pt x="901256" y="1029843"/>
                    </a:lnTo>
                    <a:lnTo>
                      <a:pt x="877443" y="1029843"/>
                    </a:lnTo>
                    <a:lnTo>
                      <a:pt x="853631" y="1020318"/>
                    </a:lnTo>
                    <a:lnTo>
                      <a:pt x="844106" y="1029843"/>
                    </a:lnTo>
                    <a:lnTo>
                      <a:pt x="825056" y="1020318"/>
                    </a:lnTo>
                    <a:lnTo>
                      <a:pt x="806006" y="1034606"/>
                    </a:lnTo>
                    <a:lnTo>
                      <a:pt x="796481" y="1067943"/>
                    </a:lnTo>
                    <a:lnTo>
                      <a:pt x="801243" y="1101281"/>
                    </a:lnTo>
                    <a:lnTo>
                      <a:pt x="763143" y="1139381"/>
                    </a:lnTo>
                    <a:lnTo>
                      <a:pt x="729806" y="1115568"/>
                    </a:lnTo>
                    <a:lnTo>
                      <a:pt x="701231" y="1125093"/>
                    </a:lnTo>
                    <a:lnTo>
                      <a:pt x="686943" y="1120331"/>
                    </a:lnTo>
                    <a:lnTo>
                      <a:pt x="686943" y="1106043"/>
                    </a:lnTo>
                    <a:lnTo>
                      <a:pt x="667893" y="1086993"/>
                    </a:lnTo>
                    <a:lnTo>
                      <a:pt x="663131" y="1096518"/>
                    </a:lnTo>
                    <a:lnTo>
                      <a:pt x="663131" y="1106043"/>
                    </a:lnTo>
                    <a:lnTo>
                      <a:pt x="639318" y="1106043"/>
                    </a:lnTo>
                    <a:lnTo>
                      <a:pt x="620268" y="1158431"/>
                    </a:lnTo>
                    <a:lnTo>
                      <a:pt x="596456" y="1172718"/>
                    </a:lnTo>
                    <a:lnTo>
                      <a:pt x="601218" y="1196531"/>
                    </a:lnTo>
                    <a:lnTo>
                      <a:pt x="586931" y="1215581"/>
                    </a:lnTo>
                    <a:lnTo>
                      <a:pt x="591693" y="1229868"/>
                    </a:lnTo>
                    <a:lnTo>
                      <a:pt x="567881" y="1239393"/>
                    </a:lnTo>
                    <a:lnTo>
                      <a:pt x="563118" y="1258443"/>
                    </a:lnTo>
                    <a:lnTo>
                      <a:pt x="515493" y="1258443"/>
                    </a:lnTo>
                    <a:lnTo>
                      <a:pt x="505968" y="1244156"/>
                    </a:lnTo>
                    <a:lnTo>
                      <a:pt x="491681" y="1263206"/>
                    </a:lnTo>
                    <a:lnTo>
                      <a:pt x="463106" y="1263206"/>
                    </a:lnTo>
                    <a:lnTo>
                      <a:pt x="458343" y="1248918"/>
                    </a:lnTo>
                    <a:lnTo>
                      <a:pt x="439293" y="1244156"/>
                    </a:lnTo>
                    <a:lnTo>
                      <a:pt x="429768" y="1272731"/>
                    </a:lnTo>
                    <a:lnTo>
                      <a:pt x="377381" y="1272731"/>
                    </a:lnTo>
                    <a:lnTo>
                      <a:pt x="353568" y="1258443"/>
                    </a:lnTo>
                    <a:lnTo>
                      <a:pt x="329756" y="1263206"/>
                    </a:lnTo>
                    <a:lnTo>
                      <a:pt x="296418" y="1301306"/>
                    </a:lnTo>
                    <a:lnTo>
                      <a:pt x="272606" y="1296543"/>
                    </a:lnTo>
                    <a:lnTo>
                      <a:pt x="258318" y="1263206"/>
                    </a:lnTo>
                    <a:lnTo>
                      <a:pt x="239268" y="1263206"/>
                    </a:lnTo>
                    <a:lnTo>
                      <a:pt x="191643" y="1329881"/>
                    </a:lnTo>
                    <a:lnTo>
                      <a:pt x="144018" y="1372743"/>
                    </a:lnTo>
                    <a:lnTo>
                      <a:pt x="72581" y="1387031"/>
                    </a:lnTo>
                    <a:lnTo>
                      <a:pt x="34481" y="1429893"/>
                    </a:lnTo>
                    <a:lnTo>
                      <a:pt x="1143" y="1363218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Полилиния: фигура 243">
                <a:extLst>
                  <a:ext uri="{FF2B5EF4-FFF2-40B4-BE49-F238E27FC236}">
                    <a16:creationId xmlns="" xmlns:a16="http://schemas.microsoft.com/office/drawing/2014/main" id="{14194CD0-AED7-43C2-ACE7-4EAF64EDED3B}"/>
                  </a:ext>
                </a:extLst>
              </p:cNvPr>
              <p:cNvSpPr/>
              <p:nvPr/>
            </p:nvSpPr>
            <p:spPr>
              <a:xfrm>
                <a:off x="6220872" y="4777359"/>
                <a:ext cx="133350" cy="95250"/>
              </a:xfrm>
              <a:custGeom>
                <a:avLst/>
                <a:gdLst>
                  <a:gd name="connsiteX0" fmla="*/ 1143 w 133350"/>
                  <a:gd name="connsiteY0" fmla="*/ 77343 h 95250"/>
                  <a:gd name="connsiteX1" fmla="*/ 29718 w 133350"/>
                  <a:gd name="connsiteY1" fmla="*/ 63056 h 95250"/>
                  <a:gd name="connsiteX2" fmla="*/ 24956 w 133350"/>
                  <a:gd name="connsiteY2" fmla="*/ 58293 h 95250"/>
                  <a:gd name="connsiteX3" fmla="*/ 48768 w 133350"/>
                  <a:gd name="connsiteY3" fmla="*/ 39243 h 95250"/>
                  <a:gd name="connsiteX4" fmla="*/ 34481 w 133350"/>
                  <a:gd name="connsiteY4" fmla="*/ 15431 h 95250"/>
                  <a:gd name="connsiteX5" fmla="*/ 39243 w 133350"/>
                  <a:gd name="connsiteY5" fmla="*/ 1143 h 95250"/>
                  <a:gd name="connsiteX6" fmla="*/ 53531 w 133350"/>
                  <a:gd name="connsiteY6" fmla="*/ 5906 h 95250"/>
                  <a:gd name="connsiteX7" fmla="*/ 58293 w 133350"/>
                  <a:gd name="connsiteY7" fmla="*/ 20193 h 95250"/>
                  <a:gd name="connsiteX8" fmla="*/ 91631 w 133350"/>
                  <a:gd name="connsiteY8" fmla="*/ 10668 h 95250"/>
                  <a:gd name="connsiteX9" fmla="*/ 139256 w 133350"/>
                  <a:gd name="connsiteY9" fmla="*/ 15431 h 95250"/>
                  <a:gd name="connsiteX10" fmla="*/ 134493 w 133350"/>
                  <a:gd name="connsiteY10" fmla="*/ 44006 h 95250"/>
                  <a:gd name="connsiteX11" fmla="*/ 139256 w 133350"/>
                  <a:gd name="connsiteY11" fmla="*/ 67818 h 95250"/>
                  <a:gd name="connsiteX12" fmla="*/ 110681 w 133350"/>
                  <a:gd name="connsiteY12" fmla="*/ 91631 h 95250"/>
                  <a:gd name="connsiteX13" fmla="*/ 48768 w 133350"/>
                  <a:gd name="connsiteY13" fmla="*/ 101156 h 95250"/>
                  <a:gd name="connsiteX14" fmla="*/ 53531 w 133350"/>
                  <a:gd name="connsiteY14" fmla="*/ 63056 h 95250"/>
                  <a:gd name="connsiteX15" fmla="*/ 44006 w 133350"/>
                  <a:gd name="connsiteY15" fmla="*/ 53531 h 95250"/>
                  <a:gd name="connsiteX16" fmla="*/ 48768 w 133350"/>
                  <a:gd name="connsiteY16" fmla="*/ 63056 h 95250"/>
                  <a:gd name="connsiteX17" fmla="*/ 44006 w 133350"/>
                  <a:gd name="connsiteY17" fmla="*/ 91631 h 95250"/>
                  <a:gd name="connsiteX18" fmla="*/ 10668 w 133350"/>
                  <a:gd name="connsiteY18" fmla="*/ 91631 h 95250"/>
                  <a:gd name="connsiteX19" fmla="*/ 1143 w 133350"/>
                  <a:gd name="connsiteY19" fmla="*/ 7734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3350" h="95250">
                    <a:moveTo>
                      <a:pt x="1143" y="77343"/>
                    </a:moveTo>
                    <a:lnTo>
                      <a:pt x="29718" y="63056"/>
                    </a:lnTo>
                    <a:lnTo>
                      <a:pt x="24956" y="58293"/>
                    </a:lnTo>
                    <a:lnTo>
                      <a:pt x="48768" y="39243"/>
                    </a:lnTo>
                    <a:lnTo>
                      <a:pt x="34481" y="15431"/>
                    </a:lnTo>
                    <a:lnTo>
                      <a:pt x="39243" y="1143"/>
                    </a:lnTo>
                    <a:lnTo>
                      <a:pt x="53531" y="5906"/>
                    </a:lnTo>
                    <a:lnTo>
                      <a:pt x="58293" y="20193"/>
                    </a:lnTo>
                    <a:lnTo>
                      <a:pt x="91631" y="10668"/>
                    </a:lnTo>
                    <a:lnTo>
                      <a:pt x="139256" y="15431"/>
                    </a:lnTo>
                    <a:lnTo>
                      <a:pt x="134493" y="44006"/>
                    </a:lnTo>
                    <a:lnTo>
                      <a:pt x="139256" y="67818"/>
                    </a:lnTo>
                    <a:lnTo>
                      <a:pt x="110681" y="91631"/>
                    </a:lnTo>
                    <a:lnTo>
                      <a:pt x="48768" y="101156"/>
                    </a:lnTo>
                    <a:lnTo>
                      <a:pt x="53531" y="63056"/>
                    </a:lnTo>
                    <a:lnTo>
                      <a:pt x="44006" y="53531"/>
                    </a:lnTo>
                    <a:lnTo>
                      <a:pt x="48768" y="63056"/>
                    </a:lnTo>
                    <a:lnTo>
                      <a:pt x="44006" y="91631"/>
                    </a:lnTo>
                    <a:lnTo>
                      <a:pt x="10668" y="91631"/>
                    </a:lnTo>
                    <a:lnTo>
                      <a:pt x="1143" y="77343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Полилиния: фигура 244">
                <a:extLst>
                  <a:ext uri="{FF2B5EF4-FFF2-40B4-BE49-F238E27FC236}">
                    <a16:creationId xmlns="" xmlns:a16="http://schemas.microsoft.com/office/drawing/2014/main" id="{82C1AD52-65AC-4C3A-9978-31D03EC9F069}"/>
                  </a:ext>
                </a:extLst>
              </p:cNvPr>
              <p:cNvSpPr/>
              <p:nvPr/>
            </p:nvSpPr>
            <p:spPr>
              <a:xfrm>
                <a:off x="5824156" y="4704969"/>
                <a:ext cx="447675" cy="504825"/>
              </a:xfrm>
              <a:custGeom>
                <a:avLst/>
                <a:gdLst>
                  <a:gd name="connsiteX0" fmla="*/ 1143 w 447675"/>
                  <a:gd name="connsiteY0" fmla="*/ 386906 h 504825"/>
                  <a:gd name="connsiteX1" fmla="*/ 34481 w 447675"/>
                  <a:gd name="connsiteY1" fmla="*/ 305943 h 504825"/>
                  <a:gd name="connsiteX2" fmla="*/ 58293 w 447675"/>
                  <a:gd name="connsiteY2" fmla="*/ 263081 h 504825"/>
                  <a:gd name="connsiteX3" fmla="*/ 110681 w 447675"/>
                  <a:gd name="connsiteY3" fmla="*/ 258318 h 504825"/>
                  <a:gd name="connsiteX4" fmla="*/ 139256 w 447675"/>
                  <a:gd name="connsiteY4" fmla="*/ 239268 h 504825"/>
                  <a:gd name="connsiteX5" fmla="*/ 182118 w 447675"/>
                  <a:gd name="connsiteY5" fmla="*/ 191643 h 504825"/>
                  <a:gd name="connsiteX6" fmla="*/ 201168 w 447675"/>
                  <a:gd name="connsiteY6" fmla="*/ 148781 h 504825"/>
                  <a:gd name="connsiteX7" fmla="*/ 263081 w 447675"/>
                  <a:gd name="connsiteY7" fmla="*/ 139256 h 504825"/>
                  <a:gd name="connsiteX8" fmla="*/ 277368 w 447675"/>
                  <a:gd name="connsiteY8" fmla="*/ 96393 h 504825"/>
                  <a:gd name="connsiteX9" fmla="*/ 305943 w 447675"/>
                  <a:gd name="connsiteY9" fmla="*/ 96393 h 504825"/>
                  <a:gd name="connsiteX10" fmla="*/ 320231 w 447675"/>
                  <a:gd name="connsiteY10" fmla="*/ 82106 h 504825"/>
                  <a:gd name="connsiteX11" fmla="*/ 353568 w 447675"/>
                  <a:gd name="connsiteY11" fmla="*/ 77343 h 504825"/>
                  <a:gd name="connsiteX12" fmla="*/ 372618 w 447675"/>
                  <a:gd name="connsiteY12" fmla="*/ 24956 h 504825"/>
                  <a:gd name="connsiteX13" fmla="*/ 386906 w 447675"/>
                  <a:gd name="connsiteY13" fmla="*/ 10668 h 504825"/>
                  <a:gd name="connsiteX14" fmla="*/ 401193 w 447675"/>
                  <a:gd name="connsiteY14" fmla="*/ 1143 h 504825"/>
                  <a:gd name="connsiteX15" fmla="*/ 425006 w 447675"/>
                  <a:gd name="connsiteY15" fmla="*/ 15431 h 504825"/>
                  <a:gd name="connsiteX16" fmla="*/ 444056 w 447675"/>
                  <a:gd name="connsiteY16" fmla="*/ 77343 h 504825"/>
                  <a:gd name="connsiteX17" fmla="*/ 434531 w 447675"/>
                  <a:gd name="connsiteY17" fmla="*/ 72581 h 504825"/>
                  <a:gd name="connsiteX18" fmla="*/ 429768 w 447675"/>
                  <a:gd name="connsiteY18" fmla="*/ 86868 h 504825"/>
                  <a:gd name="connsiteX19" fmla="*/ 444056 w 447675"/>
                  <a:gd name="connsiteY19" fmla="*/ 110681 h 504825"/>
                  <a:gd name="connsiteX20" fmla="*/ 420243 w 447675"/>
                  <a:gd name="connsiteY20" fmla="*/ 129731 h 504825"/>
                  <a:gd name="connsiteX21" fmla="*/ 425006 w 447675"/>
                  <a:gd name="connsiteY21" fmla="*/ 134493 h 504825"/>
                  <a:gd name="connsiteX22" fmla="*/ 396431 w 447675"/>
                  <a:gd name="connsiteY22" fmla="*/ 148781 h 504825"/>
                  <a:gd name="connsiteX23" fmla="*/ 405956 w 447675"/>
                  <a:gd name="connsiteY23" fmla="*/ 163068 h 504825"/>
                  <a:gd name="connsiteX24" fmla="*/ 439293 w 447675"/>
                  <a:gd name="connsiteY24" fmla="*/ 163068 h 504825"/>
                  <a:gd name="connsiteX25" fmla="*/ 444056 w 447675"/>
                  <a:gd name="connsiteY25" fmla="*/ 134493 h 504825"/>
                  <a:gd name="connsiteX26" fmla="*/ 439293 w 447675"/>
                  <a:gd name="connsiteY26" fmla="*/ 129731 h 504825"/>
                  <a:gd name="connsiteX27" fmla="*/ 444056 w 447675"/>
                  <a:gd name="connsiteY27" fmla="*/ 124968 h 504825"/>
                  <a:gd name="connsiteX28" fmla="*/ 444056 w 447675"/>
                  <a:gd name="connsiteY28" fmla="*/ 172593 h 504825"/>
                  <a:gd name="connsiteX29" fmla="*/ 453581 w 447675"/>
                  <a:gd name="connsiteY29" fmla="*/ 172593 h 504825"/>
                  <a:gd name="connsiteX30" fmla="*/ 453581 w 447675"/>
                  <a:gd name="connsiteY30" fmla="*/ 186881 h 504825"/>
                  <a:gd name="connsiteX31" fmla="*/ 410718 w 447675"/>
                  <a:gd name="connsiteY31" fmla="*/ 220218 h 504825"/>
                  <a:gd name="connsiteX32" fmla="*/ 401193 w 447675"/>
                  <a:gd name="connsiteY32" fmla="*/ 286893 h 504825"/>
                  <a:gd name="connsiteX33" fmla="*/ 401193 w 447675"/>
                  <a:gd name="connsiteY33" fmla="*/ 320231 h 504825"/>
                  <a:gd name="connsiteX34" fmla="*/ 377381 w 447675"/>
                  <a:gd name="connsiteY34" fmla="*/ 348806 h 504825"/>
                  <a:gd name="connsiteX35" fmla="*/ 339281 w 447675"/>
                  <a:gd name="connsiteY35" fmla="*/ 358331 h 504825"/>
                  <a:gd name="connsiteX36" fmla="*/ 282131 w 447675"/>
                  <a:gd name="connsiteY36" fmla="*/ 444056 h 504825"/>
                  <a:gd name="connsiteX37" fmla="*/ 215456 w 447675"/>
                  <a:gd name="connsiteY37" fmla="*/ 510731 h 504825"/>
                  <a:gd name="connsiteX38" fmla="*/ 191643 w 447675"/>
                  <a:gd name="connsiteY38" fmla="*/ 501206 h 504825"/>
                  <a:gd name="connsiteX39" fmla="*/ 191643 w 447675"/>
                  <a:gd name="connsiteY39" fmla="*/ 467868 h 504825"/>
                  <a:gd name="connsiteX40" fmla="*/ 229743 w 447675"/>
                  <a:gd name="connsiteY40" fmla="*/ 429768 h 504825"/>
                  <a:gd name="connsiteX41" fmla="*/ 224981 w 447675"/>
                  <a:gd name="connsiteY41" fmla="*/ 396431 h 504825"/>
                  <a:gd name="connsiteX42" fmla="*/ 205931 w 447675"/>
                  <a:gd name="connsiteY42" fmla="*/ 382143 h 504825"/>
                  <a:gd name="connsiteX43" fmla="*/ 186881 w 447675"/>
                  <a:gd name="connsiteY43" fmla="*/ 372618 h 504825"/>
                  <a:gd name="connsiteX44" fmla="*/ 139256 w 447675"/>
                  <a:gd name="connsiteY44" fmla="*/ 401193 h 504825"/>
                  <a:gd name="connsiteX45" fmla="*/ 96393 w 447675"/>
                  <a:gd name="connsiteY45" fmla="*/ 377381 h 504825"/>
                  <a:gd name="connsiteX46" fmla="*/ 1143 w 447675"/>
                  <a:gd name="connsiteY46" fmla="*/ 386906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47675" h="504825">
                    <a:moveTo>
                      <a:pt x="1143" y="386906"/>
                    </a:moveTo>
                    <a:lnTo>
                      <a:pt x="34481" y="305943"/>
                    </a:lnTo>
                    <a:lnTo>
                      <a:pt x="58293" y="263081"/>
                    </a:lnTo>
                    <a:lnTo>
                      <a:pt x="110681" y="258318"/>
                    </a:lnTo>
                    <a:lnTo>
                      <a:pt x="139256" y="239268"/>
                    </a:lnTo>
                    <a:lnTo>
                      <a:pt x="182118" y="191643"/>
                    </a:lnTo>
                    <a:lnTo>
                      <a:pt x="201168" y="148781"/>
                    </a:lnTo>
                    <a:lnTo>
                      <a:pt x="263081" y="139256"/>
                    </a:lnTo>
                    <a:lnTo>
                      <a:pt x="277368" y="96393"/>
                    </a:lnTo>
                    <a:lnTo>
                      <a:pt x="305943" y="96393"/>
                    </a:lnTo>
                    <a:lnTo>
                      <a:pt x="320231" y="82106"/>
                    </a:lnTo>
                    <a:lnTo>
                      <a:pt x="353568" y="77343"/>
                    </a:lnTo>
                    <a:lnTo>
                      <a:pt x="372618" y="24956"/>
                    </a:lnTo>
                    <a:lnTo>
                      <a:pt x="386906" y="10668"/>
                    </a:lnTo>
                    <a:lnTo>
                      <a:pt x="401193" y="1143"/>
                    </a:lnTo>
                    <a:lnTo>
                      <a:pt x="425006" y="15431"/>
                    </a:lnTo>
                    <a:lnTo>
                      <a:pt x="444056" y="77343"/>
                    </a:lnTo>
                    <a:lnTo>
                      <a:pt x="434531" y="72581"/>
                    </a:lnTo>
                    <a:lnTo>
                      <a:pt x="429768" y="86868"/>
                    </a:lnTo>
                    <a:lnTo>
                      <a:pt x="444056" y="110681"/>
                    </a:lnTo>
                    <a:lnTo>
                      <a:pt x="420243" y="129731"/>
                    </a:lnTo>
                    <a:lnTo>
                      <a:pt x="425006" y="134493"/>
                    </a:lnTo>
                    <a:lnTo>
                      <a:pt x="396431" y="148781"/>
                    </a:lnTo>
                    <a:lnTo>
                      <a:pt x="405956" y="163068"/>
                    </a:lnTo>
                    <a:lnTo>
                      <a:pt x="439293" y="163068"/>
                    </a:lnTo>
                    <a:lnTo>
                      <a:pt x="444056" y="134493"/>
                    </a:lnTo>
                    <a:lnTo>
                      <a:pt x="439293" y="129731"/>
                    </a:lnTo>
                    <a:lnTo>
                      <a:pt x="444056" y="124968"/>
                    </a:lnTo>
                    <a:lnTo>
                      <a:pt x="444056" y="172593"/>
                    </a:lnTo>
                    <a:lnTo>
                      <a:pt x="453581" y="172593"/>
                    </a:lnTo>
                    <a:lnTo>
                      <a:pt x="453581" y="186881"/>
                    </a:lnTo>
                    <a:lnTo>
                      <a:pt x="410718" y="220218"/>
                    </a:lnTo>
                    <a:lnTo>
                      <a:pt x="401193" y="286893"/>
                    </a:lnTo>
                    <a:lnTo>
                      <a:pt x="401193" y="320231"/>
                    </a:lnTo>
                    <a:lnTo>
                      <a:pt x="377381" y="348806"/>
                    </a:lnTo>
                    <a:lnTo>
                      <a:pt x="339281" y="358331"/>
                    </a:lnTo>
                    <a:lnTo>
                      <a:pt x="282131" y="444056"/>
                    </a:lnTo>
                    <a:lnTo>
                      <a:pt x="215456" y="510731"/>
                    </a:lnTo>
                    <a:lnTo>
                      <a:pt x="191643" y="501206"/>
                    </a:lnTo>
                    <a:lnTo>
                      <a:pt x="191643" y="467868"/>
                    </a:lnTo>
                    <a:lnTo>
                      <a:pt x="229743" y="429768"/>
                    </a:lnTo>
                    <a:lnTo>
                      <a:pt x="224981" y="396431"/>
                    </a:lnTo>
                    <a:lnTo>
                      <a:pt x="205931" y="382143"/>
                    </a:lnTo>
                    <a:lnTo>
                      <a:pt x="186881" y="372618"/>
                    </a:lnTo>
                    <a:lnTo>
                      <a:pt x="139256" y="401193"/>
                    </a:lnTo>
                    <a:lnTo>
                      <a:pt x="96393" y="377381"/>
                    </a:lnTo>
                    <a:lnTo>
                      <a:pt x="1143" y="38690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Полилиния: фигура 245">
                <a:extLst>
                  <a:ext uri="{FF2B5EF4-FFF2-40B4-BE49-F238E27FC236}">
                    <a16:creationId xmlns="" xmlns:a16="http://schemas.microsoft.com/office/drawing/2014/main" id="{8B331B4E-B3AF-41C3-93A5-50FB5AA6B211}"/>
                  </a:ext>
                </a:extLst>
              </p:cNvPr>
              <p:cNvSpPr/>
              <p:nvPr/>
            </p:nvSpPr>
            <p:spPr>
              <a:xfrm>
                <a:off x="5147881" y="4176331"/>
                <a:ext cx="1019175" cy="1381125"/>
              </a:xfrm>
              <a:custGeom>
                <a:avLst/>
                <a:gdLst>
                  <a:gd name="connsiteX0" fmla="*/ 1143 w 1019175"/>
                  <a:gd name="connsiteY0" fmla="*/ 1287018 h 1381125"/>
                  <a:gd name="connsiteX1" fmla="*/ 5906 w 1019175"/>
                  <a:gd name="connsiteY1" fmla="*/ 1191768 h 1381125"/>
                  <a:gd name="connsiteX2" fmla="*/ 63056 w 1019175"/>
                  <a:gd name="connsiteY2" fmla="*/ 1139381 h 1381125"/>
                  <a:gd name="connsiteX3" fmla="*/ 77343 w 1019175"/>
                  <a:gd name="connsiteY3" fmla="*/ 1115568 h 1381125"/>
                  <a:gd name="connsiteX4" fmla="*/ 72581 w 1019175"/>
                  <a:gd name="connsiteY4" fmla="*/ 1101281 h 1381125"/>
                  <a:gd name="connsiteX5" fmla="*/ 72581 w 1019175"/>
                  <a:gd name="connsiteY5" fmla="*/ 1067943 h 1381125"/>
                  <a:gd name="connsiteX6" fmla="*/ 58293 w 1019175"/>
                  <a:gd name="connsiteY6" fmla="*/ 1063181 h 1381125"/>
                  <a:gd name="connsiteX7" fmla="*/ 58293 w 1019175"/>
                  <a:gd name="connsiteY7" fmla="*/ 1034606 h 1381125"/>
                  <a:gd name="connsiteX8" fmla="*/ 29718 w 1019175"/>
                  <a:gd name="connsiteY8" fmla="*/ 925068 h 1381125"/>
                  <a:gd name="connsiteX9" fmla="*/ 267843 w 1019175"/>
                  <a:gd name="connsiteY9" fmla="*/ 825056 h 1381125"/>
                  <a:gd name="connsiteX10" fmla="*/ 391668 w 1019175"/>
                  <a:gd name="connsiteY10" fmla="*/ 734568 h 1381125"/>
                  <a:gd name="connsiteX11" fmla="*/ 463106 w 1019175"/>
                  <a:gd name="connsiteY11" fmla="*/ 625031 h 1381125"/>
                  <a:gd name="connsiteX12" fmla="*/ 567881 w 1019175"/>
                  <a:gd name="connsiteY12" fmla="*/ 372618 h 1381125"/>
                  <a:gd name="connsiteX13" fmla="*/ 844106 w 1019175"/>
                  <a:gd name="connsiteY13" fmla="*/ 96393 h 1381125"/>
                  <a:gd name="connsiteX14" fmla="*/ 925068 w 1019175"/>
                  <a:gd name="connsiteY14" fmla="*/ 1143 h 1381125"/>
                  <a:gd name="connsiteX15" fmla="*/ 1001268 w 1019175"/>
                  <a:gd name="connsiteY15" fmla="*/ 86868 h 1381125"/>
                  <a:gd name="connsiteX16" fmla="*/ 1001268 w 1019175"/>
                  <a:gd name="connsiteY16" fmla="*/ 124968 h 1381125"/>
                  <a:gd name="connsiteX17" fmla="*/ 1010793 w 1019175"/>
                  <a:gd name="connsiteY17" fmla="*/ 186881 h 1381125"/>
                  <a:gd name="connsiteX18" fmla="*/ 1006031 w 1019175"/>
                  <a:gd name="connsiteY18" fmla="*/ 224981 h 1381125"/>
                  <a:gd name="connsiteX19" fmla="*/ 1015556 w 1019175"/>
                  <a:gd name="connsiteY19" fmla="*/ 258318 h 1381125"/>
                  <a:gd name="connsiteX20" fmla="*/ 1020318 w 1019175"/>
                  <a:gd name="connsiteY20" fmla="*/ 282131 h 1381125"/>
                  <a:gd name="connsiteX21" fmla="*/ 996506 w 1019175"/>
                  <a:gd name="connsiteY21" fmla="*/ 305943 h 1381125"/>
                  <a:gd name="connsiteX22" fmla="*/ 853631 w 1019175"/>
                  <a:gd name="connsiteY22" fmla="*/ 329756 h 1381125"/>
                  <a:gd name="connsiteX23" fmla="*/ 844106 w 1019175"/>
                  <a:gd name="connsiteY23" fmla="*/ 372618 h 1381125"/>
                  <a:gd name="connsiteX24" fmla="*/ 853631 w 1019175"/>
                  <a:gd name="connsiteY24" fmla="*/ 444056 h 1381125"/>
                  <a:gd name="connsiteX25" fmla="*/ 848868 w 1019175"/>
                  <a:gd name="connsiteY25" fmla="*/ 505968 h 1381125"/>
                  <a:gd name="connsiteX26" fmla="*/ 863156 w 1019175"/>
                  <a:gd name="connsiteY26" fmla="*/ 539306 h 1381125"/>
                  <a:gd name="connsiteX27" fmla="*/ 944118 w 1019175"/>
                  <a:gd name="connsiteY27" fmla="*/ 591693 h 1381125"/>
                  <a:gd name="connsiteX28" fmla="*/ 953643 w 1019175"/>
                  <a:gd name="connsiteY28" fmla="*/ 625031 h 1381125"/>
                  <a:gd name="connsiteX29" fmla="*/ 939356 w 1019175"/>
                  <a:gd name="connsiteY29" fmla="*/ 667893 h 1381125"/>
                  <a:gd name="connsiteX30" fmla="*/ 877443 w 1019175"/>
                  <a:gd name="connsiteY30" fmla="*/ 677418 h 1381125"/>
                  <a:gd name="connsiteX31" fmla="*/ 858393 w 1019175"/>
                  <a:gd name="connsiteY31" fmla="*/ 720281 h 1381125"/>
                  <a:gd name="connsiteX32" fmla="*/ 815531 w 1019175"/>
                  <a:gd name="connsiteY32" fmla="*/ 767906 h 1381125"/>
                  <a:gd name="connsiteX33" fmla="*/ 786956 w 1019175"/>
                  <a:gd name="connsiteY33" fmla="*/ 786956 h 1381125"/>
                  <a:gd name="connsiteX34" fmla="*/ 734568 w 1019175"/>
                  <a:gd name="connsiteY34" fmla="*/ 791718 h 1381125"/>
                  <a:gd name="connsiteX35" fmla="*/ 710756 w 1019175"/>
                  <a:gd name="connsiteY35" fmla="*/ 834581 h 1381125"/>
                  <a:gd name="connsiteX36" fmla="*/ 677418 w 1019175"/>
                  <a:gd name="connsiteY36" fmla="*/ 915543 h 1381125"/>
                  <a:gd name="connsiteX37" fmla="*/ 639318 w 1019175"/>
                  <a:gd name="connsiteY37" fmla="*/ 929831 h 1381125"/>
                  <a:gd name="connsiteX38" fmla="*/ 629793 w 1019175"/>
                  <a:gd name="connsiteY38" fmla="*/ 948881 h 1381125"/>
                  <a:gd name="connsiteX39" fmla="*/ 625031 w 1019175"/>
                  <a:gd name="connsiteY39" fmla="*/ 1010793 h 1381125"/>
                  <a:gd name="connsiteX40" fmla="*/ 620268 w 1019175"/>
                  <a:gd name="connsiteY40" fmla="*/ 1020318 h 1381125"/>
                  <a:gd name="connsiteX41" fmla="*/ 601218 w 1019175"/>
                  <a:gd name="connsiteY41" fmla="*/ 1015556 h 1381125"/>
                  <a:gd name="connsiteX42" fmla="*/ 567881 w 1019175"/>
                  <a:gd name="connsiteY42" fmla="*/ 986981 h 1381125"/>
                  <a:gd name="connsiteX43" fmla="*/ 553593 w 1019175"/>
                  <a:gd name="connsiteY43" fmla="*/ 977456 h 1381125"/>
                  <a:gd name="connsiteX44" fmla="*/ 529781 w 1019175"/>
                  <a:gd name="connsiteY44" fmla="*/ 986981 h 1381125"/>
                  <a:gd name="connsiteX45" fmla="*/ 505968 w 1019175"/>
                  <a:gd name="connsiteY45" fmla="*/ 1006031 h 1381125"/>
                  <a:gd name="connsiteX46" fmla="*/ 486918 w 1019175"/>
                  <a:gd name="connsiteY46" fmla="*/ 1053656 h 1381125"/>
                  <a:gd name="connsiteX47" fmla="*/ 444056 w 1019175"/>
                  <a:gd name="connsiteY47" fmla="*/ 1072706 h 1381125"/>
                  <a:gd name="connsiteX48" fmla="*/ 396431 w 1019175"/>
                  <a:gd name="connsiteY48" fmla="*/ 1134618 h 1381125"/>
                  <a:gd name="connsiteX49" fmla="*/ 210693 w 1019175"/>
                  <a:gd name="connsiteY49" fmla="*/ 1167956 h 1381125"/>
                  <a:gd name="connsiteX50" fmla="*/ 186881 w 1019175"/>
                  <a:gd name="connsiteY50" fmla="*/ 1196531 h 1381125"/>
                  <a:gd name="connsiteX51" fmla="*/ 167831 w 1019175"/>
                  <a:gd name="connsiteY51" fmla="*/ 1253681 h 1381125"/>
                  <a:gd name="connsiteX52" fmla="*/ 53531 w 1019175"/>
                  <a:gd name="connsiteY52" fmla="*/ 1344168 h 1381125"/>
                  <a:gd name="connsiteX53" fmla="*/ 29718 w 1019175"/>
                  <a:gd name="connsiteY53" fmla="*/ 1382268 h 1381125"/>
                  <a:gd name="connsiteX54" fmla="*/ 20193 w 1019175"/>
                  <a:gd name="connsiteY54" fmla="*/ 1320356 h 1381125"/>
                  <a:gd name="connsiteX55" fmla="*/ 1143 w 1019175"/>
                  <a:gd name="connsiteY55" fmla="*/ 1287018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19175" h="1381125">
                    <a:moveTo>
                      <a:pt x="1143" y="1287018"/>
                    </a:moveTo>
                    <a:lnTo>
                      <a:pt x="5906" y="1191768"/>
                    </a:lnTo>
                    <a:lnTo>
                      <a:pt x="63056" y="1139381"/>
                    </a:lnTo>
                    <a:lnTo>
                      <a:pt x="77343" y="1115568"/>
                    </a:lnTo>
                    <a:lnTo>
                      <a:pt x="72581" y="1101281"/>
                    </a:lnTo>
                    <a:lnTo>
                      <a:pt x="72581" y="1067943"/>
                    </a:lnTo>
                    <a:lnTo>
                      <a:pt x="58293" y="1063181"/>
                    </a:lnTo>
                    <a:lnTo>
                      <a:pt x="58293" y="1034606"/>
                    </a:lnTo>
                    <a:lnTo>
                      <a:pt x="29718" y="925068"/>
                    </a:lnTo>
                    <a:lnTo>
                      <a:pt x="267843" y="825056"/>
                    </a:lnTo>
                    <a:lnTo>
                      <a:pt x="391668" y="734568"/>
                    </a:lnTo>
                    <a:lnTo>
                      <a:pt x="463106" y="625031"/>
                    </a:lnTo>
                    <a:lnTo>
                      <a:pt x="567881" y="372618"/>
                    </a:lnTo>
                    <a:lnTo>
                      <a:pt x="844106" y="96393"/>
                    </a:lnTo>
                    <a:lnTo>
                      <a:pt x="925068" y="1143"/>
                    </a:lnTo>
                    <a:lnTo>
                      <a:pt x="1001268" y="86868"/>
                    </a:lnTo>
                    <a:lnTo>
                      <a:pt x="1001268" y="124968"/>
                    </a:lnTo>
                    <a:lnTo>
                      <a:pt x="1010793" y="186881"/>
                    </a:lnTo>
                    <a:lnTo>
                      <a:pt x="1006031" y="224981"/>
                    </a:lnTo>
                    <a:lnTo>
                      <a:pt x="1015556" y="258318"/>
                    </a:lnTo>
                    <a:lnTo>
                      <a:pt x="1020318" y="282131"/>
                    </a:lnTo>
                    <a:lnTo>
                      <a:pt x="996506" y="305943"/>
                    </a:lnTo>
                    <a:lnTo>
                      <a:pt x="853631" y="329756"/>
                    </a:lnTo>
                    <a:lnTo>
                      <a:pt x="844106" y="372618"/>
                    </a:lnTo>
                    <a:lnTo>
                      <a:pt x="853631" y="444056"/>
                    </a:lnTo>
                    <a:lnTo>
                      <a:pt x="848868" y="505968"/>
                    </a:lnTo>
                    <a:lnTo>
                      <a:pt x="863156" y="539306"/>
                    </a:lnTo>
                    <a:lnTo>
                      <a:pt x="944118" y="591693"/>
                    </a:lnTo>
                    <a:lnTo>
                      <a:pt x="953643" y="625031"/>
                    </a:lnTo>
                    <a:lnTo>
                      <a:pt x="939356" y="667893"/>
                    </a:lnTo>
                    <a:lnTo>
                      <a:pt x="877443" y="677418"/>
                    </a:lnTo>
                    <a:lnTo>
                      <a:pt x="858393" y="720281"/>
                    </a:lnTo>
                    <a:lnTo>
                      <a:pt x="815531" y="767906"/>
                    </a:lnTo>
                    <a:lnTo>
                      <a:pt x="786956" y="786956"/>
                    </a:lnTo>
                    <a:lnTo>
                      <a:pt x="734568" y="791718"/>
                    </a:lnTo>
                    <a:lnTo>
                      <a:pt x="710756" y="834581"/>
                    </a:lnTo>
                    <a:lnTo>
                      <a:pt x="677418" y="915543"/>
                    </a:lnTo>
                    <a:lnTo>
                      <a:pt x="639318" y="929831"/>
                    </a:lnTo>
                    <a:lnTo>
                      <a:pt x="629793" y="948881"/>
                    </a:lnTo>
                    <a:lnTo>
                      <a:pt x="625031" y="1010793"/>
                    </a:lnTo>
                    <a:lnTo>
                      <a:pt x="620268" y="1020318"/>
                    </a:lnTo>
                    <a:lnTo>
                      <a:pt x="601218" y="1015556"/>
                    </a:lnTo>
                    <a:lnTo>
                      <a:pt x="567881" y="986981"/>
                    </a:lnTo>
                    <a:lnTo>
                      <a:pt x="553593" y="977456"/>
                    </a:lnTo>
                    <a:lnTo>
                      <a:pt x="529781" y="986981"/>
                    </a:lnTo>
                    <a:lnTo>
                      <a:pt x="505968" y="1006031"/>
                    </a:lnTo>
                    <a:lnTo>
                      <a:pt x="486918" y="1053656"/>
                    </a:lnTo>
                    <a:lnTo>
                      <a:pt x="444056" y="1072706"/>
                    </a:lnTo>
                    <a:lnTo>
                      <a:pt x="396431" y="1134618"/>
                    </a:lnTo>
                    <a:lnTo>
                      <a:pt x="210693" y="1167956"/>
                    </a:lnTo>
                    <a:lnTo>
                      <a:pt x="186881" y="1196531"/>
                    </a:lnTo>
                    <a:lnTo>
                      <a:pt x="167831" y="1253681"/>
                    </a:lnTo>
                    <a:lnTo>
                      <a:pt x="53531" y="1344168"/>
                    </a:lnTo>
                    <a:lnTo>
                      <a:pt x="29718" y="1382268"/>
                    </a:lnTo>
                    <a:lnTo>
                      <a:pt x="20193" y="1320356"/>
                    </a:lnTo>
                    <a:lnTo>
                      <a:pt x="1143" y="128701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7" name="Полилиния: фигура 246">
                <a:extLst>
                  <a:ext uri="{FF2B5EF4-FFF2-40B4-BE49-F238E27FC236}">
                    <a16:creationId xmlns="" xmlns:a16="http://schemas.microsoft.com/office/drawing/2014/main" id="{824C1026-E253-477E-9607-B4898DBCD9D3}"/>
                  </a:ext>
                </a:extLst>
              </p:cNvPr>
              <p:cNvSpPr/>
              <p:nvPr/>
            </p:nvSpPr>
            <p:spPr>
              <a:xfrm>
                <a:off x="6552818" y="3838194"/>
                <a:ext cx="809625" cy="962025"/>
              </a:xfrm>
              <a:custGeom>
                <a:avLst/>
                <a:gdLst>
                  <a:gd name="connsiteX0" fmla="*/ 1143 w 809625"/>
                  <a:gd name="connsiteY0" fmla="*/ 591693 h 962025"/>
                  <a:gd name="connsiteX1" fmla="*/ 10668 w 809625"/>
                  <a:gd name="connsiteY1" fmla="*/ 563118 h 962025"/>
                  <a:gd name="connsiteX2" fmla="*/ 63056 w 809625"/>
                  <a:gd name="connsiteY2" fmla="*/ 505968 h 962025"/>
                  <a:gd name="connsiteX3" fmla="*/ 72581 w 809625"/>
                  <a:gd name="connsiteY3" fmla="*/ 453581 h 962025"/>
                  <a:gd name="connsiteX4" fmla="*/ 96393 w 809625"/>
                  <a:gd name="connsiteY4" fmla="*/ 420243 h 962025"/>
                  <a:gd name="connsiteX5" fmla="*/ 96393 w 809625"/>
                  <a:gd name="connsiteY5" fmla="*/ 386906 h 962025"/>
                  <a:gd name="connsiteX6" fmla="*/ 115443 w 809625"/>
                  <a:gd name="connsiteY6" fmla="*/ 363093 h 962025"/>
                  <a:gd name="connsiteX7" fmla="*/ 129731 w 809625"/>
                  <a:gd name="connsiteY7" fmla="*/ 301181 h 962025"/>
                  <a:gd name="connsiteX8" fmla="*/ 205931 w 809625"/>
                  <a:gd name="connsiteY8" fmla="*/ 267843 h 962025"/>
                  <a:gd name="connsiteX9" fmla="*/ 263081 w 809625"/>
                  <a:gd name="connsiteY9" fmla="*/ 191643 h 962025"/>
                  <a:gd name="connsiteX10" fmla="*/ 320231 w 809625"/>
                  <a:gd name="connsiteY10" fmla="*/ 167831 h 962025"/>
                  <a:gd name="connsiteX11" fmla="*/ 348806 w 809625"/>
                  <a:gd name="connsiteY11" fmla="*/ 182118 h 962025"/>
                  <a:gd name="connsiteX12" fmla="*/ 367856 w 809625"/>
                  <a:gd name="connsiteY12" fmla="*/ 158306 h 962025"/>
                  <a:gd name="connsiteX13" fmla="*/ 391668 w 809625"/>
                  <a:gd name="connsiteY13" fmla="*/ 167831 h 962025"/>
                  <a:gd name="connsiteX14" fmla="*/ 420243 w 809625"/>
                  <a:gd name="connsiteY14" fmla="*/ 144018 h 962025"/>
                  <a:gd name="connsiteX15" fmla="*/ 439293 w 809625"/>
                  <a:gd name="connsiteY15" fmla="*/ 110681 h 962025"/>
                  <a:gd name="connsiteX16" fmla="*/ 486918 w 809625"/>
                  <a:gd name="connsiteY16" fmla="*/ 110681 h 962025"/>
                  <a:gd name="connsiteX17" fmla="*/ 510731 w 809625"/>
                  <a:gd name="connsiteY17" fmla="*/ 72581 h 962025"/>
                  <a:gd name="connsiteX18" fmla="*/ 663131 w 809625"/>
                  <a:gd name="connsiteY18" fmla="*/ 1143 h 962025"/>
                  <a:gd name="connsiteX19" fmla="*/ 686943 w 809625"/>
                  <a:gd name="connsiteY19" fmla="*/ 10668 h 962025"/>
                  <a:gd name="connsiteX20" fmla="*/ 763143 w 809625"/>
                  <a:gd name="connsiteY20" fmla="*/ 1143 h 962025"/>
                  <a:gd name="connsiteX21" fmla="*/ 782193 w 809625"/>
                  <a:gd name="connsiteY21" fmla="*/ 24956 h 962025"/>
                  <a:gd name="connsiteX22" fmla="*/ 782193 w 809625"/>
                  <a:gd name="connsiteY22" fmla="*/ 58293 h 962025"/>
                  <a:gd name="connsiteX23" fmla="*/ 767906 w 809625"/>
                  <a:gd name="connsiteY23" fmla="*/ 120206 h 962025"/>
                  <a:gd name="connsiteX24" fmla="*/ 772668 w 809625"/>
                  <a:gd name="connsiteY24" fmla="*/ 158306 h 962025"/>
                  <a:gd name="connsiteX25" fmla="*/ 810768 w 809625"/>
                  <a:gd name="connsiteY25" fmla="*/ 196406 h 962025"/>
                  <a:gd name="connsiteX26" fmla="*/ 815531 w 809625"/>
                  <a:gd name="connsiteY26" fmla="*/ 210693 h 962025"/>
                  <a:gd name="connsiteX27" fmla="*/ 791718 w 809625"/>
                  <a:gd name="connsiteY27" fmla="*/ 224981 h 962025"/>
                  <a:gd name="connsiteX28" fmla="*/ 786956 w 809625"/>
                  <a:gd name="connsiteY28" fmla="*/ 253556 h 962025"/>
                  <a:gd name="connsiteX29" fmla="*/ 796481 w 809625"/>
                  <a:gd name="connsiteY29" fmla="*/ 291656 h 962025"/>
                  <a:gd name="connsiteX30" fmla="*/ 791718 w 809625"/>
                  <a:gd name="connsiteY30" fmla="*/ 305943 h 962025"/>
                  <a:gd name="connsiteX31" fmla="*/ 753618 w 809625"/>
                  <a:gd name="connsiteY31" fmla="*/ 329756 h 962025"/>
                  <a:gd name="connsiteX32" fmla="*/ 753618 w 809625"/>
                  <a:gd name="connsiteY32" fmla="*/ 386906 h 962025"/>
                  <a:gd name="connsiteX33" fmla="*/ 767906 w 809625"/>
                  <a:gd name="connsiteY33" fmla="*/ 444056 h 962025"/>
                  <a:gd name="connsiteX34" fmla="*/ 791718 w 809625"/>
                  <a:gd name="connsiteY34" fmla="*/ 496443 h 962025"/>
                  <a:gd name="connsiteX35" fmla="*/ 786956 w 809625"/>
                  <a:gd name="connsiteY35" fmla="*/ 515493 h 962025"/>
                  <a:gd name="connsiteX36" fmla="*/ 767906 w 809625"/>
                  <a:gd name="connsiteY36" fmla="*/ 520256 h 962025"/>
                  <a:gd name="connsiteX37" fmla="*/ 758381 w 809625"/>
                  <a:gd name="connsiteY37" fmla="*/ 548831 h 962025"/>
                  <a:gd name="connsiteX38" fmla="*/ 734568 w 809625"/>
                  <a:gd name="connsiteY38" fmla="*/ 558356 h 962025"/>
                  <a:gd name="connsiteX39" fmla="*/ 720281 w 809625"/>
                  <a:gd name="connsiteY39" fmla="*/ 620268 h 962025"/>
                  <a:gd name="connsiteX40" fmla="*/ 720281 w 809625"/>
                  <a:gd name="connsiteY40" fmla="*/ 677418 h 962025"/>
                  <a:gd name="connsiteX41" fmla="*/ 753618 w 809625"/>
                  <a:gd name="connsiteY41" fmla="*/ 744093 h 962025"/>
                  <a:gd name="connsiteX42" fmla="*/ 739331 w 809625"/>
                  <a:gd name="connsiteY42" fmla="*/ 772668 h 962025"/>
                  <a:gd name="connsiteX43" fmla="*/ 705993 w 809625"/>
                  <a:gd name="connsiteY43" fmla="*/ 782193 h 962025"/>
                  <a:gd name="connsiteX44" fmla="*/ 653606 w 809625"/>
                  <a:gd name="connsiteY44" fmla="*/ 767906 h 962025"/>
                  <a:gd name="connsiteX45" fmla="*/ 610743 w 809625"/>
                  <a:gd name="connsiteY45" fmla="*/ 772668 h 962025"/>
                  <a:gd name="connsiteX46" fmla="*/ 563118 w 809625"/>
                  <a:gd name="connsiteY46" fmla="*/ 715518 h 962025"/>
                  <a:gd name="connsiteX47" fmla="*/ 534543 w 809625"/>
                  <a:gd name="connsiteY47" fmla="*/ 701231 h 962025"/>
                  <a:gd name="connsiteX48" fmla="*/ 505968 w 809625"/>
                  <a:gd name="connsiteY48" fmla="*/ 705993 h 962025"/>
                  <a:gd name="connsiteX49" fmla="*/ 463106 w 809625"/>
                  <a:gd name="connsiteY49" fmla="*/ 758381 h 962025"/>
                  <a:gd name="connsiteX50" fmla="*/ 420243 w 809625"/>
                  <a:gd name="connsiteY50" fmla="*/ 867918 h 962025"/>
                  <a:gd name="connsiteX51" fmla="*/ 382143 w 809625"/>
                  <a:gd name="connsiteY51" fmla="*/ 901256 h 962025"/>
                  <a:gd name="connsiteX52" fmla="*/ 358331 w 809625"/>
                  <a:gd name="connsiteY52" fmla="*/ 901256 h 962025"/>
                  <a:gd name="connsiteX53" fmla="*/ 334518 w 809625"/>
                  <a:gd name="connsiteY53" fmla="*/ 934593 h 962025"/>
                  <a:gd name="connsiteX54" fmla="*/ 310706 w 809625"/>
                  <a:gd name="connsiteY54" fmla="*/ 948881 h 962025"/>
                  <a:gd name="connsiteX55" fmla="*/ 296418 w 809625"/>
                  <a:gd name="connsiteY55" fmla="*/ 944118 h 962025"/>
                  <a:gd name="connsiteX56" fmla="*/ 272606 w 809625"/>
                  <a:gd name="connsiteY56" fmla="*/ 963168 h 962025"/>
                  <a:gd name="connsiteX57" fmla="*/ 191643 w 809625"/>
                  <a:gd name="connsiteY57" fmla="*/ 948881 h 962025"/>
                  <a:gd name="connsiteX58" fmla="*/ 139256 w 809625"/>
                  <a:gd name="connsiteY58" fmla="*/ 915543 h 962025"/>
                  <a:gd name="connsiteX59" fmla="*/ 134493 w 809625"/>
                  <a:gd name="connsiteY59" fmla="*/ 877443 h 962025"/>
                  <a:gd name="connsiteX60" fmla="*/ 115443 w 809625"/>
                  <a:gd name="connsiteY60" fmla="*/ 858393 h 962025"/>
                  <a:gd name="connsiteX61" fmla="*/ 105918 w 809625"/>
                  <a:gd name="connsiteY61" fmla="*/ 834581 h 962025"/>
                  <a:gd name="connsiteX62" fmla="*/ 129731 w 809625"/>
                  <a:gd name="connsiteY62" fmla="*/ 806006 h 962025"/>
                  <a:gd name="connsiteX63" fmla="*/ 129731 w 809625"/>
                  <a:gd name="connsiteY63" fmla="*/ 782193 h 962025"/>
                  <a:gd name="connsiteX64" fmla="*/ 124968 w 809625"/>
                  <a:gd name="connsiteY64" fmla="*/ 748856 h 962025"/>
                  <a:gd name="connsiteX65" fmla="*/ 134493 w 809625"/>
                  <a:gd name="connsiteY65" fmla="*/ 734568 h 962025"/>
                  <a:gd name="connsiteX66" fmla="*/ 158306 w 809625"/>
                  <a:gd name="connsiteY66" fmla="*/ 734568 h 962025"/>
                  <a:gd name="connsiteX67" fmla="*/ 163068 w 809625"/>
                  <a:gd name="connsiteY67" fmla="*/ 715518 h 962025"/>
                  <a:gd name="connsiteX68" fmla="*/ 153543 w 809625"/>
                  <a:gd name="connsiteY68" fmla="*/ 686943 h 962025"/>
                  <a:gd name="connsiteX69" fmla="*/ 91631 w 809625"/>
                  <a:gd name="connsiteY69" fmla="*/ 667893 h 962025"/>
                  <a:gd name="connsiteX70" fmla="*/ 48768 w 809625"/>
                  <a:gd name="connsiteY70" fmla="*/ 605981 h 962025"/>
                  <a:gd name="connsiteX71" fmla="*/ 1143 w 809625"/>
                  <a:gd name="connsiteY71" fmla="*/ 59169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809625" h="962025">
                    <a:moveTo>
                      <a:pt x="1143" y="591693"/>
                    </a:moveTo>
                    <a:lnTo>
                      <a:pt x="10668" y="563118"/>
                    </a:lnTo>
                    <a:lnTo>
                      <a:pt x="63056" y="505968"/>
                    </a:lnTo>
                    <a:lnTo>
                      <a:pt x="72581" y="453581"/>
                    </a:lnTo>
                    <a:lnTo>
                      <a:pt x="96393" y="420243"/>
                    </a:lnTo>
                    <a:lnTo>
                      <a:pt x="96393" y="386906"/>
                    </a:lnTo>
                    <a:lnTo>
                      <a:pt x="115443" y="363093"/>
                    </a:lnTo>
                    <a:lnTo>
                      <a:pt x="129731" y="301181"/>
                    </a:lnTo>
                    <a:lnTo>
                      <a:pt x="205931" y="267843"/>
                    </a:lnTo>
                    <a:lnTo>
                      <a:pt x="263081" y="191643"/>
                    </a:lnTo>
                    <a:lnTo>
                      <a:pt x="320231" y="167831"/>
                    </a:lnTo>
                    <a:lnTo>
                      <a:pt x="348806" y="182118"/>
                    </a:lnTo>
                    <a:lnTo>
                      <a:pt x="367856" y="158306"/>
                    </a:lnTo>
                    <a:lnTo>
                      <a:pt x="391668" y="167831"/>
                    </a:lnTo>
                    <a:lnTo>
                      <a:pt x="420243" y="144018"/>
                    </a:lnTo>
                    <a:lnTo>
                      <a:pt x="439293" y="110681"/>
                    </a:lnTo>
                    <a:lnTo>
                      <a:pt x="486918" y="110681"/>
                    </a:lnTo>
                    <a:lnTo>
                      <a:pt x="510731" y="72581"/>
                    </a:lnTo>
                    <a:lnTo>
                      <a:pt x="663131" y="1143"/>
                    </a:lnTo>
                    <a:lnTo>
                      <a:pt x="686943" y="10668"/>
                    </a:lnTo>
                    <a:lnTo>
                      <a:pt x="763143" y="1143"/>
                    </a:lnTo>
                    <a:lnTo>
                      <a:pt x="782193" y="24956"/>
                    </a:lnTo>
                    <a:lnTo>
                      <a:pt x="782193" y="58293"/>
                    </a:lnTo>
                    <a:lnTo>
                      <a:pt x="767906" y="120206"/>
                    </a:lnTo>
                    <a:lnTo>
                      <a:pt x="772668" y="158306"/>
                    </a:lnTo>
                    <a:lnTo>
                      <a:pt x="810768" y="196406"/>
                    </a:lnTo>
                    <a:lnTo>
                      <a:pt x="815531" y="210693"/>
                    </a:lnTo>
                    <a:lnTo>
                      <a:pt x="791718" y="224981"/>
                    </a:lnTo>
                    <a:lnTo>
                      <a:pt x="786956" y="253556"/>
                    </a:lnTo>
                    <a:lnTo>
                      <a:pt x="796481" y="291656"/>
                    </a:lnTo>
                    <a:lnTo>
                      <a:pt x="791718" y="305943"/>
                    </a:lnTo>
                    <a:lnTo>
                      <a:pt x="753618" y="329756"/>
                    </a:lnTo>
                    <a:lnTo>
                      <a:pt x="753618" y="386906"/>
                    </a:lnTo>
                    <a:lnTo>
                      <a:pt x="767906" y="444056"/>
                    </a:lnTo>
                    <a:lnTo>
                      <a:pt x="791718" y="496443"/>
                    </a:lnTo>
                    <a:lnTo>
                      <a:pt x="786956" y="515493"/>
                    </a:lnTo>
                    <a:lnTo>
                      <a:pt x="767906" y="520256"/>
                    </a:lnTo>
                    <a:lnTo>
                      <a:pt x="758381" y="548831"/>
                    </a:lnTo>
                    <a:lnTo>
                      <a:pt x="734568" y="558356"/>
                    </a:lnTo>
                    <a:lnTo>
                      <a:pt x="720281" y="620268"/>
                    </a:lnTo>
                    <a:lnTo>
                      <a:pt x="720281" y="677418"/>
                    </a:lnTo>
                    <a:lnTo>
                      <a:pt x="753618" y="744093"/>
                    </a:lnTo>
                    <a:lnTo>
                      <a:pt x="739331" y="772668"/>
                    </a:lnTo>
                    <a:lnTo>
                      <a:pt x="705993" y="782193"/>
                    </a:lnTo>
                    <a:lnTo>
                      <a:pt x="653606" y="767906"/>
                    </a:lnTo>
                    <a:lnTo>
                      <a:pt x="610743" y="772668"/>
                    </a:lnTo>
                    <a:lnTo>
                      <a:pt x="563118" y="715518"/>
                    </a:lnTo>
                    <a:lnTo>
                      <a:pt x="534543" y="701231"/>
                    </a:lnTo>
                    <a:lnTo>
                      <a:pt x="505968" y="705993"/>
                    </a:lnTo>
                    <a:lnTo>
                      <a:pt x="463106" y="758381"/>
                    </a:lnTo>
                    <a:lnTo>
                      <a:pt x="420243" y="867918"/>
                    </a:lnTo>
                    <a:lnTo>
                      <a:pt x="382143" y="901256"/>
                    </a:lnTo>
                    <a:lnTo>
                      <a:pt x="358331" y="901256"/>
                    </a:lnTo>
                    <a:lnTo>
                      <a:pt x="334518" y="934593"/>
                    </a:lnTo>
                    <a:lnTo>
                      <a:pt x="310706" y="948881"/>
                    </a:lnTo>
                    <a:lnTo>
                      <a:pt x="296418" y="944118"/>
                    </a:lnTo>
                    <a:lnTo>
                      <a:pt x="272606" y="963168"/>
                    </a:lnTo>
                    <a:lnTo>
                      <a:pt x="191643" y="948881"/>
                    </a:lnTo>
                    <a:lnTo>
                      <a:pt x="139256" y="915543"/>
                    </a:lnTo>
                    <a:lnTo>
                      <a:pt x="134493" y="877443"/>
                    </a:lnTo>
                    <a:lnTo>
                      <a:pt x="115443" y="858393"/>
                    </a:lnTo>
                    <a:lnTo>
                      <a:pt x="105918" y="834581"/>
                    </a:lnTo>
                    <a:lnTo>
                      <a:pt x="129731" y="806006"/>
                    </a:lnTo>
                    <a:lnTo>
                      <a:pt x="129731" y="782193"/>
                    </a:lnTo>
                    <a:lnTo>
                      <a:pt x="124968" y="748856"/>
                    </a:lnTo>
                    <a:lnTo>
                      <a:pt x="134493" y="734568"/>
                    </a:lnTo>
                    <a:lnTo>
                      <a:pt x="158306" y="734568"/>
                    </a:lnTo>
                    <a:lnTo>
                      <a:pt x="163068" y="715518"/>
                    </a:lnTo>
                    <a:lnTo>
                      <a:pt x="153543" y="686943"/>
                    </a:lnTo>
                    <a:lnTo>
                      <a:pt x="91631" y="667893"/>
                    </a:lnTo>
                    <a:lnTo>
                      <a:pt x="48768" y="605981"/>
                    </a:lnTo>
                    <a:lnTo>
                      <a:pt x="1143" y="591693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Полилиния: фигура 247">
                <a:extLst>
                  <a:ext uri="{FF2B5EF4-FFF2-40B4-BE49-F238E27FC236}">
                    <a16:creationId xmlns="" xmlns:a16="http://schemas.microsoft.com/office/drawing/2014/main" id="{C6BF8463-20A0-47B7-8F2A-D75050DED00C}"/>
                  </a:ext>
                </a:extLst>
              </p:cNvPr>
              <p:cNvSpPr/>
              <p:nvPr/>
            </p:nvSpPr>
            <p:spPr>
              <a:xfrm>
                <a:off x="6876668" y="4395406"/>
                <a:ext cx="952500" cy="647700"/>
              </a:xfrm>
              <a:custGeom>
                <a:avLst/>
                <a:gdLst>
                  <a:gd name="connsiteX0" fmla="*/ 1143 w 952500"/>
                  <a:gd name="connsiteY0" fmla="*/ 563118 h 647700"/>
                  <a:gd name="connsiteX1" fmla="*/ 39243 w 952500"/>
                  <a:gd name="connsiteY1" fmla="*/ 548831 h 647700"/>
                  <a:gd name="connsiteX2" fmla="*/ 77343 w 952500"/>
                  <a:gd name="connsiteY2" fmla="*/ 510731 h 647700"/>
                  <a:gd name="connsiteX3" fmla="*/ 91631 w 952500"/>
                  <a:gd name="connsiteY3" fmla="*/ 472631 h 647700"/>
                  <a:gd name="connsiteX4" fmla="*/ 101156 w 952500"/>
                  <a:gd name="connsiteY4" fmla="*/ 425006 h 647700"/>
                  <a:gd name="connsiteX5" fmla="*/ 67818 w 952500"/>
                  <a:gd name="connsiteY5" fmla="*/ 377381 h 647700"/>
                  <a:gd name="connsiteX6" fmla="*/ 139256 w 952500"/>
                  <a:gd name="connsiteY6" fmla="*/ 201168 h 647700"/>
                  <a:gd name="connsiteX7" fmla="*/ 182118 w 952500"/>
                  <a:gd name="connsiteY7" fmla="*/ 148781 h 647700"/>
                  <a:gd name="connsiteX8" fmla="*/ 210693 w 952500"/>
                  <a:gd name="connsiteY8" fmla="*/ 144018 h 647700"/>
                  <a:gd name="connsiteX9" fmla="*/ 239268 w 952500"/>
                  <a:gd name="connsiteY9" fmla="*/ 158306 h 647700"/>
                  <a:gd name="connsiteX10" fmla="*/ 286893 w 952500"/>
                  <a:gd name="connsiteY10" fmla="*/ 215456 h 647700"/>
                  <a:gd name="connsiteX11" fmla="*/ 329756 w 952500"/>
                  <a:gd name="connsiteY11" fmla="*/ 210693 h 647700"/>
                  <a:gd name="connsiteX12" fmla="*/ 382143 w 952500"/>
                  <a:gd name="connsiteY12" fmla="*/ 224981 h 647700"/>
                  <a:gd name="connsiteX13" fmla="*/ 415481 w 952500"/>
                  <a:gd name="connsiteY13" fmla="*/ 215456 h 647700"/>
                  <a:gd name="connsiteX14" fmla="*/ 448818 w 952500"/>
                  <a:gd name="connsiteY14" fmla="*/ 158306 h 647700"/>
                  <a:gd name="connsiteX15" fmla="*/ 467868 w 952500"/>
                  <a:gd name="connsiteY15" fmla="*/ 144018 h 647700"/>
                  <a:gd name="connsiteX16" fmla="*/ 539306 w 952500"/>
                  <a:gd name="connsiteY16" fmla="*/ 129731 h 647700"/>
                  <a:gd name="connsiteX17" fmla="*/ 586931 w 952500"/>
                  <a:gd name="connsiteY17" fmla="*/ 86868 h 647700"/>
                  <a:gd name="connsiteX18" fmla="*/ 634556 w 952500"/>
                  <a:gd name="connsiteY18" fmla="*/ 20193 h 647700"/>
                  <a:gd name="connsiteX19" fmla="*/ 653606 w 952500"/>
                  <a:gd name="connsiteY19" fmla="*/ 20193 h 647700"/>
                  <a:gd name="connsiteX20" fmla="*/ 667893 w 952500"/>
                  <a:gd name="connsiteY20" fmla="*/ 53531 h 647700"/>
                  <a:gd name="connsiteX21" fmla="*/ 691706 w 952500"/>
                  <a:gd name="connsiteY21" fmla="*/ 58293 h 647700"/>
                  <a:gd name="connsiteX22" fmla="*/ 725043 w 952500"/>
                  <a:gd name="connsiteY22" fmla="*/ 20193 h 647700"/>
                  <a:gd name="connsiteX23" fmla="*/ 748856 w 952500"/>
                  <a:gd name="connsiteY23" fmla="*/ 15431 h 647700"/>
                  <a:gd name="connsiteX24" fmla="*/ 772668 w 952500"/>
                  <a:gd name="connsiteY24" fmla="*/ 29718 h 647700"/>
                  <a:gd name="connsiteX25" fmla="*/ 825056 w 952500"/>
                  <a:gd name="connsiteY25" fmla="*/ 29718 h 647700"/>
                  <a:gd name="connsiteX26" fmla="*/ 834581 w 952500"/>
                  <a:gd name="connsiteY26" fmla="*/ 1143 h 647700"/>
                  <a:gd name="connsiteX27" fmla="*/ 853631 w 952500"/>
                  <a:gd name="connsiteY27" fmla="*/ 5906 h 647700"/>
                  <a:gd name="connsiteX28" fmla="*/ 858393 w 952500"/>
                  <a:gd name="connsiteY28" fmla="*/ 20193 h 647700"/>
                  <a:gd name="connsiteX29" fmla="*/ 886968 w 952500"/>
                  <a:gd name="connsiteY29" fmla="*/ 20193 h 647700"/>
                  <a:gd name="connsiteX30" fmla="*/ 901256 w 952500"/>
                  <a:gd name="connsiteY30" fmla="*/ 1143 h 647700"/>
                  <a:gd name="connsiteX31" fmla="*/ 910781 w 952500"/>
                  <a:gd name="connsiteY31" fmla="*/ 15431 h 647700"/>
                  <a:gd name="connsiteX32" fmla="*/ 958406 w 952500"/>
                  <a:gd name="connsiteY32" fmla="*/ 20193 h 647700"/>
                  <a:gd name="connsiteX33" fmla="*/ 948881 w 952500"/>
                  <a:gd name="connsiteY33" fmla="*/ 29718 h 647700"/>
                  <a:gd name="connsiteX34" fmla="*/ 939356 w 952500"/>
                  <a:gd name="connsiteY34" fmla="*/ 77343 h 647700"/>
                  <a:gd name="connsiteX35" fmla="*/ 929831 w 952500"/>
                  <a:gd name="connsiteY35" fmla="*/ 82106 h 647700"/>
                  <a:gd name="connsiteX36" fmla="*/ 939356 w 952500"/>
                  <a:gd name="connsiteY36" fmla="*/ 91631 h 647700"/>
                  <a:gd name="connsiteX37" fmla="*/ 901256 w 952500"/>
                  <a:gd name="connsiteY37" fmla="*/ 110681 h 647700"/>
                  <a:gd name="connsiteX38" fmla="*/ 896493 w 952500"/>
                  <a:gd name="connsiteY38" fmla="*/ 129731 h 647700"/>
                  <a:gd name="connsiteX39" fmla="*/ 872681 w 952500"/>
                  <a:gd name="connsiteY39" fmla="*/ 144018 h 647700"/>
                  <a:gd name="connsiteX40" fmla="*/ 858393 w 952500"/>
                  <a:gd name="connsiteY40" fmla="*/ 177356 h 647700"/>
                  <a:gd name="connsiteX41" fmla="*/ 815531 w 952500"/>
                  <a:gd name="connsiteY41" fmla="*/ 177356 h 647700"/>
                  <a:gd name="connsiteX42" fmla="*/ 796481 w 952500"/>
                  <a:gd name="connsiteY42" fmla="*/ 191643 h 647700"/>
                  <a:gd name="connsiteX43" fmla="*/ 796481 w 952500"/>
                  <a:gd name="connsiteY43" fmla="*/ 210693 h 647700"/>
                  <a:gd name="connsiteX44" fmla="*/ 763143 w 952500"/>
                  <a:gd name="connsiteY44" fmla="*/ 224981 h 647700"/>
                  <a:gd name="connsiteX45" fmla="*/ 744093 w 952500"/>
                  <a:gd name="connsiteY45" fmla="*/ 224981 h 647700"/>
                  <a:gd name="connsiteX46" fmla="*/ 696468 w 952500"/>
                  <a:gd name="connsiteY46" fmla="*/ 258318 h 647700"/>
                  <a:gd name="connsiteX47" fmla="*/ 705993 w 952500"/>
                  <a:gd name="connsiteY47" fmla="*/ 272606 h 647700"/>
                  <a:gd name="connsiteX48" fmla="*/ 705993 w 952500"/>
                  <a:gd name="connsiteY48" fmla="*/ 296418 h 647700"/>
                  <a:gd name="connsiteX49" fmla="*/ 677418 w 952500"/>
                  <a:gd name="connsiteY49" fmla="*/ 310706 h 647700"/>
                  <a:gd name="connsiteX50" fmla="*/ 658368 w 952500"/>
                  <a:gd name="connsiteY50" fmla="*/ 339281 h 647700"/>
                  <a:gd name="connsiteX51" fmla="*/ 648843 w 952500"/>
                  <a:gd name="connsiteY51" fmla="*/ 348806 h 647700"/>
                  <a:gd name="connsiteX52" fmla="*/ 648843 w 952500"/>
                  <a:gd name="connsiteY52" fmla="*/ 363093 h 647700"/>
                  <a:gd name="connsiteX53" fmla="*/ 658368 w 952500"/>
                  <a:gd name="connsiteY53" fmla="*/ 367856 h 647700"/>
                  <a:gd name="connsiteX54" fmla="*/ 667893 w 952500"/>
                  <a:gd name="connsiteY54" fmla="*/ 382143 h 647700"/>
                  <a:gd name="connsiteX55" fmla="*/ 658368 w 952500"/>
                  <a:gd name="connsiteY55" fmla="*/ 405956 h 647700"/>
                  <a:gd name="connsiteX56" fmla="*/ 634556 w 952500"/>
                  <a:gd name="connsiteY56" fmla="*/ 410718 h 647700"/>
                  <a:gd name="connsiteX57" fmla="*/ 629793 w 952500"/>
                  <a:gd name="connsiteY57" fmla="*/ 439293 h 647700"/>
                  <a:gd name="connsiteX58" fmla="*/ 615506 w 952500"/>
                  <a:gd name="connsiteY58" fmla="*/ 444056 h 647700"/>
                  <a:gd name="connsiteX59" fmla="*/ 615506 w 952500"/>
                  <a:gd name="connsiteY59" fmla="*/ 463106 h 647700"/>
                  <a:gd name="connsiteX60" fmla="*/ 548831 w 952500"/>
                  <a:gd name="connsiteY60" fmla="*/ 482156 h 647700"/>
                  <a:gd name="connsiteX61" fmla="*/ 534543 w 952500"/>
                  <a:gd name="connsiteY61" fmla="*/ 472631 h 647700"/>
                  <a:gd name="connsiteX62" fmla="*/ 510731 w 952500"/>
                  <a:gd name="connsiteY62" fmla="*/ 472631 h 647700"/>
                  <a:gd name="connsiteX63" fmla="*/ 491681 w 952500"/>
                  <a:gd name="connsiteY63" fmla="*/ 458343 h 647700"/>
                  <a:gd name="connsiteX64" fmla="*/ 491681 w 952500"/>
                  <a:gd name="connsiteY64" fmla="*/ 434531 h 647700"/>
                  <a:gd name="connsiteX65" fmla="*/ 482156 w 952500"/>
                  <a:gd name="connsiteY65" fmla="*/ 444056 h 647700"/>
                  <a:gd name="connsiteX66" fmla="*/ 448818 w 952500"/>
                  <a:gd name="connsiteY66" fmla="*/ 429768 h 647700"/>
                  <a:gd name="connsiteX67" fmla="*/ 410718 w 952500"/>
                  <a:gd name="connsiteY67" fmla="*/ 444056 h 647700"/>
                  <a:gd name="connsiteX68" fmla="*/ 391668 w 952500"/>
                  <a:gd name="connsiteY68" fmla="*/ 434531 h 647700"/>
                  <a:gd name="connsiteX69" fmla="*/ 382143 w 952500"/>
                  <a:gd name="connsiteY69" fmla="*/ 444056 h 647700"/>
                  <a:gd name="connsiteX70" fmla="*/ 353568 w 952500"/>
                  <a:gd name="connsiteY70" fmla="*/ 429768 h 647700"/>
                  <a:gd name="connsiteX71" fmla="*/ 329756 w 952500"/>
                  <a:gd name="connsiteY71" fmla="*/ 439293 h 647700"/>
                  <a:gd name="connsiteX72" fmla="*/ 320231 w 952500"/>
                  <a:gd name="connsiteY72" fmla="*/ 463106 h 647700"/>
                  <a:gd name="connsiteX73" fmla="*/ 282131 w 952500"/>
                  <a:gd name="connsiteY73" fmla="*/ 491681 h 647700"/>
                  <a:gd name="connsiteX74" fmla="*/ 272606 w 952500"/>
                  <a:gd name="connsiteY74" fmla="*/ 515493 h 647700"/>
                  <a:gd name="connsiteX75" fmla="*/ 248793 w 952500"/>
                  <a:gd name="connsiteY75" fmla="*/ 529781 h 647700"/>
                  <a:gd name="connsiteX76" fmla="*/ 210693 w 952500"/>
                  <a:gd name="connsiteY76" fmla="*/ 572643 h 647700"/>
                  <a:gd name="connsiteX77" fmla="*/ 139256 w 952500"/>
                  <a:gd name="connsiteY77" fmla="*/ 596456 h 647700"/>
                  <a:gd name="connsiteX78" fmla="*/ 129731 w 952500"/>
                  <a:gd name="connsiteY78" fmla="*/ 620268 h 647700"/>
                  <a:gd name="connsiteX79" fmla="*/ 129731 w 952500"/>
                  <a:gd name="connsiteY79" fmla="*/ 629793 h 647700"/>
                  <a:gd name="connsiteX80" fmla="*/ 144018 w 952500"/>
                  <a:gd name="connsiteY80" fmla="*/ 639318 h 647700"/>
                  <a:gd name="connsiteX81" fmla="*/ 139256 w 952500"/>
                  <a:gd name="connsiteY81" fmla="*/ 648843 h 647700"/>
                  <a:gd name="connsiteX82" fmla="*/ 105918 w 952500"/>
                  <a:gd name="connsiteY82" fmla="*/ 625031 h 647700"/>
                  <a:gd name="connsiteX83" fmla="*/ 91631 w 952500"/>
                  <a:gd name="connsiteY83" fmla="*/ 639318 h 647700"/>
                  <a:gd name="connsiteX84" fmla="*/ 72581 w 952500"/>
                  <a:gd name="connsiteY84" fmla="*/ 648843 h 647700"/>
                  <a:gd name="connsiteX85" fmla="*/ 24956 w 952500"/>
                  <a:gd name="connsiteY85" fmla="*/ 610743 h 647700"/>
                  <a:gd name="connsiteX86" fmla="*/ 24956 w 952500"/>
                  <a:gd name="connsiteY86" fmla="*/ 591693 h 647700"/>
                  <a:gd name="connsiteX87" fmla="*/ 1143 w 952500"/>
                  <a:gd name="connsiteY87" fmla="*/ 563118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52500" h="647700">
                    <a:moveTo>
                      <a:pt x="1143" y="563118"/>
                    </a:moveTo>
                    <a:lnTo>
                      <a:pt x="39243" y="548831"/>
                    </a:lnTo>
                    <a:lnTo>
                      <a:pt x="77343" y="510731"/>
                    </a:lnTo>
                    <a:lnTo>
                      <a:pt x="91631" y="472631"/>
                    </a:lnTo>
                    <a:lnTo>
                      <a:pt x="101156" y="425006"/>
                    </a:lnTo>
                    <a:lnTo>
                      <a:pt x="67818" y="377381"/>
                    </a:lnTo>
                    <a:lnTo>
                      <a:pt x="139256" y="201168"/>
                    </a:lnTo>
                    <a:lnTo>
                      <a:pt x="182118" y="148781"/>
                    </a:lnTo>
                    <a:lnTo>
                      <a:pt x="210693" y="144018"/>
                    </a:lnTo>
                    <a:lnTo>
                      <a:pt x="239268" y="158306"/>
                    </a:lnTo>
                    <a:lnTo>
                      <a:pt x="286893" y="215456"/>
                    </a:lnTo>
                    <a:lnTo>
                      <a:pt x="329756" y="210693"/>
                    </a:lnTo>
                    <a:lnTo>
                      <a:pt x="382143" y="224981"/>
                    </a:lnTo>
                    <a:lnTo>
                      <a:pt x="415481" y="215456"/>
                    </a:lnTo>
                    <a:lnTo>
                      <a:pt x="448818" y="158306"/>
                    </a:lnTo>
                    <a:lnTo>
                      <a:pt x="467868" y="144018"/>
                    </a:lnTo>
                    <a:lnTo>
                      <a:pt x="539306" y="129731"/>
                    </a:lnTo>
                    <a:lnTo>
                      <a:pt x="586931" y="86868"/>
                    </a:lnTo>
                    <a:lnTo>
                      <a:pt x="634556" y="20193"/>
                    </a:lnTo>
                    <a:lnTo>
                      <a:pt x="653606" y="20193"/>
                    </a:lnTo>
                    <a:lnTo>
                      <a:pt x="667893" y="53531"/>
                    </a:lnTo>
                    <a:lnTo>
                      <a:pt x="691706" y="58293"/>
                    </a:lnTo>
                    <a:lnTo>
                      <a:pt x="725043" y="20193"/>
                    </a:lnTo>
                    <a:lnTo>
                      <a:pt x="748856" y="15431"/>
                    </a:lnTo>
                    <a:lnTo>
                      <a:pt x="772668" y="29718"/>
                    </a:lnTo>
                    <a:lnTo>
                      <a:pt x="825056" y="29718"/>
                    </a:lnTo>
                    <a:lnTo>
                      <a:pt x="834581" y="1143"/>
                    </a:lnTo>
                    <a:lnTo>
                      <a:pt x="853631" y="5906"/>
                    </a:lnTo>
                    <a:lnTo>
                      <a:pt x="858393" y="20193"/>
                    </a:lnTo>
                    <a:lnTo>
                      <a:pt x="886968" y="20193"/>
                    </a:lnTo>
                    <a:lnTo>
                      <a:pt x="901256" y="1143"/>
                    </a:lnTo>
                    <a:lnTo>
                      <a:pt x="910781" y="15431"/>
                    </a:lnTo>
                    <a:lnTo>
                      <a:pt x="958406" y="20193"/>
                    </a:lnTo>
                    <a:lnTo>
                      <a:pt x="948881" y="29718"/>
                    </a:lnTo>
                    <a:lnTo>
                      <a:pt x="939356" y="77343"/>
                    </a:lnTo>
                    <a:lnTo>
                      <a:pt x="929831" y="82106"/>
                    </a:lnTo>
                    <a:lnTo>
                      <a:pt x="939356" y="91631"/>
                    </a:lnTo>
                    <a:lnTo>
                      <a:pt x="901256" y="110681"/>
                    </a:lnTo>
                    <a:lnTo>
                      <a:pt x="896493" y="129731"/>
                    </a:lnTo>
                    <a:lnTo>
                      <a:pt x="872681" y="144018"/>
                    </a:lnTo>
                    <a:lnTo>
                      <a:pt x="858393" y="177356"/>
                    </a:lnTo>
                    <a:lnTo>
                      <a:pt x="815531" y="177356"/>
                    </a:lnTo>
                    <a:lnTo>
                      <a:pt x="796481" y="191643"/>
                    </a:lnTo>
                    <a:lnTo>
                      <a:pt x="796481" y="210693"/>
                    </a:lnTo>
                    <a:lnTo>
                      <a:pt x="763143" y="224981"/>
                    </a:lnTo>
                    <a:lnTo>
                      <a:pt x="744093" y="224981"/>
                    </a:lnTo>
                    <a:lnTo>
                      <a:pt x="696468" y="258318"/>
                    </a:lnTo>
                    <a:lnTo>
                      <a:pt x="705993" y="272606"/>
                    </a:lnTo>
                    <a:lnTo>
                      <a:pt x="705993" y="296418"/>
                    </a:lnTo>
                    <a:lnTo>
                      <a:pt x="677418" y="310706"/>
                    </a:lnTo>
                    <a:lnTo>
                      <a:pt x="658368" y="339281"/>
                    </a:lnTo>
                    <a:lnTo>
                      <a:pt x="648843" y="348806"/>
                    </a:lnTo>
                    <a:lnTo>
                      <a:pt x="648843" y="363093"/>
                    </a:lnTo>
                    <a:lnTo>
                      <a:pt x="658368" y="367856"/>
                    </a:lnTo>
                    <a:lnTo>
                      <a:pt x="667893" y="382143"/>
                    </a:lnTo>
                    <a:lnTo>
                      <a:pt x="658368" y="405956"/>
                    </a:lnTo>
                    <a:lnTo>
                      <a:pt x="634556" y="410718"/>
                    </a:lnTo>
                    <a:lnTo>
                      <a:pt x="629793" y="439293"/>
                    </a:lnTo>
                    <a:lnTo>
                      <a:pt x="615506" y="444056"/>
                    </a:lnTo>
                    <a:lnTo>
                      <a:pt x="615506" y="463106"/>
                    </a:lnTo>
                    <a:lnTo>
                      <a:pt x="548831" y="482156"/>
                    </a:lnTo>
                    <a:lnTo>
                      <a:pt x="534543" y="472631"/>
                    </a:lnTo>
                    <a:lnTo>
                      <a:pt x="510731" y="472631"/>
                    </a:lnTo>
                    <a:lnTo>
                      <a:pt x="491681" y="458343"/>
                    </a:lnTo>
                    <a:lnTo>
                      <a:pt x="491681" y="434531"/>
                    </a:lnTo>
                    <a:lnTo>
                      <a:pt x="482156" y="444056"/>
                    </a:lnTo>
                    <a:lnTo>
                      <a:pt x="448818" y="429768"/>
                    </a:lnTo>
                    <a:lnTo>
                      <a:pt x="410718" y="444056"/>
                    </a:lnTo>
                    <a:lnTo>
                      <a:pt x="391668" y="434531"/>
                    </a:lnTo>
                    <a:lnTo>
                      <a:pt x="382143" y="444056"/>
                    </a:lnTo>
                    <a:lnTo>
                      <a:pt x="353568" y="429768"/>
                    </a:lnTo>
                    <a:lnTo>
                      <a:pt x="329756" y="439293"/>
                    </a:lnTo>
                    <a:lnTo>
                      <a:pt x="320231" y="463106"/>
                    </a:lnTo>
                    <a:lnTo>
                      <a:pt x="282131" y="491681"/>
                    </a:lnTo>
                    <a:lnTo>
                      <a:pt x="272606" y="515493"/>
                    </a:lnTo>
                    <a:lnTo>
                      <a:pt x="248793" y="529781"/>
                    </a:lnTo>
                    <a:lnTo>
                      <a:pt x="210693" y="572643"/>
                    </a:lnTo>
                    <a:lnTo>
                      <a:pt x="139256" y="596456"/>
                    </a:lnTo>
                    <a:lnTo>
                      <a:pt x="129731" y="620268"/>
                    </a:lnTo>
                    <a:lnTo>
                      <a:pt x="129731" y="629793"/>
                    </a:lnTo>
                    <a:lnTo>
                      <a:pt x="144018" y="639318"/>
                    </a:lnTo>
                    <a:lnTo>
                      <a:pt x="139256" y="648843"/>
                    </a:lnTo>
                    <a:lnTo>
                      <a:pt x="105918" y="625031"/>
                    </a:lnTo>
                    <a:lnTo>
                      <a:pt x="91631" y="639318"/>
                    </a:lnTo>
                    <a:lnTo>
                      <a:pt x="72581" y="648843"/>
                    </a:lnTo>
                    <a:lnTo>
                      <a:pt x="24956" y="610743"/>
                    </a:lnTo>
                    <a:lnTo>
                      <a:pt x="24956" y="591693"/>
                    </a:lnTo>
                    <a:lnTo>
                      <a:pt x="1143" y="56311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Полилиния: фигура 248">
                <a:extLst>
                  <a:ext uri="{FF2B5EF4-FFF2-40B4-BE49-F238E27FC236}">
                    <a16:creationId xmlns="" xmlns:a16="http://schemas.microsoft.com/office/drawing/2014/main" id="{C2F39454-055F-48D3-8857-761878A2991B}"/>
                  </a:ext>
                </a:extLst>
              </p:cNvPr>
              <p:cNvSpPr/>
              <p:nvPr/>
            </p:nvSpPr>
            <p:spPr>
              <a:xfrm>
                <a:off x="5824156" y="5538406"/>
                <a:ext cx="742950" cy="523875"/>
              </a:xfrm>
              <a:custGeom>
                <a:avLst/>
                <a:gdLst>
                  <a:gd name="connsiteX0" fmla="*/ 1143 w 742950"/>
                  <a:gd name="connsiteY0" fmla="*/ 310706 h 523875"/>
                  <a:gd name="connsiteX1" fmla="*/ 29718 w 742950"/>
                  <a:gd name="connsiteY1" fmla="*/ 248793 h 523875"/>
                  <a:gd name="connsiteX2" fmla="*/ 20193 w 742950"/>
                  <a:gd name="connsiteY2" fmla="*/ 234506 h 523875"/>
                  <a:gd name="connsiteX3" fmla="*/ 15431 w 742950"/>
                  <a:gd name="connsiteY3" fmla="*/ 215456 h 523875"/>
                  <a:gd name="connsiteX4" fmla="*/ 24956 w 742950"/>
                  <a:gd name="connsiteY4" fmla="*/ 191643 h 523875"/>
                  <a:gd name="connsiteX5" fmla="*/ 44006 w 742950"/>
                  <a:gd name="connsiteY5" fmla="*/ 167831 h 523875"/>
                  <a:gd name="connsiteX6" fmla="*/ 63056 w 742950"/>
                  <a:gd name="connsiteY6" fmla="*/ 182118 h 523875"/>
                  <a:gd name="connsiteX7" fmla="*/ 96393 w 742950"/>
                  <a:gd name="connsiteY7" fmla="*/ 158306 h 523875"/>
                  <a:gd name="connsiteX8" fmla="*/ 120206 w 742950"/>
                  <a:gd name="connsiteY8" fmla="*/ 129731 h 523875"/>
                  <a:gd name="connsiteX9" fmla="*/ 148781 w 742950"/>
                  <a:gd name="connsiteY9" fmla="*/ 39243 h 523875"/>
                  <a:gd name="connsiteX10" fmla="*/ 167831 w 742950"/>
                  <a:gd name="connsiteY10" fmla="*/ 20193 h 523875"/>
                  <a:gd name="connsiteX11" fmla="*/ 286893 w 742950"/>
                  <a:gd name="connsiteY11" fmla="*/ 1143 h 523875"/>
                  <a:gd name="connsiteX12" fmla="*/ 272606 w 742950"/>
                  <a:gd name="connsiteY12" fmla="*/ 105918 h 523875"/>
                  <a:gd name="connsiteX13" fmla="*/ 248793 w 742950"/>
                  <a:gd name="connsiteY13" fmla="*/ 153543 h 523875"/>
                  <a:gd name="connsiteX14" fmla="*/ 263081 w 742950"/>
                  <a:gd name="connsiteY14" fmla="*/ 201168 h 523875"/>
                  <a:gd name="connsiteX15" fmla="*/ 310706 w 742950"/>
                  <a:gd name="connsiteY15" fmla="*/ 277368 h 523875"/>
                  <a:gd name="connsiteX16" fmla="*/ 339281 w 742950"/>
                  <a:gd name="connsiteY16" fmla="*/ 353568 h 523875"/>
                  <a:gd name="connsiteX17" fmla="*/ 353568 w 742950"/>
                  <a:gd name="connsiteY17" fmla="*/ 358331 h 523875"/>
                  <a:gd name="connsiteX18" fmla="*/ 358331 w 742950"/>
                  <a:gd name="connsiteY18" fmla="*/ 353568 h 523875"/>
                  <a:gd name="connsiteX19" fmla="*/ 353568 w 742950"/>
                  <a:gd name="connsiteY19" fmla="*/ 310706 h 523875"/>
                  <a:gd name="connsiteX20" fmla="*/ 363093 w 742950"/>
                  <a:gd name="connsiteY20" fmla="*/ 291656 h 523875"/>
                  <a:gd name="connsiteX21" fmla="*/ 382143 w 742950"/>
                  <a:gd name="connsiteY21" fmla="*/ 305943 h 523875"/>
                  <a:gd name="connsiteX22" fmla="*/ 386906 w 742950"/>
                  <a:gd name="connsiteY22" fmla="*/ 339281 h 523875"/>
                  <a:gd name="connsiteX23" fmla="*/ 420243 w 742950"/>
                  <a:gd name="connsiteY23" fmla="*/ 348806 h 523875"/>
                  <a:gd name="connsiteX24" fmla="*/ 458343 w 742950"/>
                  <a:gd name="connsiteY24" fmla="*/ 329756 h 523875"/>
                  <a:gd name="connsiteX25" fmla="*/ 491681 w 742950"/>
                  <a:gd name="connsiteY25" fmla="*/ 334518 h 523875"/>
                  <a:gd name="connsiteX26" fmla="*/ 515493 w 742950"/>
                  <a:gd name="connsiteY26" fmla="*/ 363093 h 523875"/>
                  <a:gd name="connsiteX27" fmla="*/ 591693 w 742950"/>
                  <a:gd name="connsiteY27" fmla="*/ 363093 h 523875"/>
                  <a:gd name="connsiteX28" fmla="*/ 620268 w 742950"/>
                  <a:gd name="connsiteY28" fmla="*/ 377381 h 523875"/>
                  <a:gd name="connsiteX29" fmla="*/ 672656 w 742950"/>
                  <a:gd name="connsiteY29" fmla="*/ 339281 h 523875"/>
                  <a:gd name="connsiteX30" fmla="*/ 710756 w 742950"/>
                  <a:gd name="connsiteY30" fmla="*/ 329756 h 523875"/>
                  <a:gd name="connsiteX31" fmla="*/ 734568 w 742950"/>
                  <a:gd name="connsiteY31" fmla="*/ 310706 h 523875"/>
                  <a:gd name="connsiteX32" fmla="*/ 744093 w 742950"/>
                  <a:gd name="connsiteY32" fmla="*/ 324993 h 523875"/>
                  <a:gd name="connsiteX33" fmla="*/ 725043 w 742950"/>
                  <a:gd name="connsiteY33" fmla="*/ 353568 h 523875"/>
                  <a:gd name="connsiteX34" fmla="*/ 710756 w 742950"/>
                  <a:gd name="connsiteY34" fmla="*/ 348806 h 523875"/>
                  <a:gd name="connsiteX35" fmla="*/ 696468 w 742950"/>
                  <a:gd name="connsiteY35" fmla="*/ 382143 h 523875"/>
                  <a:gd name="connsiteX36" fmla="*/ 672656 w 742950"/>
                  <a:gd name="connsiteY36" fmla="*/ 391668 h 523875"/>
                  <a:gd name="connsiteX37" fmla="*/ 677418 w 742950"/>
                  <a:gd name="connsiteY37" fmla="*/ 420243 h 523875"/>
                  <a:gd name="connsiteX38" fmla="*/ 705993 w 742950"/>
                  <a:gd name="connsiteY38" fmla="*/ 448818 h 523875"/>
                  <a:gd name="connsiteX39" fmla="*/ 710756 w 742950"/>
                  <a:gd name="connsiteY39" fmla="*/ 467868 h 523875"/>
                  <a:gd name="connsiteX40" fmla="*/ 701231 w 742950"/>
                  <a:gd name="connsiteY40" fmla="*/ 482156 h 523875"/>
                  <a:gd name="connsiteX41" fmla="*/ 710756 w 742950"/>
                  <a:gd name="connsiteY41" fmla="*/ 496443 h 523875"/>
                  <a:gd name="connsiteX42" fmla="*/ 701231 w 742950"/>
                  <a:gd name="connsiteY42" fmla="*/ 510731 h 523875"/>
                  <a:gd name="connsiteX43" fmla="*/ 686943 w 742950"/>
                  <a:gd name="connsiteY43" fmla="*/ 505968 h 523875"/>
                  <a:gd name="connsiteX44" fmla="*/ 663131 w 742950"/>
                  <a:gd name="connsiteY44" fmla="*/ 525018 h 523875"/>
                  <a:gd name="connsiteX45" fmla="*/ 620268 w 742950"/>
                  <a:gd name="connsiteY45" fmla="*/ 515493 h 523875"/>
                  <a:gd name="connsiteX46" fmla="*/ 558356 w 742950"/>
                  <a:gd name="connsiteY46" fmla="*/ 529781 h 523875"/>
                  <a:gd name="connsiteX47" fmla="*/ 529781 w 742950"/>
                  <a:gd name="connsiteY47" fmla="*/ 510731 h 523875"/>
                  <a:gd name="connsiteX48" fmla="*/ 496443 w 742950"/>
                  <a:gd name="connsiteY48" fmla="*/ 529781 h 523875"/>
                  <a:gd name="connsiteX49" fmla="*/ 467868 w 742950"/>
                  <a:gd name="connsiteY49" fmla="*/ 510731 h 523875"/>
                  <a:gd name="connsiteX50" fmla="*/ 463106 w 742950"/>
                  <a:gd name="connsiteY50" fmla="*/ 496443 h 523875"/>
                  <a:gd name="connsiteX51" fmla="*/ 444056 w 742950"/>
                  <a:gd name="connsiteY51" fmla="*/ 496443 h 523875"/>
                  <a:gd name="connsiteX52" fmla="*/ 429768 w 742950"/>
                  <a:gd name="connsiteY52" fmla="*/ 486918 h 523875"/>
                  <a:gd name="connsiteX53" fmla="*/ 396431 w 742950"/>
                  <a:gd name="connsiteY53" fmla="*/ 429768 h 523875"/>
                  <a:gd name="connsiteX54" fmla="*/ 391668 w 742950"/>
                  <a:gd name="connsiteY54" fmla="*/ 401193 h 523875"/>
                  <a:gd name="connsiteX55" fmla="*/ 301181 w 742950"/>
                  <a:gd name="connsiteY55" fmla="*/ 344043 h 523875"/>
                  <a:gd name="connsiteX56" fmla="*/ 186881 w 742950"/>
                  <a:gd name="connsiteY56" fmla="*/ 324993 h 523875"/>
                  <a:gd name="connsiteX57" fmla="*/ 182118 w 742950"/>
                  <a:gd name="connsiteY57" fmla="*/ 344043 h 523875"/>
                  <a:gd name="connsiteX58" fmla="*/ 148781 w 742950"/>
                  <a:gd name="connsiteY58" fmla="*/ 344043 h 523875"/>
                  <a:gd name="connsiteX59" fmla="*/ 91631 w 742950"/>
                  <a:gd name="connsiteY59" fmla="*/ 367856 h 523875"/>
                  <a:gd name="connsiteX60" fmla="*/ 58293 w 742950"/>
                  <a:gd name="connsiteY60" fmla="*/ 348806 h 523875"/>
                  <a:gd name="connsiteX61" fmla="*/ 20193 w 742950"/>
                  <a:gd name="connsiteY61" fmla="*/ 353568 h 523875"/>
                  <a:gd name="connsiteX62" fmla="*/ 1143 w 742950"/>
                  <a:gd name="connsiteY62" fmla="*/ 31070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42950" h="523875">
                    <a:moveTo>
                      <a:pt x="1143" y="310706"/>
                    </a:moveTo>
                    <a:lnTo>
                      <a:pt x="29718" y="248793"/>
                    </a:lnTo>
                    <a:lnTo>
                      <a:pt x="20193" y="234506"/>
                    </a:lnTo>
                    <a:lnTo>
                      <a:pt x="15431" y="215456"/>
                    </a:lnTo>
                    <a:lnTo>
                      <a:pt x="24956" y="191643"/>
                    </a:lnTo>
                    <a:lnTo>
                      <a:pt x="44006" y="167831"/>
                    </a:lnTo>
                    <a:lnTo>
                      <a:pt x="63056" y="182118"/>
                    </a:lnTo>
                    <a:lnTo>
                      <a:pt x="96393" y="158306"/>
                    </a:lnTo>
                    <a:lnTo>
                      <a:pt x="120206" y="129731"/>
                    </a:lnTo>
                    <a:lnTo>
                      <a:pt x="148781" y="39243"/>
                    </a:lnTo>
                    <a:lnTo>
                      <a:pt x="167831" y="20193"/>
                    </a:lnTo>
                    <a:lnTo>
                      <a:pt x="286893" y="1143"/>
                    </a:lnTo>
                    <a:lnTo>
                      <a:pt x="272606" y="105918"/>
                    </a:lnTo>
                    <a:lnTo>
                      <a:pt x="248793" y="153543"/>
                    </a:lnTo>
                    <a:lnTo>
                      <a:pt x="263081" y="201168"/>
                    </a:lnTo>
                    <a:lnTo>
                      <a:pt x="310706" y="277368"/>
                    </a:lnTo>
                    <a:lnTo>
                      <a:pt x="339281" y="353568"/>
                    </a:lnTo>
                    <a:lnTo>
                      <a:pt x="353568" y="358331"/>
                    </a:lnTo>
                    <a:lnTo>
                      <a:pt x="358331" y="353568"/>
                    </a:lnTo>
                    <a:lnTo>
                      <a:pt x="353568" y="310706"/>
                    </a:lnTo>
                    <a:lnTo>
                      <a:pt x="363093" y="291656"/>
                    </a:lnTo>
                    <a:lnTo>
                      <a:pt x="382143" y="305943"/>
                    </a:lnTo>
                    <a:lnTo>
                      <a:pt x="386906" y="339281"/>
                    </a:lnTo>
                    <a:lnTo>
                      <a:pt x="420243" y="348806"/>
                    </a:lnTo>
                    <a:lnTo>
                      <a:pt x="458343" y="329756"/>
                    </a:lnTo>
                    <a:lnTo>
                      <a:pt x="491681" y="334518"/>
                    </a:lnTo>
                    <a:lnTo>
                      <a:pt x="515493" y="363093"/>
                    </a:lnTo>
                    <a:lnTo>
                      <a:pt x="591693" y="363093"/>
                    </a:lnTo>
                    <a:lnTo>
                      <a:pt x="620268" y="377381"/>
                    </a:lnTo>
                    <a:lnTo>
                      <a:pt x="672656" y="339281"/>
                    </a:lnTo>
                    <a:lnTo>
                      <a:pt x="710756" y="329756"/>
                    </a:lnTo>
                    <a:lnTo>
                      <a:pt x="734568" y="310706"/>
                    </a:lnTo>
                    <a:lnTo>
                      <a:pt x="744093" y="324993"/>
                    </a:lnTo>
                    <a:lnTo>
                      <a:pt x="725043" y="353568"/>
                    </a:lnTo>
                    <a:lnTo>
                      <a:pt x="710756" y="348806"/>
                    </a:lnTo>
                    <a:lnTo>
                      <a:pt x="696468" y="382143"/>
                    </a:lnTo>
                    <a:lnTo>
                      <a:pt x="672656" y="391668"/>
                    </a:lnTo>
                    <a:lnTo>
                      <a:pt x="677418" y="420243"/>
                    </a:lnTo>
                    <a:lnTo>
                      <a:pt x="705993" y="448818"/>
                    </a:lnTo>
                    <a:lnTo>
                      <a:pt x="710756" y="467868"/>
                    </a:lnTo>
                    <a:lnTo>
                      <a:pt x="701231" y="482156"/>
                    </a:lnTo>
                    <a:lnTo>
                      <a:pt x="710756" y="496443"/>
                    </a:lnTo>
                    <a:lnTo>
                      <a:pt x="701231" y="510731"/>
                    </a:lnTo>
                    <a:lnTo>
                      <a:pt x="686943" y="505968"/>
                    </a:lnTo>
                    <a:lnTo>
                      <a:pt x="663131" y="525018"/>
                    </a:lnTo>
                    <a:lnTo>
                      <a:pt x="620268" y="515493"/>
                    </a:lnTo>
                    <a:lnTo>
                      <a:pt x="558356" y="529781"/>
                    </a:lnTo>
                    <a:lnTo>
                      <a:pt x="529781" y="510731"/>
                    </a:lnTo>
                    <a:lnTo>
                      <a:pt x="496443" y="529781"/>
                    </a:lnTo>
                    <a:lnTo>
                      <a:pt x="467868" y="510731"/>
                    </a:lnTo>
                    <a:lnTo>
                      <a:pt x="463106" y="496443"/>
                    </a:lnTo>
                    <a:lnTo>
                      <a:pt x="444056" y="496443"/>
                    </a:lnTo>
                    <a:lnTo>
                      <a:pt x="429768" y="486918"/>
                    </a:lnTo>
                    <a:lnTo>
                      <a:pt x="396431" y="429768"/>
                    </a:lnTo>
                    <a:lnTo>
                      <a:pt x="391668" y="401193"/>
                    </a:lnTo>
                    <a:lnTo>
                      <a:pt x="301181" y="344043"/>
                    </a:lnTo>
                    <a:lnTo>
                      <a:pt x="186881" y="324993"/>
                    </a:lnTo>
                    <a:lnTo>
                      <a:pt x="182118" y="344043"/>
                    </a:lnTo>
                    <a:lnTo>
                      <a:pt x="148781" y="344043"/>
                    </a:lnTo>
                    <a:lnTo>
                      <a:pt x="91631" y="367856"/>
                    </a:lnTo>
                    <a:lnTo>
                      <a:pt x="58293" y="348806"/>
                    </a:lnTo>
                    <a:lnTo>
                      <a:pt x="20193" y="353568"/>
                    </a:lnTo>
                    <a:lnTo>
                      <a:pt x="1143" y="31070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Полилиния: фигура 249">
                <a:extLst>
                  <a:ext uri="{FF2B5EF4-FFF2-40B4-BE49-F238E27FC236}">
                    <a16:creationId xmlns="" xmlns:a16="http://schemas.microsoft.com/office/drawing/2014/main" id="{093AF1DA-342B-463A-8B33-DEE6A8C99BA6}"/>
                  </a:ext>
                </a:extLst>
              </p:cNvPr>
              <p:cNvSpPr/>
              <p:nvPr/>
            </p:nvSpPr>
            <p:spPr>
              <a:xfrm>
                <a:off x="6910006" y="2137982"/>
                <a:ext cx="628650" cy="1123950"/>
              </a:xfrm>
              <a:custGeom>
                <a:avLst/>
                <a:gdLst>
                  <a:gd name="connsiteX0" fmla="*/ 10668 w 628650"/>
                  <a:gd name="connsiteY0" fmla="*/ 1125093 h 1123950"/>
                  <a:gd name="connsiteX1" fmla="*/ 15431 w 628650"/>
                  <a:gd name="connsiteY1" fmla="*/ 1110805 h 1123950"/>
                  <a:gd name="connsiteX2" fmla="*/ 10668 w 628650"/>
                  <a:gd name="connsiteY2" fmla="*/ 1086993 h 1123950"/>
                  <a:gd name="connsiteX3" fmla="*/ 24956 w 628650"/>
                  <a:gd name="connsiteY3" fmla="*/ 1082230 h 1123950"/>
                  <a:gd name="connsiteX4" fmla="*/ 34481 w 628650"/>
                  <a:gd name="connsiteY4" fmla="*/ 1053655 h 1123950"/>
                  <a:gd name="connsiteX5" fmla="*/ 29718 w 628650"/>
                  <a:gd name="connsiteY5" fmla="*/ 1029843 h 1123950"/>
                  <a:gd name="connsiteX6" fmla="*/ 39243 w 628650"/>
                  <a:gd name="connsiteY6" fmla="*/ 1010793 h 1123950"/>
                  <a:gd name="connsiteX7" fmla="*/ 34481 w 628650"/>
                  <a:gd name="connsiteY7" fmla="*/ 1001268 h 1123950"/>
                  <a:gd name="connsiteX8" fmla="*/ 39243 w 628650"/>
                  <a:gd name="connsiteY8" fmla="*/ 982218 h 1123950"/>
                  <a:gd name="connsiteX9" fmla="*/ 24956 w 628650"/>
                  <a:gd name="connsiteY9" fmla="*/ 958405 h 1123950"/>
                  <a:gd name="connsiteX10" fmla="*/ 29718 w 628650"/>
                  <a:gd name="connsiteY10" fmla="*/ 948880 h 1123950"/>
                  <a:gd name="connsiteX11" fmla="*/ 20193 w 628650"/>
                  <a:gd name="connsiteY11" fmla="*/ 939355 h 1123950"/>
                  <a:gd name="connsiteX12" fmla="*/ 20193 w 628650"/>
                  <a:gd name="connsiteY12" fmla="*/ 929830 h 1123950"/>
                  <a:gd name="connsiteX13" fmla="*/ 10668 w 628650"/>
                  <a:gd name="connsiteY13" fmla="*/ 920305 h 1123950"/>
                  <a:gd name="connsiteX14" fmla="*/ 10668 w 628650"/>
                  <a:gd name="connsiteY14" fmla="*/ 910780 h 1123950"/>
                  <a:gd name="connsiteX15" fmla="*/ 1143 w 628650"/>
                  <a:gd name="connsiteY15" fmla="*/ 886968 h 1123950"/>
                  <a:gd name="connsiteX16" fmla="*/ 10668 w 628650"/>
                  <a:gd name="connsiteY16" fmla="*/ 848868 h 1123950"/>
                  <a:gd name="connsiteX17" fmla="*/ 5906 w 628650"/>
                  <a:gd name="connsiteY17" fmla="*/ 839343 h 1123950"/>
                  <a:gd name="connsiteX18" fmla="*/ 44006 w 628650"/>
                  <a:gd name="connsiteY18" fmla="*/ 810768 h 1123950"/>
                  <a:gd name="connsiteX19" fmla="*/ 44006 w 628650"/>
                  <a:gd name="connsiteY19" fmla="*/ 786955 h 1123950"/>
                  <a:gd name="connsiteX20" fmla="*/ 101156 w 628650"/>
                  <a:gd name="connsiteY20" fmla="*/ 744093 h 1123950"/>
                  <a:gd name="connsiteX21" fmla="*/ 129731 w 628650"/>
                  <a:gd name="connsiteY21" fmla="*/ 710755 h 1123950"/>
                  <a:gd name="connsiteX22" fmla="*/ 120206 w 628650"/>
                  <a:gd name="connsiteY22" fmla="*/ 705993 h 1123950"/>
                  <a:gd name="connsiteX23" fmla="*/ 124968 w 628650"/>
                  <a:gd name="connsiteY23" fmla="*/ 686943 h 1123950"/>
                  <a:gd name="connsiteX24" fmla="*/ 120206 w 628650"/>
                  <a:gd name="connsiteY24" fmla="*/ 653606 h 1123950"/>
                  <a:gd name="connsiteX25" fmla="*/ 105918 w 628650"/>
                  <a:gd name="connsiteY25" fmla="*/ 648843 h 1123950"/>
                  <a:gd name="connsiteX26" fmla="*/ 110681 w 628650"/>
                  <a:gd name="connsiteY26" fmla="*/ 634556 h 1123950"/>
                  <a:gd name="connsiteX27" fmla="*/ 77343 w 628650"/>
                  <a:gd name="connsiteY27" fmla="*/ 629793 h 1123950"/>
                  <a:gd name="connsiteX28" fmla="*/ 91631 w 628650"/>
                  <a:gd name="connsiteY28" fmla="*/ 610743 h 1123950"/>
                  <a:gd name="connsiteX29" fmla="*/ 91631 w 628650"/>
                  <a:gd name="connsiteY29" fmla="*/ 591693 h 1123950"/>
                  <a:gd name="connsiteX30" fmla="*/ 86868 w 628650"/>
                  <a:gd name="connsiteY30" fmla="*/ 586931 h 1123950"/>
                  <a:gd name="connsiteX31" fmla="*/ 120206 w 628650"/>
                  <a:gd name="connsiteY31" fmla="*/ 544068 h 1123950"/>
                  <a:gd name="connsiteX32" fmla="*/ 129731 w 628650"/>
                  <a:gd name="connsiteY32" fmla="*/ 501206 h 1123950"/>
                  <a:gd name="connsiteX33" fmla="*/ 148781 w 628650"/>
                  <a:gd name="connsiteY33" fmla="*/ 467868 h 1123950"/>
                  <a:gd name="connsiteX34" fmla="*/ 163068 w 628650"/>
                  <a:gd name="connsiteY34" fmla="*/ 420243 h 1123950"/>
                  <a:gd name="connsiteX35" fmla="*/ 163068 w 628650"/>
                  <a:gd name="connsiteY35" fmla="*/ 310706 h 1123950"/>
                  <a:gd name="connsiteX36" fmla="*/ 186881 w 628650"/>
                  <a:gd name="connsiteY36" fmla="*/ 272606 h 1123950"/>
                  <a:gd name="connsiteX37" fmla="*/ 191643 w 628650"/>
                  <a:gd name="connsiteY37" fmla="*/ 234506 h 1123950"/>
                  <a:gd name="connsiteX38" fmla="*/ 234506 w 628650"/>
                  <a:gd name="connsiteY38" fmla="*/ 210693 h 1123950"/>
                  <a:gd name="connsiteX39" fmla="*/ 258318 w 628650"/>
                  <a:gd name="connsiteY39" fmla="*/ 172593 h 1123950"/>
                  <a:gd name="connsiteX40" fmla="*/ 267843 w 628650"/>
                  <a:gd name="connsiteY40" fmla="*/ 129731 h 1123950"/>
                  <a:gd name="connsiteX41" fmla="*/ 291656 w 628650"/>
                  <a:gd name="connsiteY41" fmla="*/ 110681 h 1123950"/>
                  <a:gd name="connsiteX42" fmla="*/ 305943 w 628650"/>
                  <a:gd name="connsiteY42" fmla="*/ 20193 h 1123950"/>
                  <a:gd name="connsiteX43" fmla="*/ 329756 w 628650"/>
                  <a:gd name="connsiteY43" fmla="*/ 1143 h 1123950"/>
                  <a:gd name="connsiteX44" fmla="*/ 348806 w 628650"/>
                  <a:gd name="connsiteY44" fmla="*/ 1143 h 1123950"/>
                  <a:gd name="connsiteX45" fmla="*/ 372618 w 628650"/>
                  <a:gd name="connsiteY45" fmla="*/ 58293 h 1123950"/>
                  <a:gd name="connsiteX46" fmla="*/ 439293 w 628650"/>
                  <a:gd name="connsiteY46" fmla="*/ 58293 h 1123950"/>
                  <a:gd name="connsiteX47" fmla="*/ 496443 w 628650"/>
                  <a:gd name="connsiteY47" fmla="*/ 82106 h 1123950"/>
                  <a:gd name="connsiteX48" fmla="*/ 529781 w 628650"/>
                  <a:gd name="connsiteY48" fmla="*/ 120206 h 1123950"/>
                  <a:gd name="connsiteX49" fmla="*/ 553593 w 628650"/>
                  <a:gd name="connsiteY49" fmla="*/ 120206 h 1123950"/>
                  <a:gd name="connsiteX50" fmla="*/ 586931 w 628650"/>
                  <a:gd name="connsiteY50" fmla="*/ 96393 h 1123950"/>
                  <a:gd name="connsiteX51" fmla="*/ 601218 w 628650"/>
                  <a:gd name="connsiteY51" fmla="*/ 105918 h 1123950"/>
                  <a:gd name="connsiteX52" fmla="*/ 610743 w 628650"/>
                  <a:gd name="connsiteY52" fmla="*/ 148781 h 1123950"/>
                  <a:gd name="connsiteX53" fmla="*/ 596456 w 628650"/>
                  <a:gd name="connsiteY53" fmla="*/ 163068 h 1123950"/>
                  <a:gd name="connsiteX54" fmla="*/ 601218 w 628650"/>
                  <a:gd name="connsiteY54" fmla="*/ 177356 h 1123950"/>
                  <a:gd name="connsiteX55" fmla="*/ 634556 w 628650"/>
                  <a:gd name="connsiteY55" fmla="*/ 201168 h 1123950"/>
                  <a:gd name="connsiteX56" fmla="*/ 634556 w 628650"/>
                  <a:gd name="connsiteY56" fmla="*/ 224981 h 1123950"/>
                  <a:gd name="connsiteX57" fmla="*/ 582168 w 628650"/>
                  <a:gd name="connsiteY57" fmla="*/ 277368 h 1123950"/>
                  <a:gd name="connsiteX58" fmla="*/ 572643 w 628650"/>
                  <a:gd name="connsiteY58" fmla="*/ 358331 h 1123950"/>
                  <a:gd name="connsiteX59" fmla="*/ 539306 w 628650"/>
                  <a:gd name="connsiteY59" fmla="*/ 396431 h 1123950"/>
                  <a:gd name="connsiteX60" fmla="*/ 558356 w 628650"/>
                  <a:gd name="connsiteY60" fmla="*/ 434531 h 1123950"/>
                  <a:gd name="connsiteX61" fmla="*/ 558356 w 628650"/>
                  <a:gd name="connsiteY61" fmla="*/ 458343 h 1123950"/>
                  <a:gd name="connsiteX62" fmla="*/ 596456 w 628650"/>
                  <a:gd name="connsiteY62" fmla="*/ 491681 h 1123950"/>
                  <a:gd name="connsiteX63" fmla="*/ 605981 w 628650"/>
                  <a:gd name="connsiteY63" fmla="*/ 510731 h 1123950"/>
                  <a:gd name="connsiteX64" fmla="*/ 586931 w 628650"/>
                  <a:gd name="connsiteY64" fmla="*/ 634556 h 1123950"/>
                  <a:gd name="connsiteX65" fmla="*/ 548831 w 628650"/>
                  <a:gd name="connsiteY65" fmla="*/ 686943 h 1123950"/>
                  <a:gd name="connsiteX66" fmla="*/ 558356 w 628650"/>
                  <a:gd name="connsiteY66" fmla="*/ 748855 h 1123950"/>
                  <a:gd name="connsiteX67" fmla="*/ 529781 w 628650"/>
                  <a:gd name="connsiteY67" fmla="*/ 796480 h 1123950"/>
                  <a:gd name="connsiteX68" fmla="*/ 529781 w 628650"/>
                  <a:gd name="connsiteY68" fmla="*/ 829818 h 1123950"/>
                  <a:gd name="connsiteX69" fmla="*/ 486918 w 628650"/>
                  <a:gd name="connsiteY69" fmla="*/ 863155 h 1123950"/>
                  <a:gd name="connsiteX70" fmla="*/ 482156 w 628650"/>
                  <a:gd name="connsiteY70" fmla="*/ 896493 h 1123950"/>
                  <a:gd name="connsiteX71" fmla="*/ 525018 w 628650"/>
                  <a:gd name="connsiteY71" fmla="*/ 982218 h 1123950"/>
                  <a:gd name="connsiteX72" fmla="*/ 525018 w 628650"/>
                  <a:gd name="connsiteY72" fmla="*/ 1020318 h 1123950"/>
                  <a:gd name="connsiteX73" fmla="*/ 505968 w 628650"/>
                  <a:gd name="connsiteY73" fmla="*/ 1077468 h 1123950"/>
                  <a:gd name="connsiteX74" fmla="*/ 463106 w 628650"/>
                  <a:gd name="connsiteY74" fmla="*/ 1086993 h 1123950"/>
                  <a:gd name="connsiteX75" fmla="*/ 444056 w 628650"/>
                  <a:gd name="connsiteY75" fmla="*/ 1048893 h 1123950"/>
                  <a:gd name="connsiteX76" fmla="*/ 386906 w 628650"/>
                  <a:gd name="connsiteY76" fmla="*/ 1048893 h 1123950"/>
                  <a:gd name="connsiteX77" fmla="*/ 382143 w 628650"/>
                  <a:gd name="connsiteY77" fmla="*/ 1020318 h 1123950"/>
                  <a:gd name="connsiteX78" fmla="*/ 372618 w 628650"/>
                  <a:gd name="connsiteY78" fmla="*/ 1006030 h 1123950"/>
                  <a:gd name="connsiteX79" fmla="*/ 363093 w 628650"/>
                  <a:gd name="connsiteY79" fmla="*/ 972693 h 1123950"/>
                  <a:gd name="connsiteX80" fmla="*/ 348806 w 628650"/>
                  <a:gd name="connsiteY80" fmla="*/ 953643 h 1123950"/>
                  <a:gd name="connsiteX81" fmla="*/ 324993 w 628650"/>
                  <a:gd name="connsiteY81" fmla="*/ 958405 h 1123950"/>
                  <a:gd name="connsiteX82" fmla="*/ 186881 w 628650"/>
                  <a:gd name="connsiteY82" fmla="*/ 1067943 h 1123950"/>
                  <a:gd name="connsiteX83" fmla="*/ 134493 w 628650"/>
                  <a:gd name="connsiteY83" fmla="*/ 1096518 h 1123950"/>
                  <a:gd name="connsiteX84" fmla="*/ 63056 w 628650"/>
                  <a:gd name="connsiteY84" fmla="*/ 1101280 h 1123950"/>
                  <a:gd name="connsiteX85" fmla="*/ 29718 w 628650"/>
                  <a:gd name="connsiteY85" fmla="*/ 1091755 h 1123950"/>
                  <a:gd name="connsiteX86" fmla="*/ 10668 w 628650"/>
                  <a:gd name="connsiteY86" fmla="*/ 1125093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628650" h="1123950">
                    <a:moveTo>
                      <a:pt x="10668" y="1125093"/>
                    </a:moveTo>
                    <a:lnTo>
                      <a:pt x="15431" y="1110805"/>
                    </a:lnTo>
                    <a:lnTo>
                      <a:pt x="10668" y="1086993"/>
                    </a:lnTo>
                    <a:lnTo>
                      <a:pt x="24956" y="1082230"/>
                    </a:lnTo>
                    <a:lnTo>
                      <a:pt x="34481" y="1053655"/>
                    </a:lnTo>
                    <a:lnTo>
                      <a:pt x="29718" y="1029843"/>
                    </a:lnTo>
                    <a:lnTo>
                      <a:pt x="39243" y="1010793"/>
                    </a:lnTo>
                    <a:lnTo>
                      <a:pt x="34481" y="1001268"/>
                    </a:lnTo>
                    <a:lnTo>
                      <a:pt x="39243" y="982218"/>
                    </a:lnTo>
                    <a:lnTo>
                      <a:pt x="24956" y="958405"/>
                    </a:lnTo>
                    <a:lnTo>
                      <a:pt x="29718" y="948880"/>
                    </a:lnTo>
                    <a:lnTo>
                      <a:pt x="20193" y="939355"/>
                    </a:lnTo>
                    <a:lnTo>
                      <a:pt x="20193" y="929830"/>
                    </a:lnTo>
                    <a:lnTo>
                      <a:pt x="10668" y="920305"/>
                    </a:lnTo>
                    <a:lnTo>
                      <a:pt x="10668" y="910780"/>
                    </a:lnTo>
                    <a:lnTo>
                      <a:pt x="1143" y="886968"/>
                    </a:lnTo>
                    <a:lnTo>
                      <a:pt x="10668" y="848868"/>
                    </a:lnTo>
                    <a:lnTo>
                      <a:pt x="5906" y="839343"/>
                    </a:lnTo>
                    <a:lnTo>
                      <a:pt x="44006" y="810768"/>
                    </a:lnTo>
                    <a:lnTo>
                      <a:pt x="44006" y="786955"/>
                    </a:lnTo>
                    <a:lnTo>
                      <a:pt x="101156" y="744093"/>
                    </a:lnTo>
                    <a:lnTo>
                      <a:pt x="129731" y="710755"/>
                    </a:lnTo>
                    <a:lnTo>
                      <a:pt x="120206" y="705993"/>
                    </a:lnTo>
                    <a:lnTo>
                      <a:pt x="124968" y="686943"/>
                    </a:lnTo>
                    <a:lnTo>
                      <a:pt x="120206" y="653606"/>
                    </a:lnTo>
                    <a:lnTo>
                      <a:pt x="105918" y="648843"/>
                    </a:lnTo>
                    <a:lnTo>
                      <a:pt x="110681" y="634556"/>
                    </a:lnTo>
                    <a:lnTo>
                      <a:pt x="77343" y="629793"/>
                    </a:lnTo>
                    <a:lnTo>
                      <a:pt x="91631" y="610743"/>
                    </a:lnTo>
                    <a:lnTo>
                      <a:pt x="91631" y="591693"/>
                    </a:lnTo>
                    <a:lnTo>
                      <a:pt x="86868" y="586931"/>
                    </a:lnTo>
                    <a:lnTo>
                      <a:pt x="120206" y="544068"/>
                    </a:lnTo>
                    <a:lnTo>
                      <a:pt x="129731" y="501206"/>
                    </a:lnTo>
                    <a:lnTo>
                      <a:pt x="148781" y="467868"/>
                    </a:lnTo>
                    <a:lnTo>
                      <a:pt x="163068" y="420243"/>
                    </a:lnTo>
                    <a:lnTo>
                      <a:pt x="163068" y="310706"/>
                    </a:lnTo>
                    <a:lnTo>
                      <a:pt x="186881" y="272606"/>
                    </a:lnTo>
                    <a:lnTo>
                      <a:pt x="191643" y="234506"/>
                    </a:lnTo>
                    <a:lnTo>
                      <a:pt x="234506" y="210693"/>
                    </a:lnTo>
                    <a:lnTo>
                      <a:pt x="258318" y="172593"/>
                    </a:lnTo>
                    <a:lnTo>
                      <a:pt x="267843" y="129731"/>
                    </a:lnTo>
                    <a:lnTo>
                      <a:pt x="291656" y="110681"/>
                    </a:lnTo>
                    <a:lnTo>
                      <a:pt x="305943" y="20193"/>
                    </a:lnTo>
                    <a:lnTo>
                      <a:pt x="329756" y="1143"/>
                    </a:lnTo>
                    <a:lnTo>
                      <a:pt x="348806" y="1143"/>
                    </a:lnTo>
                    <a:lnTo>
                      <a:pt x="372618" y="58293"/>
                    </a:lnTo>
                    <a:lnTo>
                      <a:pt x="439293" y="58293"/>
                    </a:lnTo>
                    <a:lnTo>
                      <a:pt x="496443" y="82106"/>
                    </a:lnTo>
                    <a:lnTo>
                      <a:pt x="529781" y="120206"/>
                    </a:lnTo>
                    <a:lnTo>
                      <a:pt x="553593" y="120206"/>
                    </a:lnTo>
                    <a:lnTo>
                      <a:pt x="586931" y="96393"/>
                    </a:lnTo>
                    <a:lnTo>
                      <a:pt x="601218" y="105918"/>
                    </a:lnTo>
                    <a:lnTo>
                      <a:pt x="610743" y="148781"/>
                    </a:lnTo>
                    <a:lnTo>
                      <a:pt x="596456" y="163068"/>
                    </a:lnTo>
                    <a:lnTo>
                      <a:pt x="601218" y="177356"/>
                    </a:lnTo>
                    <a:lnTo>
                      <a:pt x="634556" y="201168"/>
                    </a:lnTo>
                    <a:lnTo>
                      <a:pt x="634556" y="224981"/>
                    </a:lnTo>
                    <a:lnTo>
                      <a:pt x="582168" y="277368"/>
                    </a:lnTo>
                    <a:lnTo>
                      <a:pt x="572643" y="358331"/>
                    </a:lnTo>
                    <a:lnTo>
                      <a:pt x="539306" y="396431"/>
                    </a:lnTo>
                    <a:lnTo>
                      <a:pt x="558356" y="434531"/>
                    </a:lnTo>
                    <a:lnTo>
                      <a:pt x="558356" y="458343"/>
                    </a:lnTo>
                    <a:lnTo>
                      <a:pt x="596456" y="491681"/>
                    </a:lnTo>
                    <a:lnTo>
                      <a:pt x="605981" y="510731"/>
                    </a:lnTo>
                    <a:lnTo>
                      <a:pt x="586931" y="634556"/>
                    </a:lnTo>
                    <a:lnTo>
                      <a:pt x="548831" y="686943"/>
                    </a:lnTo>
                    <a:lnTo>
                      <a:pt x="558356" y="748855"/>
                    </a:lnTo>
                    <a:lnTo>
                      <a:pt x="529781" y="796480"/>
                    </a:lnTo>
                    <a:lnTo>
                      <a:pt x="529781" y="829818"/>
                    </a:lnTo>
                    <a:lnTo>
                      <a:pt x="486918" y="863155"/>
                    </a:lnTo>
                    <a:lnTo>
                      <a:pt x="482156" y="896493"/>
                    </a:lnTo>
                    <a:lnTo>
                      <a:pt x="525018" y="982218"/>
                    </a:lnTo>
                    <a:lnTo>
                      <a:pt x="525018" y="1020318"/>
                    </a:lnTo>
                    <a:lnTo>
                      <a:pt x="505968" y="1077468"/>
                    </a:lnTo>
                    <a:lnTo>
                      <a:pt x="463106" y="1086993"/>
                    </a:lnTo>
                    <a:lnTo>
                      <a:pt x="444056" y="1048893"/>
                    </a:lnTo>
                    <a:lnTo>
                      <a:pt x="386906" y="1048893"/>
                    </a:lnTo>
                    <a:lnTo>
                      <a:pt x="382143" y="1020318"/>
                    </a:lnTo>
                    <a:lnTo>
                      <a:pt x="372618" y="1006030"/>
                    </a:lnTo>
                    <a:lnTo>
                      <a:pt x="363093" y="972693"/>
                    </a:lnTo>
                    <a:lnTo>
                      <a:pt x="348806" y="953643"/>
                    </a:lnTo>
                    <a:lnTo>
                      <a:pt x="324993" y="958405"/>
                    </a:lnTo>
                    <a:lnTo>
                      <a:pt x="186881" y="1067943"/>
                    </a:lnTo>
                    <a:lnTo>
                      <a:pt x="134493" y="1096518"/>
                    </a:lnTo>
                    <a:lnTo>
                      <a:pt x="63056" y="1101280"/>
                    </a:lnTo>
                    <a:lnTo>
                      <a:pt x="29718" y="1091755"/>
                    </a:lnTo>
                    <a:lnTo>
                      <a:pt x="10668" y="1125093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Полилиния: фигура 250">
                <a:extLst>
                  <a:ext uri="{FF2B5EF4-FFF2-40B4-BE49-F238E27FC236}">
                    <a16:creationId xmlns="" xmlns:a16="http://schemas.microsoft.com/office/drawing/2014/main" id="{2CA6CDEA-A08B-41D7-A437-C818D1997C3B}"/>
                  </a:ext>
                </a:extLst>
              </p:cNvPr>
              <p:cNvSpPr/>
              <p:nvPr/>
            </p:nvSpPr>
            <p:spPr>
              <a:xfrm>
                <a:off x="7624381" y="723519"/>
                <a:ext cx="1143000" cy="1266825"/>
              </a:xfrm>
              <a:custGeom>
                <a:avLst/>
                <a:gdLst>
                  <a:gd name="connsiteX0" fmla="*/ 20193 w 1143000"/>
                  <a:gd name="connsiteY0" fmla="*/ 1091756 h 1266825"/>
                  <a:gd name="connsiteX1" fmla="*/ 29718 w 1143000"/>
                  <a:gd name="connsiteY1" fmla="*/ 996506 h 1266825"/>
                  <a:gd name="connsiteX2" fmla="*/ 1143 w 1143000"/>
                  <a:gd name="connsiteY2" fmla="*/ 963168 h 1266825"/>
                  <a:gd name="connsiteX3" fmla="*/ 1143 w 1143000"/>
                  <a:gd name="connsiteY3" fmla="*/ 915543 h 1266825"/>
                  <a:gd name="connsiteX4" fmla="*/ 44006 w 1143000"/>
                  <a:gd name="connsiteY4" fmla="*/ 896493 h 1266825"/>
                  <a:gd name="connsiteX5" fmla="*/ 39243 w 1143000"/>
                  <a:gd name="connsiteY5" fmla="*/ 863156 h 1266825"/>
                  <a:gd name="connsiteX6" fmla="*/ 134493 w 1143000"/>
                  <a:gd name="connsiteY6" fmla="*/ 825056 h 1266825"/>
                  <a:gd name="connsiteX7" fmla="*/ 148781 w 1143000"/>
                  <a:gd name="connsiteY7" fmla="*/ 782193 h 1266825"/>
                  <a:gd name="connsiteX8" fmla="*/ 177356 w 1143000"/>
                  <a:gd name="connsiteY8" fmla="*/ 777431 h 1266825"/>
                  <a:gd name="connsiteX9" fmla="*/ 205931 w 1143000"/>
                  <a:gd name="connsiteY9" fmla="*/ 715518 h 1266825"/>
                  <a:gd name="connsiteX10" fmla="*/ 239268 w 1143000"/>
                  <a:gd name="connsiteY10" fmla="*/ 696468 h 1266825"/>
                  <a:gd name="connsiteX11" fmla="*/ 282131 w 1143000"/>
                  <a:gd name="connsiteY11" fmla="*/ 610743 h 1266825"/>
                  <a:gd name="connsiteX12" fmla="*/ 315468 w 1143000"/>
                  <a:gd name="connsiteY12" fmla="*/ 582168 h 1266825"/>
                  <a:gd name="connsiteX13" fmla="*/ 310706 w 1143000"/>
                  <a:gd name="connsiteY13" fmla="*/ 577406 h 1266825"/>
                  <a:gd name="connsiteX14" fmla="*/ 329756 w 1143000"/>
                  <a:gd name="connsiteY14" fmla="*/ 582168 h 1266825"/>
                  <a:gd name="connsiteX15" fmla="*/ 339281 w 1143000"/>
                  <a:gd name="connsiteY15" fmla="*/ 596456 h 1266825"/>
                  <a:gd name="connsiteX16" fmla="*/ 334518 w 1143000"/>
                  <a:gd name="connsiteY16" fmla="*/ 605981 h 1266825"/>
                  <a:gd name="connsiteX17" fmla="*/ 348806 w 1143000"/>
                  <a:gd name="connsiteY17" fmla="*/ 615506 h 1266825"/>
                  <a:gd name="connsiteX18" fmla="*/ 348806 w 1143000"/>
                  <a:gd name="connsiteY18" fmla="*/ 625031 h 1266825"/>
                  <a:gd name="connsiteX19" fmla="*/ 367856 w 1143000"/>
                  <a:gd name="connsiteY19" fmla="*/ 634556 h 1266825"/>
                  <a:gd name="connsiteX20" fmla="*/ 386906 w 1143000"/>
                  <a:gd name="connsiteY20" fmla="*/ 615506 h 1266825"/>
                  <a:gd name="connsiteX21" fmla="*/ 396431 w 1143000"/>
                  <a:gd name="connsiteY21" fmla="*/ 615506 h 1266825"/>
                  <a:gd name="connsiteX22" fmla="*/ 410718 w 1143000"/>
                  <a:gd name="connsiteY22" fmla="*/ 596456 h 1266825"/>
                  <a:gd name="connsiteX23" fmla="*/ 396431 w 1143000"/>
                  <a:gd name="connsiteY23" fmla="*/ 591693 h 1266825"/>
                  <a:gd name="connsiteX24" fmla="*/ 401193 w 1143000"/>
                  <a:gd name="connsiteY24" fmla="*/ 577406 h 1266825"/>
                  <a:gd name="connsiteX25" fmla="*/ 434531 w 1143000"/>
                  <a:gd name="connsiteY25" fmla="*/ 563118 h 1266825"/>
                  <a:gd name="connsiteX26" fmla="*/ 425006 w 1143000"/>
                  <a:gd name="connsiteY26" fmla="*/ 558356 h 1266825"/>
                  <a:gd name="connsiteX27" fmla="*/ 439293 w 1143000"/>
                  <a:gd name="connsiteY27" fmla="*/ 501206 h 1266825"/>
                  <a:gd name="connsiteX28" fmla="*/ 467868 w 1143000"/>
                  <a:gd name="connsiteY28" fmla="*/ 510731 h 1266825"/>
                  <a:gd name="connsiteX29" fmla="*/ 482156 w 1143000"/>
                  <a:gd name="connsiteY29" fmla="*/ 496443 h 1266825"/>
                  <a:gd name="connsiteX30" fmla="*/ 520256 w 1143000"/>
                  <a:gd name="connsiteY30" fmla="*/ 496443 h 1266825"/>
                  <a:gd name="connsiteX31" fmla="*/ 539306 w 1143000"/>
                  <a:gd name="connsiteY31" fmla="*/ 515493 h 1266825"/>
                  <a:gd name="connsiteX32" fmla="*/ 563118 w 1143000"/>
                  <a:gd name="connsiteY32" fmla="*/ 491681 h 1266825"/>
                  <a:gd name="connsiteX33" fmla="*/ 553593 w 1143000"/>
                  <a:gd name="connsiteY33" fmla="*/ 472631 h 1266825"/>
                  <a:gd name="connsiteX34" fmla="*/ 596456 w 1143000"/>
                  <a:gd name="connsiteY34" fmla="*/ 482156 h 1266825"/>
                  <a:gd name="connsiteX35" fmla="*/ 605981 w 1143000"/>
                  <a:gd name="connsiteY35" fmla="*/ 463106 h 1266825"/>
                  <a:gd name="connsiteX36" fmla="*/ 639318 w 1143000"/>
                  <a:gd name="connsiteY36" fmla="*/ 453581 h 1266825"/>
                  <a:gd name="connsiteX37" fmla="*/ 648843 w 1143000"/>
                  <a:gd name="connsiteY37" fmla="*/ 463106 h 1266825"/>
                  <a:gd name="connsiteX38" fmla="*/ 648843 w 1143000"/>
                  <a:gd name="connsiteY38" fmla="*/ 448818 h 1266825"/>
                  <a:gd name="connsiteX39" fmla="*/ 658368 w 1143000"/>
                  <a:gd name="connsiteY39" fmla="*/ 448818 h 1266825"/>
                  <a:gd name="connsiteX40" fmla="*/ 648843 w 1143000"/>
                  <a:gd name="connsiteY40" fmla="*/ 434531 h 1266825"/>
                  <a:gd name="connsiteX41" fmla="*/ 658368 w 1143000"/>
                  <a:gd name="connsiteY41" fmla="*/ 429768 h 1266825"/>
                  <a:gd name="connsiteX42" fmla="*/ 663131 w 1143000"/>
                  <a:gd name="connsiteY42" fmla="*/ 405956 h 1266825"/>
                  <a:gd name="connsiteX43" fmla="*/ 653606 w 1143000"/>
                  <a:gd name="connsiteY43" fmla="*/ 367856 h 1266825"/>
                  <a:gd name="connsiteX44" fmla="*/ 663131 w 1143000"/>
                  <a:gd name="connsiteY44" fmla="*/ 334518 h 1266825"/>
                  <a:gd name="connsiteX45" fmla="*/ 677418 w 1143000"/>
                  <a:gd name="connsiteY45" fmla="*/ 324993 h 1266825"/>
                  <a:gd name="connsiteX46" fmla="*/ 667893 w 1143000"/>
                  <a:gd name="connsiteY46" fmla="*/ 301181 h 1266825"/>
                  <a:gd name="connsiteX47" fmla="*/ 686943 w 1143000"/>
                  <a:gd name="connsiteY47" fmla="*/ 277368 h 1266825"/>
                  <a:gd name="connsiteX48" fmla="*/ 686943 w 1143000"/>
                  <a:gd name="connsiteY48" fmla="*/ 258318 h 1266825"/>
                  <a:gd name="connsiteX49" fmla="*/ 710756 w 1143000"/>
                  <a:gd name="connsiteY49" fmla="*/ 244031 h 1266825"/>
                  <a:gd name="connsiteX50" fmla="*/ 701231 w 1143000"/>
                  <a:gd name="connsiteY50" fmla="*/ 229743 h 1266825"/>
                  <a:gd name="connsiteX51" fmla="*/ 672656 w 1143000"/>
                  <a:gd name="connsiteY51" fmla="*/ 215456 h 1266825"/>
                  <a:gd name="connsiteX52" fmla="*/ 691706 w 1143000"/>
                  <a:gd name="connsiteY52" fmla="*/ 196406 h 1266825"/>
                  <a:gd name="connsiteX53" fmla="*/ 682181 w 1143000"/>
                  <a:gd name="connsiteY53" fmla="*/ 182118 h 1266825"/>
                  <a:gd name="connsiteX54" fmla="*/ 686943 w 1143000"/>
                  <a:gd name="connsiteY54" fmla="*/ 163068 h 1266825"/>
                  <a:gd name="connsiteX55" fmla="*/ 734568 w 1143000"/>
                  <a:gd name="connsiteY55" fmla="*/ 158306 h 1266825"/>
                  <a:gd name="connsiteX56" fmla="*/ 744093 w 1143000"/>
                  <a:gd name="connsiteY56" fmla="*/ 144018 h 1266825"/>
                  <a:gd name="connsiteX57" fmla="*/ 758381 w 1143000"/>
                  <a:gd name="connsiteY57" fmla="*/ 153543 h 1266825"/>
                  <a:gd name="connsiteX58" fmla="*/ 782193 w 1143000"/>
                  <a:gd name="connsiteY58" fmla="*/ 153543 h 1266825"/>
                  <a:gd name="connsiteX59" fmla="*/ 844106 w 1143000"/>
                  <a:gd name="connsiteY59" fmla="*/ 129731 h 1266825"/>
                  <a:gd name="connsiteX60" fmla="*/ 863156 w 1143000"/>
                  <a:gd name="connsiteY60" fmla="*/ 105918 h 1266825"/>
                  <a:gd name="connsiteX61" fmla="*/ 882206 w 1143000"/>
                  <a:gd name="connsiteY61" fmla="*/ 110681 h 1266825"/>
                  <a:gd name="connsiteX62" fmla="*/ 896493 w 1143000"/>
                  <a:gd name="connsiteY62" fmla="*/ 82106 h 1266825"/>
                  <a:gd name="connsiteX63" fmla="*/ 906018 w 1143000"/>
                  <a:gd name="connsiteY63" fmla="*/ 72581 h 1266825"/>
                  <a:gd name="connsiteX64" fmla="*/ 910781 w 1143000"/>
                  <a:gd name="connsiteY64" fmla="*/ 63056 h 1266825"/>
                  <a:gd name="connsiteX65" fmla="*/ 901256 w 1143000"/>
                  <a:gd name="connsiteY65" fmla="*/ 48768 h 1266825"/>
                  <a:gd name="connsiteX66" fmla="*/ 920306 w 1143000"/>
                  <a:gd name="connsiteY66" fmla="*/ 39243 h 1266825"/>
                  <a:gd name="connsiteX67" fmla="*/ 925068 w 1143000"/>
                  <a:gd name="connsiteY67" fmla="*/ 15431 h 1266825"/>
                  <a:gd name="connsiteX68" fmla="*/ 953643 w 1143000"/>
                  <a:gd name="connsiteY68" fmla="*/ 20193 h 1266825"/>
                  <a:gd name="connsiteX69" fmla="*/ 963168 w 1143000"/>
                  <a:gd name="connsiteY69" fmla="*/ 5906 h 1266825"/>
                  <a:gd name="connsiteX70" fmla="*/ 982218 w 1143000"/>
                  <a:gd name="connsiteY70" fmla="*/ 20193 h 1266825"/>
                  <a:gd name="connsiteX71" fmla="*/ 1001268 w 1143000"/>
                  <a:gd name="connsiteY71" fmla="*/ 1143 h 1266825"/>
                  <a:gd name="connsiteX72" fmla="*/ 1029843 w 1143000"/>
                  <a:gd name="connsiteY72" fmla="*/ 1143 h 1266825"/>
                  <a:gd name="connsiteX73" fmla="*/ 1039368 w 1143000"/>
                  <a:gd name="connsiteY73" fmla="*/ 10668 h 1266825"/>
                  <a:gd name="connsiteX74" fmla="*/ 1044131 w 1143000"/>
                  <a:gd name="connsiteY74" fmla="*/ 29718 h 1266825"/>
                  <a:gd name="connsiteX75" fmla="*/ 1077468 w 1143000"/>
                  <a:gd name="connsiteY75" fmla="*/ 53531 h 1266825"/>
                  <a:gd name="connsiteX76" fmla="*/ 1077468 w 1143000"/>
                  <a:gd name="connsiteY76" fmla="*/ 67818 h 1266825"/>
                  <a:gd name="connsiteX77" fmla="*/ 1067943 w 1143000"/>
                  <a:gd name="connsiteY77" fmla="*/ 77343 h 1266825"/>
                  <a:gd name="connsiteX78" fmla="*/ 1034606 w 1143000"/>
                  <a:gd name="connsiteY78" fmla="*/ 86868 h 1266825"/>
                  <a:gd name="connsiteX79" fmla="*/ 1025081 w 1143000"/>
                  <a:gd name="connsiteY79" fmla="*/ 129731 h 1266825"/>
                  <a:gd name="connsiteX80" fmla="*/ 986981 w 1143000"/>
                  <a:gd name="connsiteY80" fmla="*/ 148781 h 1266825"/>
                  <a:gd name="connsiteX81" fmla="*/ 934593 w 1143000"/>
                  <a:gd name="connsiteY81" fmla="*/ 196406 h 1266825"/>
                  <a:gd name="connsiteX82" fmla="*/ 925068 w 1143000"/>
                  <a:gd name="connsiteY82" fmla="*/ 229743 h 1266825"/>
                  <a:gd name="connsiteX83" fmla="*/ 901256 w 1143000"/>
                  <a:gd name="connsiteY83" fmla="*/ 253556 h 1266825"/>
                  <a:gd name="connsiteX84" fmla="*/ 901256 w 1143000"/>
                  <a:gd name="connsiteY84" fmla="*/ 263081 h 1266825"/>
                  <a:gd name="connsiteX85" fmla="*/ 896493 w 1143000"/>
                  <a:gd name="connsiteY85" fmla="*/ 277368 h 1266825"/>
                  <a:gd name="connsiteX86" fmla="*/ 901256 w 1143000"/>
                  <a:gd name="connsiteY86" fmla="*/ 310706 h 1266825"/>
                  <a:gd name="connsiteX87" fmla="*/ 920306 w 1143000"/>
                  <a:gd name="connsiteY87" fmla="*/ 344043 h 1266825"/>
                  <a:gd name="connsiteX88" fmla="*/ 915543 w 1143000"/>
                  <a:gd name="connsiteY88" fmla="*/ 358331 h 1266825"/>
                  <a:gd name="connsiteX89" fmla="*/ 920306 w 1143000"/>
                  <a:gd name="connsiteY89" fmla="*/ 382143 h 1266825"/>
                  <a:gd name="connsiteX90" fmla="*/ 872681 w 1143000"/>
                  <a:gd name="connsiteY90" fmla="*/ 429768 h 1266825"/>
                  <a:gd name="connsiteX91" fmla="*/ 882206 w 1143000"/>
                  <a:gd name="connsiteY91" fmla="*/ 472631 h 1266825"/>
                  <a:gd name="connsiteX92" fmla="*/ 925068 w 1143000"/>
                  <a:gd name="connsiteY92" fmla="*/ 477393 h 1266825"/>
                  <a:gd name="connsiteX93" fmla="*/ 972693 w 1143000"/>
                  <a:gd name="connsiteY93" fmla="*/ 467868 h 1266825"/>
                  <a:gd name="connsiteX94" fmla="*/ 977456 w 1143000"/>
                  <a:gd name="connsiteY94" fmla="*/ 482156 h 1266825"/>
                  <a:gd name="connsiteX95" fmla="*/ 977456 w 1143000"/>
                  <a:gd name="connsiteY95" fmla="*/ 501206 h 1266825"/>
                  <a:gd name="connsiteX96" fmla="*/ 986981 w 1143000"/>
                  <a:gd name="connsiteY96" fmla="*/ 520256 h 1266825"/>
                  <a:gd name="connsiteX97" fmla="*/ 1034606 w 1143000"/>
                  <a:gd name="connsiteY97" fmla="*/ 548831 h 1266825"/>
                  <a:gd name="connsiteX98" fmla="*/ 1034606 w 1143000"/>
                  <a:gd name="connsiteY98" fmla="*/ 567881 h 1266825"/>
                  <a:gd name="connsiteX99" fmla="*/ 1010793 w 1143000"/>
                  <a:gd name="connsiteY99" fmla="*/ 558356 h 1266825"/>
                  <a:gd name="connsiteX100" fmla="*/ 996506 w 1143000"/>
                  <a:gd name="connsiteY100" fmla="*/ 572643 h 1266825"/>
                  <a:gd name="connsiteX101" fmla="*/ 1010793 w 1143000"/>
                  <a:gd name="connsiteY101" fmla="*/ 620268 h 1266825"/>
                  <a:gd name="connsiteX102" fmla="*/ 1006031 w 1143000"/>
                  <a:gd name="connsiteY102" fmla="*/ 625031 h 1266825"/>
                  <a:gd name="connsiteX103" fmla="*/ 1010793 w 1143000"/>
                  <a:gd name="connsiteY103" fmla="*/ 644081 h 1266825"/>
                  <a:gd name="connsiteX104" fmla="*/ 1058418 w 1143000"/>
                  <a:gd name="connsiteY104" fmla="*/ 720281 h 1266825"/>
                  <a:gd name="connsiteX105" fmla="*/ 1077468 w 1143000"/>
                  <a:gd name="connsiteY105" fmla="*/ 720281 h 1266825"/>
                  <a:gd name="connsiteX106" fmla="*/ 1086993 w 1143000"/>
                  <a:gd name="connsiteY106" fmla="*/ 729806 h 1266825"/>
                  <a:gd name="connsiteX107" fmla="*/ 1082231 w 1143000"/>
                  <a:gd name="connsiteY107" fmla="*/ 744093 h 1266825"/>
                  <a:gd name="connsiteX108" fmla="*/ 1063181 w 1143000"/>
                  <a:gd name="connsiteY108" fmla="*/ 748856 h 1266825"/>
                  <a:gd name="connsiteX109" fmla="*/ 1072706 w 1143000"/>
                  <a:gd name="connsiteY109" fmla="*/ 767906 h 1266825"/>
                  <a:gd name="connsiteX110" fmla="*/ 1082231 w 1143000"/>
                  <a:gd name="connsiteY110" fmla="*/ 777431 h 1266825"/>
                  <a:gd name="connsiteX111" fmla="*/ 1072706 w 1143000"/>
                  <a:gd name="connsiteY111" fmla="*/ 801243 h 1266825"/>
                  <a:gd name="connsiteX112" fmla="*/ 1086993 w 1143000"/>
                  <a:gd name="connsiteY112" fmla="*/ 815531 h 1266825"/>
                  <a:gd name="connsiteX113" fmla="*/ 1091756 w 1143000"/>
                  <a:gd name="connsiteY113" fmla="*/ 844106 h 1266825"/>
                  <a:gd name="connsiteX114" fmla="*/ 1144143 w 1143000"/>
                  <a:gd name="connsiteY114" fmla="*/ 872681 h 1266825"/>
                  <a:gd name="connsiteX115" fmla="*/ 1144143 w 1143000"/>
                  <a:gd name="connsiteY115" fmla="*/ 910781 h 1266825"/>
                  <a:gd name="connsiteX116" fmla="*/ 1129856 w 1143000"/>
                  <a:gd name="connsiteY116" fmla="*/ 920306 h 1266825"/>
                  <a:gd name="connsiteX117" fmla="*/ 1144143 w 1143000"/>
                  <a:gd name="connsiteY117" fmla="*/ 967931 h 1266825"/>
                  <a:gd name="connsiteX118" fmla="*/ 1015556 w 1143000"/>
                  <a:gd name="connsiteY118" fmla="*/ 996506 h 1266825"/>
                  <a:gd name="connsiteX119" fmla="*/ 782193 w 1143000"/>
                  <a:gd name="connsiteY119" fmla="*/ 1025081 h 1266825"/>
                  <a:gd name="connsiteX120" fmla="*/ 653606 w 1143000"/>
                  <a:gd name="connsiteY120" fmla="*/ 1077468 h 1266825"/>
                  <a:gd name="connsiteX121" fmla="*/ 586931 w 1143000"/>
                  <a:gd name="connsiteY121" fmla="*/ 1229868 h 1266825"/>
                  <a:gd name="connsiteX122" fmla="*/ 467868 w 1143000"/>
                  <a:gd name="connsiteY122" fmla="*/ 1210818 h 1266825"/>
                  <a:gd name="connsiteX123" fmla="*/ 224981 w 1143000"/>
                  <a:gd name="connsiteY123" fmla="*/ 1267968 h 1266825"/>
                  <a:gd name="connsiteX124" fmla="*/ 210693 w 1143000"/>
                  <a:gd name="connsiteY124" fmla="*/ 1215581 h 1266825"/>
                  <a:gd name="connsiteX125" fmla="*/ 134493 w 1143000"/>
                  <a:gd name="connsiteY125" fmla="*/ 1139381 h 1266825"/>
                  <a:gd name="connsiteX126" fmla="*/ 72581 w 1143000"/>
                  <a:gd name="connsiteY126" fmla="*/ 1115568 h 1266825"/>
                  <a:gd name="connsiteX127" fmla="*/ 29718 w 1143000"/>
                  <a:gd name="connsiteY127" fmla="*/ 1115568 h 1266825"/>
                  <a:gd name="connsiteX128" fmla="*/ 20193 w 1143000"/>
                  <a:gd name="connsiteY128" fmla="*/ 1091756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143000" h="1266825">
                    <a:moveTo>
                      <a:pt x="20193" y="1091756"/>
                    </a:moveTo>
                    <a:lnTo>
                      <a:pt x="29718" y="996506"/>
                    </a:lnTo>
                    <a:lnTo>
                      <a:pt x="1143" y="963168"/>
                    </a:lnTo>
                    <a:lnTo>
                      <a:pt x="1143" y="915543"/>
                    </a:lnTo>
                    <a:lnTo>
                      <a:pt x="44006" y="896493"/>
                    </a:lnTo>
                    <a:lnTo>
                      <a:pt x="39243" y="863156"/>
                    </a:lnTo>
                    <a:lnTo>
                      <a:pt x="134493" y="825056"/>
                    </a:lnTo>
                    <a:lnTo>
                      <a:pt x="148781" y="782193"/>
                    </a:lnTo>
                    <a:lnTo>
                      <a:pt x="177356" y="777431"/>
                    </a:lnTo>
                    <a:lnTo>
                      <a:pt x="205931" y="715518"/>
                    </a:lnTo>
                    <a:lnTo>
                      <a:pt x="239268" y="696468"/>
                    </a:lnTo>
                    <a:lnTo>
                      <a:pt x="282131" y="610743"/>
                    </a:lnTo>
                    <a:lnTo>
                      <a:pt x="315468" y="582168"/>
                    </a:lnTo>
                    <a:lnTo>
                      <a:pt x="310706" y="577406"/>
                    </a:lnTo>
                    <a:lnTo>
                      <a:pt x="329756" y="582168"/>
                    </a:lnTo>
                    <a:lnTo>
                      <a:pt x="339281" y="596456"/>
                    </a:lnTo>
                    <a:lnTo>
                      <a:pt x="334518" y="605981"/>
                    </a:lnTo>
                    <a:lnTo>
                      <a:pt x="348806" y="615506"/>
                    </a:lnTo>
                    <a:lnTo>
                      <a:pt x="348806" y="625031"/>
                    </a:lnTo>
                    <a:lnTo>
                      <a:pt x="367856" y="634556"/>
                    </a:lnTo>
                    <a:lnTo>
                      <a:pt x="386906" y="615506"/>
                    </a:lnTo>
                    <a:lnTo>
                      <a:pt x="396431" y="615506"/>
                    </a:lnTo>
                    <a:lnTo>
                      <a:pt x="410718" y="596456"/>
                    </a:lnTo>
                    <a:lnTo>
                      <a:pt x="396431" y="591693"/>
                    </a:lnTo>
                    <a:lnTo>
                      <a:pt x="401193" y="577406"/>
                    </a:lnTo>
                    <a:lnTo>
                      <a:pt x="434531" y="563118"/>
                    </a:lnTo>
                    <a:lnTo>
                      <a:pt x="425006" y="558356"/>
                    </a:lnTo>
                    <a:lnTo>
                      <a:pt x="439293" y="501206"/>
                    </a:lnTo>
                    <a:lnTo>
                      <a:pt x="467868" y="510731"/>
                    </a:lnTo>
                    <a:lnTo>
                      <a:pt x="482156" y="496443"/>
                    </a:lnTo>
                    <a:lnTo>
                      <a:pt x="520256" y="496443"/>
                    </a:lnTo>
                    <a:lnTo>
                      <a:pt x="539306" y="515493"/>
                    </a:lnTo>
                    <a:lnTo>
                      <a:pt x="563118" y="491681"/>
                    </a:lnTo>
                    <a:lnTo>
                      <a:pt x="553593" y="472631"/>
                    </a:lnTo>
                    <a:lnTo>
                      <a:pt x="596456" y="482156"/>
                    </a:lnTo>
                    <a:lnTo>
                      <a:pt x="605981" y="463106"/>
                    </a:lnTo>
                    <a:lnTo>
                      <a:pt x="639318" y="453581"/>
                    </a:lnTo>
                    <a:lnTo>
                      <a:pt x="648843" y="463106"/>
                    </a:lnTo>
                    <a:lnTo>
                      <a:pt x="648843" y="448818"/>
                    </a:lnTo>
                    <a:lnTo>
                      <a:pt x="658368" y="448818"/>
                    </a:lnTo>
                    <a:lnTo>
                      <a:pt x="648843" y="434531"/>
                    </a:lnTo>
                    <a:lnTo>
                      <a:pt x="658368" y="429768"/>
                    </a:lnTo>
                    <a:lnTo>
                      <a:pt x="663131" y="405956"/>
                    </a:lnTo>
                    <a:lnTo>
                      <a:pt x="653606" y="367856"/>
                    </a:lnTo>
                    <a:lnTo>
                      <a:pt x="663131" y="334518"/>
                    </a:lnTo>
                    <a:lnTo>
                      <a:pt x="677418" y="324993"/>
                    </a:lnTo>
                    <a:lnTo>
                      <a:pt x="667893" y="301181"/>
                    </a:lnTo>
                    <a:lnTo>
                      <a:pt x="686943" y="277368"/>
                    </a:lnTo>
                    <a:lnTo>
                      <a:pt x="686943" y="258318"/>
                    </a:lnTo>
                    <a:lnTo>
                      <a:pt x="710756" y="244031"/>
                    </a:lnTo>
                    <a:lnTo>
                      <a:pt x="701231" y="229743"/>
                    </a:lnTo>
                    <a:lnTo>
                      <a:pt x="672656" y="215456"/>
                    </a:lnTo>
                    <a:lnTo>
                      <a:pt x="691706" y="196406"/>
                    </a:lnTo>
                    <a:lnTo>
                      <a:pt x="682181" y="182118"/>
                    </a:lnTo>
                    <a:lnTo>
                      <a:pt x="686943" y="163068"/>
                    </a:lnTo>
                    <a:lnTo>
                      <a:pt x="734568" y="158306"/>
                    </a:lnTo>
                    <a:lnTo>
                      <a:pt x="744093" y="144018"/>
                    </a:lnTo>
                    <a:lnTo>
                      <a:pt x="758381" y="153543"/>
                    </a:lnTo>
                    <a:lnTo>
                      <a:pt x="782193" y="153543"/>
                    </a:lnTo>
                    <a:lnTo>
                      <a:pt x="844106" y="129731"/>
                    </a:lnTo>
                    <a:lnTo>
                      <a:pt x="863156" y="105918"/>
                    </a:lnTo>
                    <a:lnTo>
                      <a:pt x="882206" y="110681"/>
                    </a:lnTo>
                    <a:lnTo>
                      <a:pt x="896493" y="82106"/>
                    </a:lnTo>
                    <a:lnTo>
                      <a:pt x="906018" y="72581"/>
                    </a:lnTo>
                    <a:lnTo>
                      <a:pt x="910781" y="63056"/>
                    </a:lnTo>
                    <a:lnTo>
                      <a:pt x="901256" y="48768"/>
                    </a:lnTo>
                    <a:lnTo>
                      <a:pt x="920306" y="39243"/>
                    </a:lnTo>
                    <a:lnTo>
                      <a:pt x="925068" y="15431"/>
                    </a:lnTo>
                    <a:lnTo>
                      <a:pt x="953643" y="20193"/>
                    </a:lnTo>
                    <a:lnTo>
                      <a:pt x="963168" y="5906"/>
                    </a:lnTo>
                    <a:lnTo>
                      <a:pt x="982218" y="20193"/>
                    </a:lnTo>
                    <a:lnTo>
                      <a:pt x="1001268" y="1143"/>
                    </a:lnTo>
                    <a:lnTo>
                      <a:pt x="1029843" y="1143"/>
                    </a:lnTo>
                    <a:lnTo>
                      <a:pt x="1039368" y="10668"/>
                    </a:lnTo>
                    <a:lnTo>
                      <a:pt x="1044131" y="29718"/>
                    </a:lnTo>
                    <a:lnTo>
                      <a:pt x="1077468" y="53531"/>
                    </a:lnTo>
                    <a:lnTo>
                      <a:pt x="1077468" y="67818"/>
                    </a:lnTo>
                    <a:lnTo>
                      <a:pt x="1067943" y="77343"/>
                    </a:lnTo>
                    <a:lnTo>
                      <a:pt x="1034606" y="86868"/>
                    </a:lnTo>
                    <a:lnTo>
                      <a:pt x="1025081" y="129731"/>
                    </a:lnTo>
                    <a:lnTo>
                      <a:pt x="986981" y="148781"/>
                    </a:lnTo>
                    <a:lnTo>
                      <a:pt x="934593" y="196406"/>
                    </a:lnTo>
                    <a:lnTo>
                      <a:pt x="925068" y="229743"/>
                    </a:lnTo>
                    <a:lnTo>
                      <a:pt x="901256" y="253556"/>
                    </a:lnTo>
                    <a:lnTo>
                      <a:pt x="901256" y="263081"/>
                    </a:lnTo>
                    <a:lnTo>
                      <a:pt x="896493" y="277368"/>
                    </a:lnTo>
                    <a:lnTo>
                      <a:pt x="901256" y="310706"/>
                    </a:lnTo>
                    <a:lnTo>
                      <a:pt x="920306" y="344043"/>
                    </a:lnTo>
                    <a:lnTo>
                      <a:pt x="915543" y="358331"/>
                    </a:lnTo>
                    <a:lnTo>
                      <a:pt x="920306" y="382143"/>
                    </a:lnTo>
                    <a:lnTo>
                      <a:pt x="872681" y="429768"/>
                    </a:lnTo>
                    <a:lnTo>
                      <a:pt x="882206" y="472631"/>
                    </a:lnTo>
                    <a:lnTo>
                      <a:pt x="925068" y="477393"/>
                    </a:lnTo>
                    <a:lnTo>
                      <a:pt x="972693" y="467868"/>
                    </a:lnTo>
                    <a:lnTo>
                      <a:pt x="977456" y="482156"/>
                    </a:lnTo>
                    <a:lnTo>
                      <a:pt x="977456" y="501206"/>
                    </a:lnTo>
                    <a:lnTo>
                      <a:pt x="986981" y="520256"/>
                    </a:lnTo>
                    <a:lnTo>
                      <a:pt x="1034606" y="548831"/>
                    </a:lnTo>
                    <a:lnTo>
                      <a:pt x="1034606" y="567881"/>
                    </a:lnTo>
                    <a:lnTo>
                      <a:pt x="1010793" y="558356"/>
                    </a:lnTo>
                    <a:lnTo>
                      <a:pt x="996506" y="572643"/>
                    </a:lnTo>
                    <a:lnTo>
                      <a:pt x="1010793" y="620268"/>
                    </a:lnTo>
                    <a:lnTo>
                      <a:pt x="1006031" y="625031"/>
                    </a:lnTo>
                    <a:lnTo>
                      <a:pt x="1010793" y="644081"/>
                    </a:lnTo>
                    <a:lnTo>
                      <a:pt x="1058418" y="720281"/>
                    </a:lnTo>
                    <a:lnTo>
                      <a:pt x="1077468" y="720281"/>
                    </a:lnTo>
                    <a:lnTo>
                      <a:pt x="1086993" y="729806"/>
                    </a:lnTo>
                    <a:lnTo>
                      <a:pt x="1082231" y="744093"/>
                    </a:lnTo>
                    <a:lnTo>
                      <a:pt x="1063181" y="748856"/>
                    </a:lnTo>
                    <a:lnTo>
                      <a:pt x="1072706" y="767906"/>
                    </a:lnTo>
                    <a:lnTo>
                      <a:pt x="1082231" y="777431"/>
                    </a:lnTo>
                    <a:lnTo>
                      <a:pt x="1072706" y="801243"/>
                    </a:lnTo>
                    <a:lnTo>
                      <a:pt x="1086993" y="815531"/>
                    </a:lnTo>
                    <a:lnTo>
                      <a:pt x="1091756" y="844106"/>
                    </a:lnTo>
                    <a:lnTo>
                      <a:pt x="1144143" y="872681"/>
                    </a:lnTo>
                    <a:lnTo>
                      <a:pt x="1144143" y="910781"/>
                    </a:lnTo>
                    <a:lnTo>
                      <a:pt x="1129856" y="920306"/>
                    </a:lnTo>
                    <a:lnTo>
                      <a:pt x="1144143" y="967931"/>
                    </a:lnTo>
                    <a:lnTo>
                      <a:pt x="1015556" y="996506"/>
                    </a:lnTo>
                    <a:lnTo>
                      <a:pt x="782193" y="1025081"/>
                    </a:lnTo>
                    <a:lnTo>
                      <a:pt x="653606" y="1077468"/>
                    </a:lnTo>
                    <a:lnTo>
                      <a:pt x="586931" y="1229868"/>
                    </a:lnTo>
                    <a:lnTo>
                      <a:pt x="467868" y="1210818"/>
                    </a:lnTo>
                    <a:lnTo>
                      <a:pt x="224981" y="1267968"/>
                    </a:lnTo>
                    <a:lnTo>
                      <a:pt x="210693" y="1215581"/>
                    </a:lnTo>
                    <a:lnTo>
                      <a:pt x="134493" y="1139381"/>
                    </a:lnTo>
                    <a:lnTo>
                      <a:pt x="72581" y="1115568"/>
                    </a:lnTo>
                    <a:lnTo>
                      <a:pt x="29718" y="1115568"/>
                    </a:lnTo>
                    <a:lnTo>
                      <a:pt x="20193" y="109175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Полилиния: фигура 251">
                <a:extLst>
                  <a:ext uri="{FF2B5EF4-FFF2-40B4-BE49-F238E27FC236}">
                    <a16:creationId xmlns="" xmlns:a16="http://schemas.microsoft.com/office/drawing/2014/main" id="{8E8DBFC0-7D35-4B34-9B5A-B0D1745AD912}"/>
                  </a:ext>
                </a:extLst>
              </p:cNvPr>
              <p:cNvSpPr/>
              <p:nvPr/>
            </p:nvSpPr>
            <p:spPr>
              <a:xfrm>
                <a:off x="6124193" y="5014531"/>
                <a:ext cx="600075" cy="542925"/>
              </a:xfrm>
              <a:custGeom>
                <a:avLst/>
                <a:gdLst>
                  <a:gd name="connsiteX0" fmla="*/ 1143 w 600075"/>
                  <a:gd name="connsiteY0" fmla="*/ 453581 h 542925"/>
                  <a:gd name="connsiteX1" fmla="*/ 34481 w 600075"/>
                  <a:gd name="connsiteY1" fmla="*/ 415481 h 542925"/>
                  <a:gd name="connsiteX2" fmla="*/ 34481 w 600075"/>
                  <a:gd name="connsiteY2" fmla="*/ 391668 h 542925"/>
                  <a:gd name="connsiteX3" fmla="*/ 39243 w 600075"/>
                  <a:gd name="connsiteY3" fmla="*/ 382143 h 542925"/>
                  <a:gd name="connsiteX4" fmla="*/ 29718 w 600075"/>
                  <a:gd name="connsiteY4" fmla="*/ 344043 h 542925"/>
                  <a:gd name="connsiteX5" fmla="*/ 105918 w 600075"/>
                  <a:gd name="connsiteY5" fmla="*/ 301181 h 542925"/>
                  <a:gd name="connsiteX6" fmla="*/ 115443 w 600075"/>
                  <a:gd name="connsiteY6" fmla="*/ 286893 h 542925"/>
                  <a:gd name="connsiteX7" fmla="*/ 105918 w 600075"/>
                  <a:gd name="connsiteY7" fmla="*/ 258318 h 542925"/>
                  <a:gd name="connsiteX8" fmla="*/ 158306 w 600075"/>
                  <a:gd name="connsiteY8" fmla="*/ 215456 h 542925"/>
                  <a:gd name="connsiteX9" fmla="*/ 196406 w 600075"/>
                  <a:gd name="connsiteY9" fmla="*/ 148781 h 542925"/>
                  <a:gd name="connsiteX10" fmla="*/ 215456 w 600075"/>
                  <a:gd name="connsiteY10" fmla="*/ 153543 h 542925"/>
                  <a:gd name="connsiteX11" fmla="*/ 220218 w 600075"/>
                  <a:gd name="connsiteY11" fmla="*/ 182118 h 542925"/>
                  <a:gd name="connsiteX12" fmla="*/ 234506 w 600075"/>
                  <a:gd name="connsiteY12" fmla="*/ 196406 h 542925"/>
                  <a:gd name="connsiteX13" fmla="*/ 263081 w 600075"/>
                  <a:gd name="connsiteY13" fmla="*/ 186881 h 542925"/>
                  <a:gd name="connsiteX14" fmla="*/ 263081 w 600075"/>
                  <a:gd name="connsiteY14" fmla="*/ 167831 h 542925"/>
                  <a:gd name="connsiteX15" fmla="*/ 272606 w 600075"/>
                  <a:gd name="connsiteY15" fmla="*/ 144018 h 542925"/>
                  <a:gd name="connsiteX16" fmla="*/ 296418 w 600075"/>
                  <a:gd name="connsiteY16" fmla="*/ 153543 h 542925"/>
                  <a:gd name="connsiteX17" fmla="*/ 310706 w 600075"/>
                  <a:gd name="connsiteY17" fmla="*/ 144018 h 542925"/>
                  <a:gd name="connsiteX18" fmla="*/ 310706 w 600075"/>
                  <a:gd name="connsiteY18" fmla="*/ 96393 h 542925"/>
                  <a:gd name="connsiteX19" fmla="*/ 324993 w 600075"/>
                  <a:gd name="connsiteY19" fmla="*/ 77343 h 542925"/>
                  <a:gd name="connsiteX20" fmla="*/ 329756 w 600075"/>
                  <a:gd name="connsiteY20" fmla="*/ 91631 h 542925"/>
                  <a:gd name="connsiteX21" fmla="*/ 348806 w 600075"/>
                  <a:gd name="connsiteY21" fmla="*/ 101156 h 542925"/>
                  <a:gd name="connsiteX22" fmla="*/ 386906 w 600075"/>
                  <a:gd name="connsiteY22" fmla="*/ 44006 h 542925"/>
                  <a:gd name="connsiteX23" fmla="*/ 453581 w 600075"/>
                  <a:gd name="connsiteY23" fmla="*/ 5906 h 542925"/>
                  <a:gd name="connsiteX24" fmla="*/ 472631 w 600075"/>
                  <a:gd name="connsiteY24" fmla="*/ 1143 h 542925"/>
                  <a:gd name="connsiteX25" fmla="*/ 496443 w 600075"/>
                  <a:gd name="connsiteY25" fmla="*/ 10668 h 542925"/>
                  <a:gd name="connsiteX26" fmla="*/ 548831 w 600075"/>
                  <a:gd name="connsiteY26" fmla="*/ 48768 h 542925"/>
                  <a:gd name="connsiteX27" fmla="*/ 539306 w 600075"/>
                  <a:gd name="connsiteY27" fmla="*/ 58293 h 542925"/>
                  <a:gd name="connsiteX28" fmla="*/ 544068 w 600075"/>
                  <a:gd name="connsiteY28" fmla="*/ 120206 h 542925"/>
                  <a:gd name="connsiteX29" fmla="*/ 520256 w 600075"/>
                  <a:gd name="connsiteY29" fmla="*/ 134493 h 542925"/>
                  <a:gd name="connsiteX30" fmla="*/ 515493 w 600075"/>
                  <a:gd name="connsiteY30" fmla="*/ 163068 h 542925"/>
                  <a:gd name="connsiteX31" fmla="*/ 520256 w 600075"/>
                  <a:gd name="connsiteY31" fmla="*/ 167831 h 542925"/>
                  <a:gd name="connsiteX32" fmla="*/ 534543 w 600075"/>
                  <a:gd name="connsiteY32" fmla="*/ 163068 h 542925"/>
                  <a:gd name="connsiteX33" fmla="*/ 553593 w 600075"/>
                  <a:gd name="connsiteY33" fmla="*/ 182118 h 542925"/>
                  <a:gd name="connsiteX34" fmla="*/ 591693 w 600075"/>
                  <a:gd name="connsiteY34" fmla="*/ 196406 h 542925"/>
                  <a:gd name="connsiteX35" fmla="*/ 601218 w 600075"/>
                  <a:gd name="connsiteY35" fmla="*/ 220218 h 542925"/>
                  <a:gd name="connsiteX36" fmla="*/ 577406 w 600075"/>
                  <a:gd name="connsiteY36" fmla="*/ 277368 h 542925"/>
                  <a:gd name="connsiteX37" fmla="*/ 520256 w 600075"/>
                  <a:gd name="connsiteY37" fmla="*/ 282131 h 542925"/>
                  <a:gd name="connsiteX38" fmla="*/ 525018 w 600075"/>
                  <a:gd name="connsiteY38" fmla="*/ 324993 h 542925"/>
                  <a:gd name="connsiteX39" fmla="*/ 515493 w 600075"/>
                  <a:gd name="connsiteY39" fmla="*/ 329756 h 542925"/>
                  <a:gd name="connsiteX40" fmla="*/ 510731 w 600075"/>
                  <a:gd name="connsiteY40" fmla="*/ 348806 h 542925"/>
                  <a:gd name="connsiteX41" fmla="*/ 453581 w 600075"/>
                  <a:gd name="connsiteY41" fmla="*/ 358331 h 542925"/>
                  <a:gd name="connsiteX42" fmla="*/ 405956 w 600075"/>
                  <a:gd name="connsiteY42" fmla="*/ 382143 h 542925"/>
                  <a:gd name="connsiteX43" fmla="*/ 372618 w 600075"/>
                  <a:gd name="connsiteY43" fmla="*/ 367856 h 542925"/>
                  <a:gd name="connsiteX44" fmla="*/ 353568 w 600075"/>
                  <a:gd name="connsiteY44" fmla="*/ 382143 h 542925"/>
                  <a:gd name="connsiteX45" fmla="*/ 339281 w 600075"/>
                  <a:gd name="connsiteY45" fmla="*/ 425006 h 542925"/>
                  <a:gd name="connsiteX46" fmla="*/ 315468 w 600075"/>
                  <a:gd name="connsiteY46" fmla="*/ 439293 h 542925"/>
                  <a:gd name="connsiteX47" fmla="*/ 277368 w 600075"/>
                  <a:gd name="connsiteY47" fmla="*/ 429768 h 542925"/>
                  <a:gd name="connsiteX48" fmla="*/ 196406 w 600075"/>
                  <a:gd name="connsiteY48" fmla="*/ 458343 h 542925"/>
                  <a:gd name="connsiteX49" fmla="*/ 158306 w 600075"/>
                  <a:gd name="connsiteY49" fmla="*/ 491681 h 542925"/>
                  <a:gd name="connsiteX50" fmla="*/ 148781 w 600075"/>
                  <a:gd name="connsiteY50" fmla="*/ 529781 h 542925"/>
                  <a:gd name="connsiteX51" fmla="*/ 129731 w 600075"/>
                  <a:gd name="connsiteY51" fmla="*/ 548831 h 542925"/>
                  <a:gd name="connsiteX52" fmla="*/ 34481 w 600075"/>
                  <a:gd name="connsiteY52" fmla="*/ 482156 h 542925"/>
                  <a:gd name="connsiteX53" fmla="*/ 5906 w 600075"/>
                  <a:gd name="connsiteY53" fmla="*/ 482156 h 542925"/>
                  <a:gd name="connsiteX54" fmla="*/ 1143 w 600075"/>
                  <a:gd name="connsiteY54" fmla="*/ 45358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00075" h="542925">
                    <a:moveTo>
                      <a:pt x="1143" y="453581"/>
                    </a:moveTo>
                    <a:lnTo>
                      <a:pt x="34481" y="415481"/>
                    </a:lnTo>
                    <a:lnTo>
                      <a:pt x="34481" y="391668"/>
                    </a:lnTo>
                    <a:lnTo>
                      <a:pt x="39243" y="382143"/>
                    </a:lnTo>
                    <a:lnTo>
                      <a:pt x="29718" y="344043"/>
                    </a:lnTo>
                    <a:lnTo>
                      <a:pt x="105918" y="301181"/>
                    </a:lnTo>
                    <a:lnTo>
                      <a:pt x="115443" y="286893"/>
                    </a:lnTo>
                    <a:lnTo>
                      <a:pt x="105918" y="258318"/>
                    </a:lnTo>
                    <a:lnTo>
                      <a:pt x="158306" y="215456"/>
                    </a:lnTo>
                    <a:lnTo>
                      <a:pt x="196406" y="148781"/>
                    </a:lnTo>
                    <a:lnTo>
                      <a:pt x="215456" y="153543"/>
                    </a:lnTo>
                    <a:lnTo>
                      <a:pt x="220218" y="182118"/>
                    </a:lnTo>
                    <a:lnTo>
                      <a:pt x="234506" y="196406"/>
                    </a:lnTo>
                    <a:lnTo>
                      <a:pt x="263081" y="186881"/>
                    </a:lnTo>
                    <a:lnTo>
                      <a:pt x="263081" y="167831"/>
                    </a:lnTo>
                    <a:lnTo>
                      <a:pt x="272606" y="144018"/>
                    </a:lnTo>
                    <a:lnTo>
                      <a:pt x="296418" y="153543"/>
                    </a:lnTo>
                    <a:lnTo>
                      <a:pt x="310706" y="144018"/>
                    </a:lnTo>
                    <a:lnTo>
                      <a:pt x="310706" y="96393"/>
                    </a:lnTo>
                    <a:lnTo>
                      <a:pt x="324993" y="77343"/>
                    </a:lnTo>
                    <a:lnTo>
                      <a:pt x="329756" y="91631"/>
                    </a:lnTo>
                    <a:lnTo>
                      <a:pt x="348806" y="101156"/>
                    </a:lnTo>
                    <a:lnTo>
                      <a:pt x="386906" y="44006"/>
                    </a:lnTo>
                    <a:lnTo>
                      <a:pt x="453581" y="5906"/>
                    </a:lnTo>
                    <a:lnTo>
                      <a:pt x="472631" y="1143"/>
                    </a:lnTo>
                    <a:lnTo>
                      <a:pt x="496443" y="10668"/>
                    </a:lnTo>
                    <a:lnTo>
                      <a:pt x="548831" y="48768"/>
                    </a:lnTo>
                    <a:lnTo>
                      <a:pt x="539306" y="58293"/>
                    </a:lnTo>
                    <a:lnTo>
                      <a:pt x="544068" y="120206"/>
                    </a:lnTo>
                    <a:lnTo>
                      <a:pt x="520256" y="134493"/>
                    </a:lnTo>
                    <a:lnTo>
                      <a:pt x="515493" y="163068"/>
                    </a:lnTo>
                    <a:lnTo>
                      <a:pt x="520256" y="167831"/>
                    </a:lnTo>
                    <a:lnTo>
                      <a:pt x="534543" y="163068"/>
                    </a:lnTo>
                    <a:lnTo>
                      <a:pt x="553593" y="182118"/>
                    </a:lnTo>
                    <a:lnTo>
                      <a:pt x="591693" y="196406"/>
                    </a:lnTo>
                    <a:lnTo>
                      <a:pt x="601218" y="220218"/>
                    </a:lnTo>
                    <a:lnTo>
                      <a:pt x="577406" y="277368"/>
                    </a:lnTo>
                    <a:lnTo>
                      <a:pt x="520256" y="282131"/>
                    </a:lnTo>
                    <a:lnTo>
                      <a:pt x="525018" y="324993"/>
                    </a:lnTo>
                    <a:lnTo>
                      <a:pt x="515493" y="329756"/>
                    </a:lnTo>
                    <a:lnTo>
                      <a:pt x="510731" y="348806"/>
                    </a:lnTo>
                    <a:lnTo>
                      <a:pt x="453581" y="358331"/>
                    </a:lnTo>
                    <a:lnTo>
                      <a:pt x="405956" y="382143"/>
                    </a:lnTo>
                    <a:lnTo>
                      <a:pt x="372618" y="367856"/>
                    </a:lnTo>
                    <a:lnTo>
                      <a:pt x="353568" y="382143"/>
                    </a:lnTo>
                    <a:lnTo>
                      <a:pt x="339281" y="425006"/>
                    </a:lnTo>
                    <a:lnTo>
                      <a:pt x="315468" y="439293"/>
                    </a:lnTo>
                    <a:lnTo>
                      <a:pt x="277368" y="429768"/>
                    </a:lnTo>
                    <a:lnTo>
                      <a:pt x="196406" y="458343"/>
                    </a:lnTo>
                    <a:lnTo>
                      <a:pt x="158306" y="491681"/>
                    </a:lnTo>
                    <a:lnTo>
                      <a:pt x="148781" y="529781"/>
                    </a:lnTo>
                    <a:lnTo>
                      <a:pt x="129731" y="548831"/>
                    </a:lnTo>
                    <a:lnTo>
                      <a:pt x="34481" y="482156"/>
                    </a:lnTo>
                    <a:lnTo>
                      <a:pt x="5906" y="482156"/>
                    </a:lnTo>
                    <a:lnTo>
                      <a:pt x="1143" y="453581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3" name="Полилиния: фигура 252">
                <a:extLst>
                  <a:ext uri="{FF2B5EF4-FFF2-40B4-BE49-F238E27FC236}">
                    <a16:creationId xmlns="" xmlns:a16="http://schemas.microsoft.com/office/drawing/2014/main" id="{9903E678-4ECE-4D6F-BA43-AF0EF7B2327B}"/>
                  </a:ext>
                </a:extLst>
              </p:cNvPr>
              <p:cNvSpPr/>
              <p:nvPr/>
            </p:nvSpPr>
            <p:spPr>
              <a:xfrm>
                <a:off x="2899981" y="4070128"/>
                <a:ext cx="1590675" cy="1095375"/>
              </a:xfrm>
              <a:custGeom>
                <a:avLst/>
                <a:gdLst>
                  <a:gd name="connsiteX0" fmla="*/ 1143 w 1590675"/>
                  <a:gd name="connsiteY0" fmla="*/ 667893 h 1095375"/>
                  <a:gd name="connsiteX1" fmla="*/ 24956 w 1590675"/>
                  <a:gd name="connsiteY1" fmla="*/ 648843 h 1095375"/>
                  <a:gd name="connsiteX2" fmla="*/ 39243 w 1590675"/>
                  <a:gd name="connsiteY2" fmla="*/ 610743 h 1095375"/>
                  <a:gd name="connsiteX3" fmla="*/ 58293 w 1590675"/>
                  <a:gd name="connsiteY3" fmla="*/ 605981 h 1095375"/>
                  <a:gd name="connsiteX4" fmla="*/ 63056 w 1590675"/>
                  <a:gd name="connsiteY4" fmla="*/ 586931 h 1095375"/>
                  <a:gd name="connsiteX5" fmla="*/ 72581 w 1590675"/>
                  <a:gd name="connsiteY5" fmla="*/ 586931 h 1095375"/>
                  <a:gd name="connsiteX6" fmla="*/ 53531 w 1590675"/>
                  <a:gd name="connsiteY6" fmla="*/ 572643 h 1095375"/>
                  <a:gd name="connsiteX7" fmla="*/ 58293 w 1590675"/>
                  <a:gd name="connsiteY7" fmla="*/ 563118 h 1095375"/>
                  <a:gd name="connsiteX8" fmla="*/ 53531 w 1590675"/>
                  <a:gd name="connsiteY8" fmla="*/ 539306 h 1095375"/>
                  <a:gd name="connsiteX9" fmla="*/ 82106 w 1590675"/>
                  <a:gd name="connsiteY9" fmla="*/ 525018 h 1095375"/>
                  <a:gd name="connsiteX10" fmla="*/ 82106 w 1590675"/>
                  <a:gd name="connsiteY10" fmla="*/ 505968 h 1095375"/>
                  <a:gd name="connsiteX11" fmla="*/ 96393 w 1590675"/>
                  <a:gd name="connsiteY11" fmla="*/ 510731 h 1095375"/>
                  <a:gd name="connsiteX12" fmla="*/ 105918 w 1590675"/>
                  <a:gd name="connsiteY12" fmla="*/ 491681 h 1095375"/>
                  <a:gd name="connsiteX13" fmla="*/ 105918 w 1590675"/>
                  <a:gd name="connsiteY13" fmla="*/ 472631 h 1095375"/>
                  <a:gd name="connsiteX14" fmla="*/ 115443 w 1590675"/>
                  <a:gd name="connsiteY14" fmla="*/ 463106 h 1095375"/>
                  <a:gd name="connsiteX15" fmla="*/ 101156 w 1590675"/>
                  <a:gd name="connsiteY15" fmla="*/ 429768 h 1095375"/>
                  <a:gd name="connsiteX16" fmla="*/ 105918 w 1590675"/>
                  <a:gd name="connsiteY16" fmla="*/ 415481 h 1095375"/>
                  <a:gd name="connsiteX17" fmla="*/ 96393 w 1590675"/>
                  <a:gd name="connsiteY17" fmla="*/ 405956 h 1095375"/>
                  <a:gd name="connsiteX18" fmla="*/ 67818 w 1590675"/>
                  <a:gd name="connsiteY18" fmla="*/ 410718 h 1095375"/>
                  <a:gd name="connsiteX19" fmla="*/ 77343 w 1590675"/>
                  <a:gd name="connsiteY19" fmla="*/ 401193 h 1095375"/>
                  <a:gd name="connsiteX20" fmla="*/ 67818 w 1590675"/>
                  <a:gd name="connsiteY20" fmla="*/ 386906 h 1095375"/>
                  <a:gd name="connsiteX21" fmla="*/ 77343 w 1590675"/>
                  <a:gd name="connsiteY21" fmla="*/ 367856 h 1095375"/>
                  <a:gd name="connsiteX22" fmla="*/ 86868 w 1590675"/>
                  <a:gd name="connsiteY22" fmla="*/ 358331 h 1095375"/>
                  <a:gd name="connsiteX23" fmla="*/ 82106 w 1590675"/>
                  <a:gd name="connsiteY23" fmla="*/ 344043 h 1095375"/>
                  <a:gd name="connsiteX24" fmla="*/ 96393 w 1590675"/>
                  <a:gd name="connsiteY24" fmla="*/ 320231 h 1095375"/>
                  <a:gd name="connsiteX25" fmla="*/ 110681 w 1590675"/>
                  <a:gd name="connsiteY25" fmla="*/ 320231 h 1095375"/>
                  <a:gd name="connsiteX26" fmla="*/ 177356 w 1590675"/>
                  <a:gd name="connsiteY26" fmla="*/ 358331 h 1095375"/>
                  <a:gd name="connsiteX27" fmla="*/ 210693 w 1590675"/>
                  <a:gd name="connsiteY27" fmla="*/ 358331 h 1095375"/>
                  <a:gd name="connsiteX28" fmla="*/ 205931 w 1590675"/>
                  <a:gd name="connsiteY28" fmla="*/ 324993 h 1095375"/>
                  <a:gd name="connsiteX29" fmla="*/ 224981 w 1590675"/>
                  <a:gd name="connsiteY29" fmla="*/ 315468 h 1095375"/>
                  <a:gd name="connsiteX30" fmla="*/ 205931 w 1590675"/>
                  <a:gd name="connsiteY30" fmla="*/ 296418 h 1095375"/>
                  <a:gd name="connsiteX31" fmla="*/ 210693 w 1590675"/>
                  <a:gd name="connsiteY31" fmla="*/ 277368 h 1095375"/>
                  <a:gd name="connsiteX32" fmla="*/ 239268 w 1590675"/>
                  <a:gd name="connsiteY32" fmla="*/ 272606 h 1095375"/>
                  <a:gd name="connsiteX33" fmla="*/ 258318 w 1590675"/>
                  <a:gd name="connsiteY33" fmla="*/ 244031 h 1095375"/>
                  <a:gd name="connsiteX34" fmla="*/ 253556 w 1590675"/>
                  <a:gd name="connsiteY34" fmla="*/ 229743 h 1095375"/>
                  <a:gd name="connsiteX35" fmla="*/ 258318 w 1590675"/>
                  <a:gd name="connsiteY35" fmla="*/ 224981 h 1095375"/>
                  <a:gd name="connsiteX36" fmla="*/ 248793 w 1590675"/>
                  <a:gd name="connsiteY36" fmla="*/ 215456 h 1095375"/>
                  <a:gd name="connsiteX37" fmla="*/ 253556 w 1590675"/>
                  <a:gd name="connsiteY37" fmla="*/ 201168 h 1095375"/>
                  <a:gd name="connsiteX38" fmla="*/ 282131 w 1590675"/>
                  <a:gd name="connsiteY38" fmla="*/ 186881 h 1095375"/>
                  <a:gd name="connsiteX39" fmla="*/ 315468 w 1590675"/>
                  <a:gd name="connsiteY39" fmla="*/ 196406 h 1095375"/>
                  <a:gd name="connsiteX40" fmla="*/ 339281 w 1590675"/>
                  <a:gd name="connsiteY40" fmla="*/ 172593 h 1095375"/>
                  <a:gd name="connsiteX41" fmla="*/ 382143 w 1590675"/>
                  <a:gd name="connsiteY41" fmla="*/ 163068 h 1095375"/>
                  <a:gd name="connsiteX42" fmla="*/ 405956 w 1590675"/>
                  <a:gd name="connsiteY42" fmla="*/ 124968 h 1095375"/>
                  <a:gd name="connsiteX43" fmla="*/ 425006 w 1590675"/>
                  <a:gd name="connsiteY43" fmla="*/ 129731 h 1095375"/>
                  <a:gd name="connsiteX44" fmla="*/ 434531 w 1590675"/>
                  <a:gd name="connsiteY44" fmla="*/ 105918 h 1095375"/>
                  <a:gd name="connsiteX45" fmla="*/ 425006 w 1590675"/>
                  <a:gd name="connsiteY45" fmla="*/ 77343 h 1095375"/>
                  <a:gd name="connsiteX46" fmla="*/ 434531 w 1590675"/>
                  <a:gd name="connsiteY46" fmla="*/ 63056 h 1095375"/>
                  <a:gd name="connsiteX47" fmla="*/ 429768 w 1590675"/>
                  <a:gd name="connsiteY47" fmla="*/ 48768 h 1095375"/>
                  <a:gd name="connsiteX48" fmla="*/ 463106 w 1590675"/>
                  <a:gd name="connsiteY48" fmla="*/ 48768 h 1095375"/>
                  <a:gd name="connsiteX49" fmla="*/ 472631 w 1590675"/>
                  <a:gd name="connsiteY49" fmla="*/ 34481 h 1095375"/>
                  <a:gd name="connsiteX50" fmla="*/ 515493 w 1590675"/>
                  <a:gd name="connsiteY50" fmla="*/ 53531 h 1095375"/>
                  <a:gd name="connsiteX51" fmla="*/ 525018 w 1590675"/>
                  <a:gd name="connsiteY51" fmla="*/ 20193 h 1095375"/>
                  <a:gd name="connsiteX52" fmla="*/ 558356 w 1590675"/>
                  <a:gd name="connsiteY52" fmla="*/ 1143 h 1095375"/>
                  <a:gd name="connsiteX53" fmla="*/ 572643 w 1590675"/>
                  <a:gd name="connsiteY53" fmla="*/ 1143 h 1095375"/>
                  <a:gd name="connsiteX54" fmla="*/ 586931 w 1590675"/>
                  <a:gd name="connsiteY54" fmla="*/ 15431 h 1095375"/>
                  <a:gd name="connsiteX55" fmla="*/ 586931 w 1590675"/>
                  <a:gd name="connsiteY55" fmla="*/ 39243 h 1095375"/>
                  <a:gd name="connsiteX56" fmla="*/ 639318 w 1590675"/>
                  <a:gd name="connsiteY56" fmla="*/ 86868 h 1095375"/>
                  <a:gd name="connsiteX57" fmla="*/ 629793 w 1590675"/>
                  <a:gd name="connsiteY57" fmla="*/ 91631 h 1095375"/>
                  <a:gd name="connsiteX58" fmla="*/ 634556 w 1590675"/>
                  <a:gd name="connsiteY58" fmla="*/ 105918 h 1095375"/>
                  <a:gd name="connsiteX59" fmla="*/ 625031 w 1590675"/>
                  <a:gd name="connsiteY59" fmla="*/ 105918 h 1095375"/>
                  <a:gd name="connsiteX60" fmla="*/ 634556 w 1590675"/>
                  <a:gd name="connsiteY60" fmla="*/ 120206 h 1095375"/>
                  <a:gd name="connsiteX61" fmla="*/ 605981 w 1590675"/>
                  <a:gd name="connsiteY61" fmla="*/ 139256 h 1095375"/>
                  <a:gd name="connsiteX62" fmla="*/ 620268 w 1590675"/>
                  <a:gd name="connsiteY62" fmla="*/ 144018 h 1095375"/>
                  <a:gd name="connsiteX63" fmla="*/ 615506 w 1590675"/>
                  <a:gd name="connsiteY63" fmla="*/ 158306 h 1095375"/>
                  <a:gd name="connsiteX64" fmla="*/ 629793 w 1590675"/>
                  <a:gd name="connsiteY64" fmla="*/ 172593 h 1095375"/>
                  <a:gd name="connsiteX65" fmla="*/ 625031 w 1590675"/>
                  <a:gd name="connsiteY65" fmla="*/ 177356 h 1095375"/>
                  <a:gd name="connsiteX66" fmla="*/ 667893 w 1590675"/>
                  <a:gd name="connsiteY66" fmla="*/ 205931 h 1095375"/>
                  <a:gd name="connsiteX67" fmla="*/ 677418 w 1590675"/>
                  <a:gd name="connsiteY67" fmla="*/ 224981 h 1095375"/>
                  <a:gd name="connsiteX68" fmla="*/ 686943 w 1590675"/>
                  <a:gd name="connsiteY68" fmla="*/ 220218 h 1095375"/>
                  <a:gd name="connsiteX69" fmla="*/ 701231 w 1590675"/>
                  <a:gd name="connsiteY69" fmla="*/ 253556 h 1095375"/>
                  <a:gd name="connsiteX70" fmla="*/ 710756 w 1590675"/>
                  <a:gd name="connsiteY70" fmla="*/ 258318 h 1095375"/>
                  <a:gd name="connsiteX71" fmla="*/ 715518 w 1590675"/>
                  <a:gd name="connsiteY71" fmla="*/ 277368 h 1095375"/>
                  <a:gd name="connsiteX72" fmla="*/ 725043 w 1590675"/>
                  <a:gd name="connsiteY72" fmla="*/ 286893 h 1095375"/>
                  <a:gd name="connsiteX73" fmla="*/ 796481 w 1590675"/>
                  <a:gd name="connsiteY73" fmla="*/ 329756 h 1095375"/>
                  <a:gd name="connsiteX74" fmla="*/ 834581 w 1590675"/>
                  <a:gd name="connsiteY74" fmla="*/ 382143 h 1095375"/>
                  <a:gd name="connsiteX75" fmla="*/ 872681 w 1590675"/>
                  <a:gd name="connsiteY75" fmla="*/ 382143 h 1095375"/>
                  <a:gd name="connsiteX76" fmla="*/ 896493 w 1590675"/>
                  <a:gd name="connsiteY76" fmla="*/ 401193 h 1095375"/>
                  <a:gd name="connsiteX77" fmla="*/ 901256 w 1590675"/>
                  <a:gd name="connsiteY77" fmla="*/ 391668 h 1095375"/>
                  <a:gd name="connsiteX78" fmla="*/ 920306 w 1590675"/>
                  <a:gd name="connsiteY78" fmla="*/ 420243 h 1095375"/>
                  <a:gd name="connsiteX79" fmla="*/ 948881 w 1590675"/>
                  <a:gd name="connsiteY79" fmla="*/ 425006 h 1095375"/>
                  <a:gd name="connsiteX80" fmla="*/ 982218 w 1590675"/>
                  <a:gd name="connsiteY80" fmla="*/ 463106 h 1095375"/>
                  <a:gd name="connsiteX81" fmla="*/ 1029843 w 1590675"/>
                  <a:gd name="connsiteY81" fmla="*/ 467868 h 1095375"/>
                  <a:gd name="connsiteX82" fmla="*/ 1048893 w 1590675"/>
                  <a:gd name="connsiteY82" fmla="*/ 491681 h 1095375"/>
                  <a:gd name="connsiteX83" fmla="*/ 1053655 w 1590675"/>
                  <a:gd name="connsiteY83" fmla="*/ 515493 h 1095375"/>
                  <a:gd name="connsiteX84" fmla="*/ 1082230 w 1590675"/>
                  <a:gd name="connsiteY84" fmla="*/ 529781 h 1095375"/>
                  <a:gd name="connsiteX85" fmla="*/ 1106043 w 1590675"/>
                  <a:gd name="connsiteY85" fmla="*/ 558356 h 1095375"/>
                  <a:gd name="connsiteX86" fmla="*/ 1139380 w 1590675"/>
                  <a:gd name="connsiteY86" fmla="*/ 567881 h 1095375"/>
                  <a:gd name="connsiteX87" fmla="*/ 1144143 w 1590675"/>
                  <a:gd name="connsiteY87" fmla="*/ 610743 h 1095375"/>
                  <a:gd name="connsiteX88" fmla="*/ 1153668 w 1590675"/>
                  <a:gd name="connsiteY88" fmla="*/ 610743 h 1095375"/>
                  <a:gd name="connsiteX89" fmla="*/ 1177480 w 1590675"/>
                  <a:gd name="connsiteY89" fmla="*/ 634556 h 1095375"/>
                  <a:gd name="connsiteX90" fmla="*/ 1248918 w 1590675"/>
                  <a:gd name="connsiteY90" fmla="*/ 663131 h 1095375"/>
                  <a:gd name="connsiteX91" fmla="*/ 1229868 w 1590675"/>
                  <a:gd name="connsiteY91" fmla="*/ 686943 h 1095375"/>
                  <a:gd name="connsiteX92" fmla="*/ 1244155 w 1590675"/>
                  <a:gd name="connsiteY92" fmla="*/ 729806 h 1095375"/>
                  <a:gd name="connsiteX93" fmla="*/ 1291780 w 1590675"/>
                  <a:gd name="connsiteY93" fmla="*/ 729806 h 1095375"/>
                  <a:gd name="connsiteX94" fmla="*/ 1301305 w 1590675"/>
                  <a:gd name="connsiteY94" fmla="*/ 720281 h 1095375"/>
                  <a:gd name="connsiteX95" fmla="*/ 1296543 w 1590675"/>
                  <a:gd name="connsiteY95" fmla="*/ 701231 h 1095375"/>
                  <a:gd name="connsiteX96" fmla="*/ 1325118 w 1590675"/>
                  <a:gd name="connsiteY96" fmla="*/ 682181 h 1095375"/>
                  <a:gd name="connsiteX97" fmla="*/ 1334643 w 1590675"/>
                  <a:gd name="connsiteY97" fmla="*/ 682181 h 1095375"/>
                  <a:gd name="connsiteX98" fmla="*/ 1339405 w 1590675"/>
                  <a:gd name="connsiteY98" fmla="*/ 691706 h 1095375"/>
                  <a:gd name="connsiteX99" fmla="*/ 1363218 w 1590675"/>
                  <a:gd name="connsiteY99" fmla="*/ 691706 h 1095375"/>
                  <a:gd name="connsiteX100" fmla="*/ 1382268 w 1590675"/>
                  <a:gd name="connsiteY100" fmla="*/ 710756 h 1095375"/>
                  <a:gd name="connsiteX101" fmla="*/ 1415605 w 1590675"/>
                  <a:gd name="connsiteY101" fmla="*/ 682181 h 1095375"/>
                  <a:gd name="connsiteX102" fmla="*/ 1434655 w 1590675"/>
                  <a:gd name="connsiteY102" fmla="*/ 705993 h 1095375"/>
                  <a:gd name="connsiteX103" fmla="*/ 1482280 w 1590675"/>
                  <a:gd name="connsiteY103" fmla="*/ 710756 h 1095375"/>
                  <a:gd name="connsiteX104" fmla="*/ 1487043 w 1590675"/>
                  <a:gd name="connsiteY104" fmla="*/ 748856 h 1095375"/>
                  <a:gd name="connsiteX105" fmla="*/ 1506093 w 1590675"/>
                  <a:gd name="connsiteY105" fmla="*/ 782193 h 1095375"/>
                  <a:gd name="connsiteX106" fmla="*/ 1525143 w 1590675"/>
                  <a:gd name="connsiteY106" fmla="*/ 796481 h 1095375"/>
                  <a:gd name="connsiteX107" fmla="*/ 1529905 w 1590675"/>
                  <a:gd name="connsiteY107" fmla="*/ 815531 h 1095375"/>
                  <a:gd name="connsiteX108" fmla="*/ 1558480 w 1590675"/>
                  <a:gd name="connsiteY108" fmla="*/ 834581 h 1095375"/>
                  <a:gd name="connsiteX109" fmla="*/ 1568005 w 1590675"/>
                  <a:gd name="connsiteY109" fmla="*/ 853631 h 1095375"/>
                  <a:gd name="connsiteX110" fmla="*/ 1591818 w 1590675"/>
                  <a:gd name="connsiteY110" fmla="*/ 863156 h 1095375"/>
                  <a:gd name="connsiteX111" fmla="*/ 1591818 w 1590675"/>
                  <a:gd name="connsiteY111" fmla="*/ 906018 h 1095375"/>
                  <a:gd name="connsiteX112" fmla="*/ 1544193 w 1590675"/>
                  <a:gd name="connsiteY112" fmla="*/ 929831 h 1095375"/>
                  <a:gd name="connsiteX113" fmla="*/ 1510855 w 1590675"/>
                  <a:gd name="connsiteY113" fmla="*/ 929831 h 1095375"/>
                  <a:gd name="connsiteX114" fmla="*/ 1453705 w 1590675"/>
                  <a:gd name="connsiteY114" fmla="*/ 882206 h 1095375"/>
                  <a:gd name="connsiteX115" fmla="*/ 1420368 w 1590675"/>
                  <a:gd name="connsiteY115" fmla="*/ 877443 h 1095375"/>
                  <a:gd name="connsiteX116" fmla="*/ 1348930 w 1590675"/>
                  <a:gd name="connsiteY116" fmla="*/ 896493 h 1095375"/>
                  <a:gd name="connsiteX117" fmla="*/ 1248918 w 1590675"/>
                  <a:gd name="connsiteY117" fmla="*/ 972693 h 1095375"/>
                  <a:gd name="connsiteX118" fmla="*/ 1158430 w 1590675"/>
                  <a:gd name="connsiteY118" fmla="*/ 991743 h 1095375"/>
                  <a:gd name="connsiteX119" fmla="*/ 1086993 w 1590675"/>
                  <a:gd name="connsiteY119" fmla="*/ 1020318 h 1095375"/>
                  <a:gd name="connsiteX120" fmla="*/ 1072705 w 1590675"/>
                  <a:gd name="connsiteY120" fmla="*/ 1015556 h 1095375"/>
                  <a:gd name="connsiteX121" fmla="*/ 1034606 w 1590675"/>
                  <a:gd name="connsiteY121" fmla="*/ 1034606 h 1095375"/>
                  <a:gd name="connsiteX122" fmla="*/ 996506 w 1590675"/>
                  <a:gd name="connsiteY122" fmla="*/ 1044131 h 1095375"/>
                  <a:gd name="connsiteX123" fmla="*/ 953643 w 1590675"/>
                  <a:gd name="connsiteY123" fmla="*/ 1029843 h 1095375"/>
                  <a:gd name="connsiteX124" fmla="*/ 915543 w 1590675"/>
                  <a:gd name="connsiteY124" fmla="*/ 1048893 h 1095375"/>
                  <a:gd name="connsiteX125" fmla="*/ 829818 w 1590675"/>
                  <a:gd name="connsiteY125" fmla="*/ 1058418 h 1095375"/>
                  <a:gd name="connsiteX126" fmla="*/ 810768 w 1590675"/>
                  <a:gd name="connsiteY126" fmla="*/ 1072706 h 1095375"/>
                  <a:gd name="connsiteX127" fmla="*/ 786956 w 1590675"/>
                  <a:gd name="connsiteY127" fmla="*/ 1063181 h 1095375"/>
                  <a:gd name="connsiteX128" fmla="*/ 782193 w 1590675"/>
                  <a:gd name="connsiteY128" fmla="*/ 1091756 h 1095375"/>
                  <a:gd name="connsiteX129" fmla="*/ 758381 w 1590675"/>
                  <a:gd name="connsiteY129" fmla="*/ 1101281 h 1095375"/>
                  <a:gd name="connsiteX130" fmla="*/ 753618 w 1590675"/>
                  <a:gd name="connsiteY130" fmla="*/ 1082231 h 1095375"/>
                  <a:gd name="connsiteX131" fmla="*/ 734568 w 1590675"/>
                  <a:gd name="connsiteY131" fmla="*/ 1091756 h 1095375"/>
                  <a:gd name="connsiteX132" fmla="*/ 729806 w 1590675"/>
                  <a:gd name="connsiteY132" fmla="*/ 1082231 h 1095375"/>
                  <a:gd name="connsiteX133" fmla="*/ 701231 w 1590675"/>
                  <a:gd name="connsiteY133" fmla="*/ 1096518 h 1095375"/>
                  <a:gd name="connsiteX134" fmla="*/ 691706 w 1590675"/>
                  <a:gd name="connsiteY134" fmla="*/ 1082231 h 1095375"/>
                  <a:gd name="connsiteX135" fmla="*/ 610743 w 1590675"/>
                  <a:gd name="connsiteY135" fmla="*/ 1091756 h 1095375"/>
                  <a:gd name="connsiteX136" fmla="*/ 596456 w 1590675"/>
                  <a:gd name="connsiteY136" fmla="*/ 1082231 h 1095375"/>
                  <a:gd name="connsiteX137" fmla="*/ 544068 w 1590675"/>
                  <a:gd name="connsiteY137" fmla="*/ 1101281 h 1095375"/>
                  <a:gd name="connsiteX138" fmla="*/ 520256 w 1590675"/>
                  <a:gd name="connsiteY138" fmla="*/ 1086993 h 1095375"/>
                  <a:gd name="connsiteX139" fmla="*/ 486918 w 1590675"/>
                  <a:gd name="connsiteY139" fmla="*/ 1082231 h 1095375"/>
                  <a:gd name="connsiteX140" fmla="*/ 434531 w 1590675"/>
                  <a:gd name="connsiteY140" fmla="*/ 991743 h 1095375"/>
                  <a:gd name="connsiteX141" fmla="*/ 329756 w 1590675"/>
                  <a:gd name="connsiteY141" fmla="*/ 982218 h 1095375"/>
                  <a:gd name="connsiteX142" fmla="*/ 320231 w 1590675"/>
                  <a:gd name="connsiteY142" fmla="*/ 967931 h 1095375"/>
                  <a:gd name="connsiteX143" fmla="*/ 286893 w 1590675"/>
                  <a:gd name="connsiteY143" fmla="*/ 967931 h 1095375"/>
                  <a:gd name="connsiteX144" fmla="*/ 282131 w 1590675"/>
                  <a:gd name="connsiteY144" fmla="*/ 977456 h 1095375"/>
                  <a:gd name="connsiteX145" fmla="*/ 248793 w 1590675"/>
                  <a:gd name="connsiteY145" fmla="*/ 958406 h 1095375"/>
                  <a:gd name="connsiteX146" fmla="*/ 253556 w 1590675"/>
                  <a:gd name="connsiteY146" fmla="*/ 948881 h 1095375"/>
                  <a:gd name="connsiteX147" fmla="*/ 248793 w 1590675"/>
                  <a:gd name="connsiteY147" fmla="*/ 939356 h 1095375"/>
                  <a:gd name="connsiteX148" fmla="*/ 253556 w 1590675"/>
                  <a:gd name="connsiteY148" fmla="*/ 920306 h 1095375"/>
                  <a:gd name="connsiteX149" fmla="*/ 239268 w 1590675"/>
                  <a:gd name="connsiteY149" fmla="*/ 929831 h 1095375"/>
                  <a:gd name="connsiteX150" fmla="*/ 210693 w 1590675"/>
                  <a:gd name="connsiteY150" fmla="*/ 915543 h 1095375"/>
                  <a:gd name="connsiteX151" fmla="*/ 196406 w 1590675"/>
                  <a:gd name="connsiteY151" fmla="*/ 925068 h 1095375"/>
                  <a:gd name="connsiteX152" fmla="*/ 177356 w 1590675"/>
                  <a:gd name="connsiteY152" fmla="*/ 896493 h 1095375"/>
                  <a:gd name="connsiteX153" fmla="*/ 158306 w 1590675"/>
                  <a:gd name="connsiteY153" fmla="*/ 896493 h 1095375"/>
                  <a:gd name="connsiteX154" fmla="*/ 134493 w 1590675"/>
                  <a:gd name="connsiteY154" fmla="*/ 844106 h 1095375"/>
                  <a:gd name="connsiteX155" fmla="*/ 139256 w 1590675"/>
                  <a:gd name="connsiteY155" fmla="*/ 829818 h 1095375"/>
                  <a:gd name="connsiteX156" fmla="*/ 105918 w 1590675"/>
                  <a:gd name="connsiteY156" fmla="*/ 806006 h 1095375"/>
                  <a:gd name="connsiteX157" fmla="*/ 86868 w 1590675"/>
                  <a:gd name="connsiteY157" fmla="*/ 820293 h 1095375"/>
                  <a:gd name="connsiteX158" fmla="*/ 77343 w 1590675"/>
                  <a:gd name="connsiteY158" fmla="*/ 815531 h 1095375"/>
                  <a:gd name="connsiteX159" fmla="*/ 82106 w 1590675"/>
                  <a:gd name="connsiteY159" fmla="*/ 786956 h 1095375"/>
                  <a:gd name="connsiteX160" fmla="*/ 77343 w 1590675"/>
                  <a:gd name="connsiteY160" fmla="*/ 777431 h 1095375"/>
                  <a:gd name="connsiteX161" fmla="*/ 77343 w 1590675"/>
                  <a:gd name="connsiteY161" fmla="*/ 763143 h 1095375"/>
                  <a:gd name="connsiteX162" fmla="*/ 63056 w 1590675"/>
                  <a:gd name="connsiteY162" fmla="*/ 763143 h 1095375"/>
                  <a:gd name="connsiteX163" fmla="*/ 34481 w 1590675"/>
                  <a:gd name="connsiteY163" fmla="*/ 753618 h 1095375"/>
                  <a:gd name="connsiteX164" fmla="*/ 10668 w 1590675"/>
                  <a:gd name="connsiteY164" fmla="*/ 772668 h 1095375"/>
                  <a:gd name="connsiteX165" fmla="*/ 10668 w 1590675"/>
                  <a:gd name="connsiteY165" fmla="*/ 739712 h 1095375"/>
                  <a:gd name="connsiteX166" fmla="*/ 20193 w 1590675"/>
                  <a:gd name="connsiteY166" fmla="*/ 711137 h 1095375"/>
                  <a:gd name="connsiteX167" fmla="*/ 10668 w 1590675"/>
                  <a:gd name="connsiteY167" fmla="*/ 687324 h 1095375"/>
                  <a:gd name="connsiteX168" fmla="*/ 1143 w 1590675"/>
                  <a:gd name="connsiteY168" fmla="*/ 682562 h 1095375"/>
                  <a:gd name="connsiteX169" fmla="*/ 1143 w 1590675"/>
                  <a:gd name="connsiteY169" fmla="*/ 668274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1590675" h="1095375">
                    <a:moveTo>
                      <a:pt x="1143" y="667893"/>
                    </a:moveTo>
                    <a:lnTo>
                      <a:pt x="24956" y="648843"/>
                    </a:lnTo>
                    <a:lnTo>
                      <a:pt x="39243" y="610743"/>
                    </a:lnTo>
                    <a:lnTo>
                      <a:pt x="58293" y="605981"/>
                    </a:lnTo>
                    <a:lnTo>
                      <a:pt x="63056" y="586931"/>
                    </a:lnTo>
                    <a:lnTo>
                      <a:pt x="72581" y="586931"/>
                    </a:lnTo>
                    <a:lnTo>
                      <a:pt x="53531" y="572643"/>
                    </a:lnTo>
                    <a:lnTo>
                      <a:pt x="58293" y="563118"/>
                    </a:lnTo>
                    <a:lnTo>
                      <a:pt x="53531" y="539306"/>
                    </a:lnTo>
                    <a:lnTo>
                      <a:pt x="82106" y="525018"/>
                    </a:lnTo>
                    <a:lnTo>
                      <a:pt x="82106" y="505968"/>
                    </a:lnTo>
                    <a:lnTo>
                      <a:pt x="96393" y="510731"/>
                    </a:lnTo>
                    <a:lnTo>
                      <a:pt x="105918" y="491681"/>
                    </a:lnTo>
                    <a:lnTo>
                      <a:pt x="105918" y="472631"/>
                    </a:lnTo>
                    <a:lnTo>
                      <a:pt x="115443" y="463106"/>
                    </a:lnTo>
                    <a:lnTo>
                      <a:pt x="101156" y="429768"/>
                    </a:lnTo>
                    <a:lnTo>
                      <a:pt x="105918" y="415481"/>
                    </a:lnTo>
                    <a:lnTo>
                      <a:pt x="96393" y="405956"/>
                    </a:lnTo>
                    <a:lnTo>
                      <a:pt x="67818" y="410718"/>
                    </a:lnTo>
                    <a:lnTo>
                      <a:pt x="77343" y="401193"/>
                    </a:lnTo>
                    <a:lnTo>
                      <a:pt x="67818" y="386906"/>
                    </a:lnTo>
                    <a:lnTo>
                      <a:pt x="77343" y="367856"/>
                    </a:lnTo>
                    <a:lnTo>
                      <a:pt x="86868" y="358331"/>
                    </a:lnTo>
                    <a:lnTo>
                      <a:pt x="82106" y="344043"/>
                    </a:lnTo>
                    <a:lnTo>
                      <a:pt x="96393" y="320231"/>
                    </a:lnTo>
                    <a:lnTo>
                      <a:pt x="110681" y="320231"/>
                    </a:lnTo>
                    <a:lnTo>
                      <a:pt x="177356" y="358331"/>
                    </a:lnTo>
                    <a:lnTo>
                      <a:pt x="210693" y="358331"/>
                    </a:lnTo>
                    <a:lnTo>
                      <a:pt x="205931" y="324993"/>
                    </a:lnTo>
                    <a:lnTo>
                      <a:pt x="224981" y="315468"/>
                    </a:lnTo>
                    <a:lnTo>
                      <a:pt x="205931" y="296418"/>
                    </a:lnTo>
                    <a:lnTo>
                      <a:pt x="210693" y="277368"/>
                    </a:lnTo>
                    <a:lnTo>
                      <a:pt x="239268" y="272606"/>
                    </a:lnTo>
                    <a:lnTo>
                      <a:pt x="258318" y="244031"/>
                    </a:lnTo>
                    <a:lnTo>
                      <a:pt x="253556" y="229743"/>
                    </a:lnTo>
                    <a:lnTo>
                      <a:pt x="258318" y="224981"/>
                    </a:lnTo>
                    <a:lnTo>
                      <a:pt x="248793" y="215456"/>
                    </a:lnTo>
                    <a:lnTo>
                      <a:pt x="253556" y="201168"/>
                    </a:lnTo>
                    <a:lnTo>
                      <a:pt x="282131" y="186881"/>
                    </a:lnTo>
                    <a:lnTo>
                      <a:pt x="315468" y="196406"/>
                    </a:lnTo>
                    <a:lnTo>
                      <a:pt x="339281" y="172593"/>
                    </a:lnTo>
                    <a:lnTo>
                      <a:pt x="382143" y="163068"/>
                    </a:lnTo>
                    <a:lnTo>
                      <a:pt x="405956" y="124968"/>
                    </a:lnTo>
                    <a:lnTo>
                      <a:pt x="425006" y="129731"/>
                    </a:lnTo>
                    <a:lnTo>
                      <a:pt x="434531" y="105918"/>
                    </a:lnTo>
                    <a:lnTo>
                      <a:pt x="425006" y="77343"/>
                    </a:lnTo>
                    <a:lnTo>
                      <a:pt x="434531" y="63056"/>
                    </a:lnTo>
                    <a:lnTo>
                      <a:pt x="429768" y="48768"/>
                    </a:lnTo>
                    <a:lnTo>
                      <a:pt x="463106" y="48768"/>
                    </a:lnTo>
                    <a:lnTo>
                      <a:pt x="472631" y="34481"/>
                    </a:lnTo>
                    <a:lnTo>
                      <a:pt x="515493" y="53531"/>
                    </a:lnTo>
                    <a:lnTo>
                      <a:pt x="525018" y="20193"/>
                    </a:lnTo>
                    <a:lnTo>
                      <a:pt x="558356" y="1143"/>
                    </a:lnTo>
                    <a:lnTo>
                      <a:pt x="572643" y="1143"/>
                    </a:lnTo>
                    <a:lnTo>
                      <a:pt x="586931" y="15431"/>
                    </a:lnTo>
                    <a:lnTo>
                      <a:pt x="586931" y="39243"/>
                    </a:lnTo>
                    <a:lnTo>
                      <a:pt x="639318" y="86868"/>
                    </a:lnTo>
                    <a:lnTo>
                      <a:pt x="629793" y="91631"/>
                    </a:lnTo>
                    <a:lnTo>
                      <a:pt x="634556" y="105918"/>
                    </a:lnTo>
                    <a:lnTo>
                      <a:pt x="625031" y="105918"/>
                    </a:lnTo>
                    <a:lnTo>
                      <a:pt x="634556" y="120206"/>
                    </a:lnTo>
                    <a:lnTo>
                      <a:pt x="605981" y="139256"/>
                    </a:lnTo>
                    <a:lnTo>
                      <a:pt x="620268" y="144018"/>
                    </a:lnTo>
                    <a:lnTo>
                      <a:pt x="615506" y="158306"/>
                    </a:lnTo>
                    <a:lnTo>
                      <a:pt x="629793" y="172593"/>
                    </a:lnTo>
                    <a:lnTo>
                      <a:pt x="625031" y="177356"/>
                    </a:lnTo>
                    <a:lnTo>
                      <a:pt x="667893" y="205931"/>
                    </a:lnTo>
                    <a:lnTo>
                      <a:pt x="677418" y="224981"/>
                    </a:lnTo>
                    <a:lnTo>
                      <a:pt x="686943" y="220218"/>
                    </a:lnTo>
                    <a:lnTo>
                      <a:pt x="701231" y="253556"/>
                    </a:lnTo>
                    <a:lnTo>
                      <a:pt x="710756" y="258318"/>
                    </a:lnTo>
                    <a:lnTo>
                      <a:pt x="715518" y="277368"/>
                    </a:lnTo>
                    <a:lnTo>
                      <a:pt x="725043" y="286893"/>
                    </a:lnTo>
                    <a:lnTo>
                      <a:pt x="796481" y="329756"/>
                    </a:lnTo>
                    <a:lnTo>
                      <a:pt x="834581" y="382143"/>
                    </a:lnTo>
                    <a:lnTo>
                      <a:pt x="872681" y="382143"/>
                    </a:lnTo>
                    <a:lnTo>
                      <a:pt x="896493" y="401193"/>
                    </a:lnTo>
                    <a:lnTo>
                      <a:pt x="901256" y="391668"/>
                    </a:lnTo>
                    <a:lnTo>
                      <a:pt x="920306" y="420243"/>
                    </a:lnTo>
                    <a:lnTo>
                      <a:pt x="948881" y="425006"/>
                    </a:lnTo>
                    <a:lnTo>
                      <a:pt x="982218" y="463106"/>
                    </a:lnTo>
                    <a:lnTo>
                      <a:pt x="1029843" y="467868"/>
                    </a:lnTo>
                    <a:lnTo>
                      <a:pt x="1048893" y="491681"/>
                    </a:lnTo>
                    <a:lnTo>
                      <a:pt x="1053655" y="515493"/>
                    </a:lnTo>
                    <a:lnTo>
                      <a:pt x="1082230" y="529781"/>
                    </a:lnTo>
                    <a:lnTo>
                      <a:pt x="1106043" y="558356"/>
                    </a:lnTo>
                    <a:lnTo>
                      <a:pt x="1139380" y="567881"/>
                    </a:lnTo>
                    <a:lnTo>
                      <a:pt x="1144143" y="610743"/>
                    </a:lnTo>
                    <a:lnTo>
                      <a:pt x="1153668" y="610743"/>
                    </a:lnTo>
                    <a:lnTo>
                      <a:pt x="1177480" y="634556"/>
                    </a:lnTo>
                    <a:lnTo>
                      <a:pt x="1248918" y="663131"/>
                    </a:lnTo>
                    <a:lnTo>
                      <a:pt x="1229868" y="686943"/>
                    </a:lnTo>
                    <a:lnTo>
                      <a:pt x="1244155" y="729806"/>
                    </a:lnTo>
                    <a:lnTo>
                      <a:pt x="1291780" y="729806"/>
                    </a:lnTo>
                    <a:lnTo>
                      <a:pt x="1301305" y="720281"/>
                    </a:lnTo>
                    <a:lnTo>
                      <a:pt x="1296543" y="701231"/>
                    </a:lnTo>
                    <a:lnTo>
                      <a:pt x="1325118" y="682181"/>
                    </a:lnTo>
                    <a:lnTo>
                      <a:pt x="1334643" y="682181"/>
                    </a:lnTo>
                    <a:lnTo>
                      <a:pt x="1339405" y="691706"/>
                    </a:lnTo>
                    <a:lnTo>
                      <a:pt x="1363218" y="691706"/>
                    </a:lnTo>
                    <a:lnTo>
                      <a:pt x="1382268" y="710756"/>
                    </a:lnTo>
                    <a:lnTo>
                      <a:pt x="1415605" y="682181"/>
                    </a:lnTo>
                    <a:lnTo>
                      <a:pt x="1434655" y="705993"/>
                    </a:lnTo>
                    <a:lnTo>
                      <a:pt x="1482280" y="710756"/>
                    </a:lnTo>
                    <a:lnTo>
                      <a:pt x="1487043" y="748856"/>
                    </a:lnTo>
                    <a:lnTo>
                      <a:pt x="1506093" y="782193"/>
                    </a:lnTo>
                    <a:lnTo>
                      <a:pt x="1525143" y="796481"/>
                    </a:lnTo>
                    <a:lnTo>
                      <a:pt x="1529905" y="815531"/>
                    </a:lnTo>
                    <a:lnTo>
                      <a:pt x="1558480" y="834581"/>
                    </a:lnTo>
                    <a:lnTo>
                      <a:pt x="1568005" y="853631"/>
                    </a:lnTo>
                    <a:lnTo>
                      <a:pt x="1591818" y="863156"/>
                    </a:lnTo>
                    <a:lnTo>
                      <a:pt x="1591818" y="906018"/>
                    </a:lnTo>
                    <a:lnTo>
                      <a:pt x="1544193" y="929831"/>
                    </a:lnTo>
                    <a:lnTo>
                      <a:pt x="1510855" y="929831"/>
                    </a:lnTo>
                    <a:lnTo>
                      <a:pt x="1453705" y="882206"/>
                    </a:lnTo>
                    <a:lnTo>
                      <a:pt x="1420368" y="877443"/>
                    </a:lnTo>
                    <a:lnTo>
                      <a:pt x="1348930" y="896493"/>
                    </a:lnTo>
                    <a:lnTo>
                      <a:pt x="1248918" y="972693"/>
                    </a:lnTo>
                    <a:lnTo>
                      <a:pt x="1158430" y="991743"/>
                    </a:lnTo>
                    <a:lnTo>
                      <a:pt x="1086993" y="1020318"/>
                    </a:lnTo>
                    <a:lnTo>
                      <a:pt x="1072705" y="1015556"/>
                    </a:lnTo>
                    <a:lnTo>
                      <a:pt x="1034606" y="1034606"/>
                    </a:lnTo>
                    <a:lnTo>
                      <a:pt x="996506" y="1044131"/>
                    </a:lnTo>
                    <a:lnTo>
                      <a:pt x="953643" y="1029843"/>
                    </a:lnTo>
                    <a:lnTo>
                      <a:pt x="915543" y="1048893"/>
                    </a:lnTo>
                    <a:lnTo>
                      <a:pt x="829818" y="1058418"/>
                    </a:lnTo>
                    <a:lnTo>
                      <a:pt x="810768" y="1072706"/>
                    </a:lnTo>
                    <a:lnTo>
                      <a:pt x="786956" y="1063181"/>
                    </a:lnTo>
                    <a:lnTo>
                      <a:pt x="782193" y="1091756"/>
                    </a:lnTo>
                    <a:lnTo>
                      <a:pt x="758381" y="1101281"/>
                    </a:lnTo>
                    <a:lnTo>
                      <a:pt x="753618" y="1082231"/>
                    </a:lnTo>
                    <a:lnTo>
                      <a:pt x="734568" y="1091756"/>
                    </a:lnTo>
                    <a:lnTo>
                      <a:pt x="729806" y="1082231"/>
                    </a:lnTo>
                    <a:lnTo>
                      <a:pt x="701231" y="1096518"/>
                    </a:lnTo>
                    <a:lnTo>
                      <a:pt x="691706" y="1082231"/>
                    </a:lnTo>
                    <a:lnTo>
                      <a:pt x="610743" y="1091756"/>
                    </a:lnTo>
                    <a:lnTo>
                      <a:pt x="596456" y="1082231"/>
                    </a:lnTo>
                    <a:lnTo>
                      <a:pt x="544068" y="1101281"/>
                    </a:lnTo>
                    <a:lnTo>
                      <a:pt x="520256" y="1086993"/>
                    </a:lnTo>
                    <a:lnTo>
                      <a:pt x="486918" y="1082231"/>
                    </a:lnTo>
                    <a:lnTo>
                      <a:pt x="434531" y="991743"/>
                    </a:lnTo>
                    <a:lnTo>
                      <a:pt x="329756" y="982218"/>
                    </a:lnTo>
                    <a:lnTo>
                      <a:pt x="320231" y="967931"/>
                    </a:lnTo>
                    <a:lnTo>
                      <a:pt x="286893" y="967931"/>
                    </a:lnTo>
                    <a:lnTo>
                      <a:pt x="282131" y="977456"/>
                    </a:lnTo>
                    <a:lnTo>
                      <a:pt x="248793" y="958406"/>
                    </a:lnTo>
                    <a:lnTo>
                      <a:pt x="253556" y="948881"/>
                    </a:lnTo>
                    <a:lnTo>
                      <a:pt x="248793" y="939356"/>
                    </a:lnTo>
                    <a:lnTo>
                      <a:pt x="253556" y="920306"/>
                    </a:lnTo>
                    <a:lnTo>
                      <a:pt x="239268" y="929831"/>
                    </a:lnTo>
                    <a:lnTo>
                      <a:pt x="210693" y="915543"/>
                    </a:lnTo>
                    <a:lnTo>
                      <a:pt x="196406" y="925068"/>
                    </a:lnTo>
                    <a:lnTo>
                      <a:pt x="177356" y="896493"/>
                    </a:lnTo>
                    <a:lnTo>
                      <a:pt x="158306" y="896493"/>
                    </a:lnTo>
                    <a:lnTo>
                      <a:pt x="134493" y="844106"/>
                    </a:lnTo>
                    <a:lnTo>
                      <a:pt x="139256" y="829818"/>
                    </a:lnTo>
                    <a:lnTo>
                      <a:pt x="105918" y="806006"/>
                    </a:lnTo>
                    <a:lnTo>
                      <a:pt x="86868" y="820293"/>
                    </a:lnTo>
                    <a:lnTo>
                      <a:pt x="77343" y="815531"/>
                    </a:lnTo>
                    <a:lnTo>
                      <a:pt x="82106" y="786956"/>
                    </a:lnTo>
                    <a:lnTo>
                      <a:pt x="77343" y="777431"/>
                    </a:lnTo>
                    <a:lnTo>
                      <a:pt x="77343" y="763143"/>
                    </a:lnTo>
                    <a:lnTo>
                      <a:pt x="63056" y="763143"/>
                    </a:lnTo>
                    <a:lnTo>
                      <a:pt x="34481" y="753618"/>
                    </a:lnTo>
                    <a:lnTo>
                      <a:pt x="10668" y="772668"/>
                    </a:lnTo>
                    <a:lnTo>
                      <a:pt x="10668" y="739712"/>
                    </a:lnTo>
                    <a:lnTo>
                      <a:pt x="20193" y="711137"/>
                    </a:lnTo>
                    <a:lnTo>
                      <a:pt x="10668" y="687324"/>
                    </a:lnTo>
                    <a:lnTo>
                      <a:pt x="1143" y="682562"/>
                    </a:lnTo>
                    <a:lnTo>
                      <a:pt x="1143" y="668274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Полилиния: фигура 253">
                <a:extLst>
                  <a:ext uri="{FF2B5EF4-FFF2-40B4-BE49-F238E27FC236}">
                    <a16:creationId xmlns="" xmlns:a16="http://schemas.microsoft.com/office/drawing/2014/main" id="{D49EE08B-41F4-4CEE-A590-0935B1260431}"/>
                  </a:ext>
                </a:extLst>
              </p:cNvPr>
              <p:cNvSpPr/>
              <p:nvPr/>
            </p:nvSpPr>
            <p:spPr>
              <a:xfrm>
                <a:off x="5995606" y="3651409"/>
                <a:ext cx="1323975" cy="1152525"/>
              </a:xfrm>
              <a:custGeom>
                <a:avLst/>
                <a:gdLst>
                  <a:gd name="connsiteX0" fmla="*/ 5906 w 1323975"/>
                  <a:gd name="connsiteY0" fmla="*/ 1034606 h 1152525"/>
                  <a:gd name="connsiteX1" fmla="*/ 10668 w 1323975"/>
                  <a:gd name="connsiteY1" fmla="*/ 972693 h 1152525"/>
                  <a:gd name="connsiteX2" fmla="*/ 1143 w 1323975"/>
                  <a:gd name="connsiteY2" fmla="*/ 896493 h 1152525"/>
                  <a:gd name="connsiteX3" fmla="*/ 10668 w 1323975"/>
                  <a:gd name="connsiteY3" fmla="*/ 858393 h 1152525"/>
                  <a:gd name="connsiteX4" fmla="*/ 153543 w 1323975"/>
                  <a:gd name="connsiteY4" fmla="*/ 834581 h 1152525"/>
                  <a:gd name="connsiteX5" fmla="*/ 172593 w 1323975"/>
                  <a:gd name="connsiteY5" fmla="*/ 806006 h 1152525"/>
                  <a:gd name="connsiteX6" fmla="*/ 172593 w 1323975"/>
                  <a:gd name="connsiteY6" fmla="*/ 786956 h 1152525"/>
                  <a:gd name="connsiteX7" fmla="*/ 163068 w 1323975"/>
                  <a:gd name="connsiteY7" fmla="*/ 753618 h 1152525"/>
                  <a:gd name="connsiteX8" fmla="*/ 167831 w 1323975"/>
                  <a:gd name="connsiteY8" fmla="*/ 710756 h 1152525"/>
                  <a:gd name="connsiteX9" fmla="*/ 158306 w 1323975"/>
                  <a:gd name="connsiteY9" fmla="*/ 653606 h 1152525"/>
                  <a:gd name="connsiteX10" fmla="*/ 158306 w 1323975"/>
                  <a:gd name="connsiteY10" fmla="*/ 615506 h 1152525"/>
                  <a:gd name="connsiteX11" fmla="*/ 82106 w 1323975"/>
                  <a:gd name="connsiteY11" fmla="*/ 525018 h 1152525"/>
                  <a:gd name="connsiteX12" fmla="*/ 324993 w 1323975"/>
                  <a:gd name="connsiteY12" fmla="*/ 229743 h 1152525"/>
                  <a:gd name="connsiteX13" fmla="*/ 453581 w 1323975"/>
                  <a:gd name="connsiteY13" fmla="*/ 267843 h 1152525"/>
                  <a:gd name="connsiteX14" fmla="*/ 491681 w 1323975"/>
                  <a:gd name="connsiteY14" fmla="*/ 305943 h 1152525"/>
                  <a:gd name="connsiteX15" fmla="*/ 520256 w 1323975"/>
                  <a:gd name="connsiteY15" fmla="*/ 320231 h 1152525"/>
                  <a:gd name="connsiteX16" fmla="*/ 582168 w 1323975"/>
                  <a:gd name="connsiteY16" fmla="*/ 324993 h 1152525"/>
                  <a:gd name="connsiteX17" fmla="*/ 620268 w 1323975"/>
                  <a:gd name="connsiteY17" fmla="*/ 320231 h 1152525"/>
                  <a:gd name="connsiteX18" fmla="*/ 648843 w 1323975"/>
                  <a:gd name="connsiteY18" fmla="*/ 291656 h 1152525"/>
                  <a:gd name="connsiteX19" fmla="*/ 691706 w 1323975"/>
                  <a:gd name="connsiteY19" fmla="*/ 272606 h 1152525"/>
                  <a:gd name="connsiteX20" fmla="*/ 720281 w 1323975"/>
                  <a:gd name="connsiteY20" fmla="*/ 224981 h 1152525"/>
                  <a:gd name="connsiteX21" fmla="*/ 772668 w 1323975"/>
                  <a:gd name="connsiteY21" fmla="*/ 205931 h 1152525"/>
                  <a:gd name="connsiteX22" fmla="*/ 839343 w 1323975"/>
                  <a:gd name="connsiteY22" fmla="*/ 91631 h 1152525"/>
                  <a:gd name="connsiteX23" fmla="*/ 920306 w 1323975"/>
                  <a:gd name="connsiteY23" fmla="*/ 39243 h 1152525"/>
                  <a:gd name="connsiteX24" fmla="*/ 944118 w 1323975"/>
                  <a:gd name="connsiteY24" fmla="*/ 44006 h 1152525"/>
                  <a:gd name="connsiteX25" fmla="*/ 1001268 w 1323975"/>
                  <a:gd name="connsiteY25" fmla="*/ 82106 h 1152525"/>
                  <a:gd name="connsiteX26" fmla="*/ 1044131 w 1323975"/>
                  <a:gd name="connsiteY26" fmla="*/ 24956 h 1152525"/>
                  <a:gd name="connsiteX27" fmla="*/ 1091756 w 1323975"/>
                  <a:gd name="connsiteY27" fmla="*/ 1143 h 1152525"/>
                  <a:gd name="connsiteX28" fmla="*/ 1106043 w 1323975"/>
                  <a:gd name="connsiteY28" fmla="*/ 20193 h 1152525"/>
                  <a:gd name="connsiteX29" fmla="*/ 1101281 w 1323975"/>
                  <a:gd name="connsiteY29" fmla="*/ 58293 h 1152525"/>
                  <a:gd name="connsiteX30" fmla="*/ 1086993 w 1323975"/>
                  <a:gd name="connsiteY30" fmla="*/ 86868 h 1152525"/>
                  <a:gd name="connsiteX31" fmla="*/ 1125093 w 1323975"/>
                  <a:gd name="connsiteY31" fmla="*/ 101156 h 1152525"/>
                  <a:gd name="connsiteX32" fmla="*/ 1306068 w 1323975"/>
                  <a:gd name="connsiteY32" fmla="*/ 34481 h 1152525"/>
                  <a:gd name="connsiteX33" fmla="*/ 1325118 w 1323975"/>
                  <a:gd name="connsiteY33" fmla="*/ 48768 h 1152525"/>
                  <a:gd name="connsiteX34" fmla="*/ 1325118 w 1323975"/>
                  <a:gd name="connsiteY34" fmla="*/ 63056 h 1152525"/>
                  <a:gd name="connsiteX35" fmla="*/ 1315593 w 1323975"/>
                  <a:gd name="connsiteY35" fmla="*/ 82106 h 1152525"/>
                  <a:gd name="connsiteX36" fmla="*/ 1220343 w 1323975"/>
                  <a:gd name="connsiteY36" fmla="*/ 148781 h 1152525"/>
                  <a:gd name="connsiteX37" fmla="*/ 1225106 w 1323975"/>
                  <a:gd name="connsiteY37" fmla="*/ 191643 h 1152525"/>
                  <a:gd name="connsiteX38" fmla="*/ 1072706 w 1323975"/>
                  <a:gd name="connsiteY38" fmla="*/ 258318 h 1152525"/>
                  <a:gd name="connsiteX39" fmla="*/ 1044131 w 1323975"/>
                  <a:gd name="connsiteY39" fmla="*/ 296418 h 1152525"/>
                  <a:gd name="connsiteX40" fmla="*/ 1001268 w 1323975"/>
                  <a:gd name="connsiteY40" fmla="*/ 301181 h 1152525"/>
                  <a:gd name="connsiteX41" fmla="*/ 977456 w 1323975"/>
                  <a:gd name="connsiteY41" fmla="*/ 334518 h 1152525"/>
                  <a:gd name="connsiteX42" fmla="*/ 953643 w 1323975"/>
                  <a:gd name="connsiteY42" fmla="*/ 353568 h 1152525"/>
                  <a:gd name="connsiteX43" fmla="*/ 929831 w 1323975"/>
                  <a:gd name="connsiteY43" fmla="*/ 348806 h 1152525"/>
                  <a:gd name="connsiteX44" fmla="*/ 910781 w 1323975"/>
                  <a:gd name="connsiteY44" fmla="*/ 372618 h 1152525"/>
                  <a:gd name="connsiteX45" fmla="*/ 882206 w 1323975"/>
                  <a:gd name="connsiteY45" fmla="*/ 353568 h 1152525"/>
                  <a:gd name="connsiteX46" fmla="*/ 825056 w 1323975"/>
                  <a:gd name="connsiteY46" fmla="*/ 377381 h 1152525"/>
                  <a:gd name="connsiteX47" fmla="*/ 767906 w 1323975"/>
                  <a:gd name="connsiteY47" fmla="*/ 458343 h 1152525"/>
                  <a:gd name="connsiteX48" fmla="*/ 691706 w 1323975"/>
                  <a:gd name="connsiteY48" fmla="*/ 491681 h 1152525"/>
                  <a:gd name="connsiteX49" fmla="*/ 672656 w 1323975"/>
                  <a:gd name="connsiteY49" fmla="*/ 553593 h 1152525"/>
                  <a:gd name="connsiteX50" fmla="*/ 653606 w 1323975"/>
                  <a:gd name="connsiteY50" fmla="*/ 577406 h 1152525"/>
                  <a:gd name="connsiteX51" fmla="*/ 658368 w 1323975"/>
                  <a:gd name="connsiteY51" fmla="*/ 605981 h 1152525"/>
                  <a:gd name="connsiteX52" fmla="*/ 634556 w 1323975"/>
                  <a:gd name="connsiteY52" fmla="*/ 644081 h 1152525"/>
                  <a:gd name="connsiteX53" fmla="*/ 625031 w 1323975"/>
                  <a:gd name="connsiteY53" fmla="*/ 691706 h 1152525"/>
                  <a:gd name="connsiteX54" fmla="*/ 572643 w 1323975"/>
                  <a:gd name="connsiteY54" fmla="*/ 753618 h 1152525"/>
                  <a:gd name="connsiteX55" fmla="*/ 558356 w 1323975"/>
                  <a:gd name="connsiteY55" fmla="*/ 810768 h 1152525"/>
                  <a:gd name="connsiteX56" fmla="*/ 515493 w 1323975"/>
                  <a:gd name="connsiteY56" fmla="*/ 867918 h 1152525"/>
                  <a:gd name="connsiteX57" fmla="*/ 510731 w 1323975"/>
                  <a:gd name="connsiteY57" fmla="*/ 920306 h 1152525"/>
                  <a:gd name="connsiteX58" fmla="*/ 444056 w 1323975"/>
                  <a:gd name="connsiteY58" fmla="*/ 948881 h 1152525"/>
                  <a:gd name="connsiteX59" fmla="*/ 420243 w 1323975"/>
                  <a:gd name="connsiteY59" fmla="*/ 1001268 h 1152525"/>
                  <a:gd name="connsiteX60" fmla="*/ 353568 w 1323975"/>
                  <a:gd name="connsiteY60" fmla="*/ 1044131 h 1152525"/>
                  <a:gd name="connsiteX61" fmla="*/ 324993 w 1323975"/>
                  <a:gd name="connsiteY61" fmla="*/ 1077468 h 1152525"/>
                  <a:gd name="connsiteX62" fmla="*/ 324993 w 1323975"/>
                  <a:gd name="connsiteY62" fmla="*/ 1106043 h 1152525"/>
                  <a:gd name="connsiteX63" fmla="*/ 305943 w 1323975"/>
                  <a:gd name="connsiteY63" fmla="*/ 1125093 h 1152525"/>
                  <a:gd name="connsiteX64" fmla="*/ 277368 w 1323975"/>
                  <a:gd name="connsiteY64" fmla="*/ 1129856 h 1152525"/>
                  <a:gd name="connsiteX65" fmla="*/ 253556 w 1323975"/>
                  <a:gd name="connsiteY65" fmla="*/ 1067943 h 1152525"/>
                  <a:gd name="connsiteX66" fmla="*/ 234506 w 1323975"/>
                  <a:gd name="connsiteY66" fmla="*/ 1058418 h 1152525"/>
                  <a:gd name="connsiteX67" fmla="*/ 205931 w 1323975"/>
                  <a:gd name="connsiteY67" fmla="*/ 1082231 h 1152525"/>
                  <a:gd name="connsiteX68" fmla="*/ 186881 w 1323975"/>
                  <a:gd name="connsiteY68" fmla="*/ 1134618 h 1152525"/>
                  <a:gd name="connsiteX69" fmla="*/ 153543 w 1323975"/>
                  <a:gd name="connsiteY69" fmla="*/ 1134618 h 1152525"/>
                  <a:gd name="connsiteX70" fmla="*/ 134493 w 1323975"/>
                  <a:gd name="connsiteY70" fmla="*/ 1153668 h 1152525"/>
                  <a:gd name="connsiteX71" fmla="*/ 110681 w 1323975"/>
                  <a:gd name="connsiteY71" fmla="*/ 1148906 h 1152525"/>
                  <a:gd name="connsiteX72" fmla="*/ 96393 w 1323975"/>
                  <a:gd name="connsiteY72" fmla="*/ 1120331 h 1152525"/>
                  <a:gd name="connsiteX73" fmla="*/ 20193 w 1323975"/>
                  <a:gd name="connsiteY73" fmla="*/ 1067943 h 1152525"/>
                  <a:gd name="connsiteX74" fmla="*/ 5906 w 1323975"/>
                  <a:gd name="connsiteY74" fmla="*/ 1034606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23975" h="1152525">
                    <a:moveTo>
                      <a:pt x="5906" y="1034606"/>
                    </a:moveTo>
                    <a:lnTo>
                      <a:pt x="10668" y="972693"/>
                    </a:lnTo>
                    <a:lnTo>
                      <a:pt x="1143" y="896493"/>
                    </a:lnTo>
                    <a:lnTo>
                      <a:pt x="10668" y="858393"/>
                    </a:lnTo>
                    <a:lnTo>
                      <a:pt x="153543" y="834581"/>
                    </a:lnTo>
                    <a:lnTo>
                      <a:pt x="172593" y="806006"/>
                    </a:lnTo>
                    <a:lnTo>
                      <a:pt x="172593" y="786956"/>
                    </a:lnTo>
                    <a:lnTo>
                      <a:pt x="163068" y="753618"/>
                    </a:lnTo>
                    <a:lnTo>
                      <a:pt x="167831" y="710756"/>
                    </a:lnTo>
                    <a:lnTo>
                      <a:pt x="158306" y="653606"/>
                    </a:lnTo>
                    <a:lnTo>
                      <a:pt x="158306" y="615506"/>
                    </a:lnTo>
                    <a:lnTo>
                      <a:pt x="82106" y="525018"/>
                    </a:lnTo>
                    <a:lnTo>
                      <a:pt x="324993" y="229743"/>
                    </a:lnTo>
                    <a:lnTo>
                      <a:pt x="453581" y="267843"/>
                    </a:lnTo>
                    <a:lnTo>
                      <a:pt x="491681" y="305943"/>
                    </a:lnTo>
                    <a:lnTo>
                      <a:pt x="520256" y="320231"/>
                    </a:lnTo>
                    <a:lnTo>
                      <a:pt x="582168" y="324993"/>
                    </a:lnTo>
                    <a:lnTo>
                      <a:pt x="620268" y="320231"/>
                    </a:lnTo>
                    <a:lnTo>
                      <a:pt x="648843" y="291656"/>
                    </a:lnTo>
                    <a:lnTo>
                      <a:pt x="691706" y="272606"/>
                    </a:lnTo>
                    <a:lnTo>
                      <a:pt x="720281" y="224981"/>
                    </a:lnTo>
                    <a:lnTo>
                      <a:pt x="772668" y="205931"/>
                    </a:lnTo>
                    <a:lnTo>
                      <a:pt x="839343" y="91631"/>
                    </a:lnTo>
                    <a:lnTo>
                      <a:pt x="920306" y="39243"/>
                    </a:lnTo>
                    <a:lnTo>
                      <a:pt x="944118" y="44006"/>
                    </a:lnTo>
                    <a:lnTo>
                      <a:pt x="1001268" y="82106"/>
                    </a:lnTo>
                    <a:lnTo>
                      <a:pt x="1044131" y="24956"/>
                    </a:lnTo>
                    <a:lnTo>
                      <a:pt x="1091756" y="1143"/>
                    </a:lnTo>
                    <a:lnTo>
                      <a:pt x="1106043" y="20193"/>
                    </a:lnTo>
                    <a:lnTo>
                      <a:pt x="1101281" y="58293"/>
                    </a:lnTo>
                    <a:lnTo>
                      <a:pt x="1086993" y="86868"/>
                    </a:lnTo>
                    <a:lnTo>
                      <a:pt x="1125093" y="101156"/>
                    </a:lnTo>
                    <a:lnTo>
                      <a:pt x="1306068" y="34481"/>
                    </a:lnTo>
                    <a:lnTo>
                      <a:pt x="1325118" y="48768"/>
                    </a:lnTo>
                    <a:lnTo>
                      <a:pt x="1325118" y="63056"/>
                    </a:lnTo>
                    <a:lnTo>
                      <a:pt x="1315593" y="82106"/>
                    </a:lnTo>
                    <a:lnTo>
                      <a:pt x="1220343" y="148781"/>
                    </a:lnTo>
                    <a:lnTo>
                      <a:pt x="1225106" y="191643"/>
                    </a:lnTo>
                    <a:lnTo>
                      <a:pt x="1072706" y="258318"/>
                    </a:lnTo>
                    <a:lnTo>
                      <a:pt x="1044131" y="296418"/>
                    </a:lnTo>
                    <a:lnTo>
                      <a:pt x="1001268" y="301181"/>
                    </a:lnTo>
                    <a:lnTo>
                      <a:pt x="977456" y="334518"/>
                    </a:lnTo>
                    <a:lnTo>
                      <a:pt x="953643" y="353568"/>
                    </a:lnTo>
                    <a:lnTo>
                      <a:pt x="929831" y="348806"/>
                    </a:lnTo>
                    <a:lnTo>
                      <a:pt x="910781" y="372618"/>
                    </a:lnTo>
                    <a:lnTo>
                      <a:pt x="882206" y="353568"/>
                    </a:lnTo>
                    <a:lnTo>
                      <a:pt x="825056" y="377381"/>
                    </a:lnTo>
                    <a:lnTo>
                      <a:pt x="767906" y="458343"/>
                    </a:lnTo>
                    <a:lnTo>
                      <a:pt x="691706" y="491681"/>
                    </a:lnTo>
                    <a:lnTo>
                      <a:pt x="672656" y="553593"/>
                    </a:lnTo>
                    <a:lnTo>
                      <a:pt x="653606" y="577406"/>
                    </a:lnTo>
                    <a:lnTo>
                      <a:pt x="658368" y="605981"/>
                    </a:lnTo>
                    <a:lnTo>
                      <a:pt x="634556" y="644081"/>
                    </a:lnTo>
                    <a:lnTo>
                      <a:pt x="625031" y="691706"/>
                    </a:lnTo>
                    <a:lnTo>
                      <a:pt x="572643" y="753618"/>
                    </a:lnTo>
                    <a:lnTo>
                      <a:pt x="558356" y="810768"/>
                    </a:lnTo>
                    <a:lnTo>
                      <a:pt x="515493" y="867918"/>
                    </a:lnTo>
                    <a:lnTo>
                      <a:pt x="510731" y="920306"/>
                    </a:lnTo>
                    <a:lnTo>
                      <a:pt x="444056" y="948881"/>
                    </a:lnTo>
                    <a:lnTo>
                      <a:pt x="420243" y="1001268"/>
                    </a:lnTo>
                    <a:lnTo>
                      <a:pt x="353568" y="1044131"/>
                    </a:lnTo>
                    <a:lnTo>
                      <a:pt x="324993" y="1077468"/>
                    </a:lnTo>
                    <a:lnTo>
                      <a:pt x="324993" y="1106043"/>
                    </a:lnTo>
                    <a:lnTo>
                      <a:pt x="305943" y="1125093"/>
                    </a:lnTo>
                    <a:lnTo>
                      <a:pt x="277368" y="1129856"/>
                    </a:lnTo>
                    <a:lnTo>
                      <a:pt x="253556" y="1067943"/>
                    </a:lnTo>
                    <a:lnTo>
                      <a:pt x="234506" y="1058418"/>
                    </a:lnTo>
                    <a:lnTo>
                      <a:pt x="205931" y="1082231"/>
                    </a:lnTo>
                    <a:lnTo>
                      <a:pt x="186881" y="1134618"/>
                    </a:lnTo>
                    <a:lnTo>
                      <a:pt x="153543" y="1134618"/>
                    </a:lnTo>
                    <a:lnTo>
                      <a:pt x="134493" y="1153668"/>
                    </a:lnTo>
                    <a:lnTo>
                      <a:pt x="110681" y="1148906"/>
                    </a:lnTo>
                    <a:lnTo>
                      <a:pt x="96393" y="1120331"/>
                    </a:lnTo>
                    <a:lnTo>
                      <a:pt x="20193" y="1067943"/>
                    </a:lnTo>
                    <a:lnTo>
                      <a:pt x="5906" y="1034606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Полилиния: фигура 254">
                <a:extLst>
                  <a:ext uri="{FF2B5EF4-FFF2-40B4-BE49-F238E27FC236}">
                    <a16:creationId xmlns="" xmlns:a16="http://schemas.microsoft.com/office/drawing/2014/main" id="{CC8BA61A-7263-41E9-AA01-6C4C96792DC4}"/>
                  </a:ext>
                </a:extLst>
              </p:cNvPr>
              <p:cNvSpPr/>
              <p:nvPr/>
            </p:nvSpPr>
            <p:spPr>
              <a:xfrm>
                <a:off x="5443156" y="5079778"/>
                <a:ext cx="723900" cy="638175"/>
              </a:xfrm>
              <a:custGeom>
                <a:avLst/>
                <a:gdLst>
                  <a:gd name="connsiteX0" fmla="*/ 1143 w 723900"/>
                  <a:gd name="connsiteY0" fmla="*/ 248793 h 638175"/>
                  <a:gd name="connsiteX1" fmla="*/ 105918 w 723900"/>
                  <a:gd name="connsiteY1" fmla="*/ 229743 h 638175"/>
                  <a:gd name="connsiteX2" fmla="*/ 153543 w 723900"/>
                  <a:gd name="connsiteY2" fmla="*/ 172593 h 638175"/>
                  <a:gd name="connsiteX3" fmla="*/ 196406 w 723900"/>
                  <a:gd name="connsiteY3" fmla="*/ 153543 h 638175"/>
                  <a:gd name="connsiteX4" fmla="*/ 215456 w 723900"/>
                  <a:gd name="connsiteY4" fmla="*/ 105918 h 638175"/>
                  <a:gd name="connsiteX5" fmla="*/ 239268 w 723900"/>
                  <a:gd name="connsiteY5" fmla="*/ 86868 h 638175"/>
                  <a:gd name="connsiteX6" fmla="*/ 258318 w 723900"/>
                  <a:gd name="connsiteY6" fmla="*/ 77343 h 638175"/>
                  <a:gd name="connsiteX7" fmla="*/ 277368 w 723900"/>
                  <a:gd name="connsiteY7" fmla="*/ 82106 h 638175"/>
                  <a:gd name="connsiteX8" fmla="*/ 310706 w 723900"/>
                  <a:gd name="connsiteY8" fmla="*/ 115443 h 638175"/>
                  <a:gd name="connsiteX9" fmla="*/ 324993 w 723900"/>
                  <a:gd name="connsiteY9" fmla="*/ 120206 h 638175"/>
                  <a:gd name="connsiteX10" fmla="*/ 334518 w 723900"/>
                  <a:gd name="connsiteY10" fmla="*/ 105918 h 638175"/>
                  <a:gd name="connsiteX11" fmla="*/ 334518 w 723900"/>
                  <a:gd name="connsiteY11" fmla="*/ 48768 h 638175"/>
                  <a:gd name="connsiteX12" fmla="*/ 348806 w 723900"/>
                  <a:gd name="connsiteY12" fmla="*/ 24956 h 638175"/>
                  <a:gd name="connsiteX13" fmla="*/ 463106 w 723900"/>
                  <a:gd name="connsiteY13" fmla="*/ 5906 h 638175"/>
                  <a:gd name="connsiteX14" fmla="*/ 525018 w 723900"/>
                  <a:gd name="connsiteY14" fmla="*/ 24956 h 638175"/>
                  <a:gd name="connsiteX15" fmla="*/ 572643 w 723900"/>
                  <a:gd name="connsiteY15" fmla="*/ 1143 h 638175"/>
                  <a:gd name="connsiteX16" fmla="*/ 610743 w 723900"/>
                  <a:gd name="connsiteY16" fmla="*/ 24956 h 638175"/>
                  <a:gd name="connsiteX17" fmla="*/ 615506 w 723900"/>
                  <a:gd name="connsiteY17" fmla="*/ 53531 h 638175"/>
                  <a:gd name="connsiteX18" fmla="*/ 577406 w 723900"/>
                  <a:gd name="connsiteY18" fmla="*/ 96393 h 638175"/>
                  <a:gd name="connsiteX19" fmla="*/ 577406 w 723900"/>
                  <a:gd name="connsiteY19" fmla="*/ 124968 h 638175"/>
                  <a:gd name="connsiteX20" fmla="*/ 601218 w 723900"/>
                  <a:gd name="connsiteY20" fmla="*/ 134493 h 638175"/>
                  <a:gd name="connsiteX21" fmla="*/ 639318 w 723900"/>
                  <a:gd name="connsiteY21" fmla="*/ 110681 h 638175"/>
                  <a:gd name="connsiteX22" fmla="*/ 653606 w 723900"/>
                  <a:gd name="connsiteY22" fmla="*/ 115443 h 638175"/>
                  <a:gd name="connsiteX23" fmla="*/ 653606 w 723900"/>
                  <a:gd name="connsiteY23" fmla="*/ 149162 h 638175"/>
                  <a:gd name="connsiteX24" fmla="*/ 620268 w 723900"/>
                  <a:gd name="connsiteY24" fmla="*/ 187262 h 638175"/>
                  <a:gd name="connsiteX25" fmla="*/ 620268 w 723900"/>
                  <a:gd name="connsiteY25" fmla="*/ 206312 h 638175"/>
                  <a:gd name="connsiteX26" fmla="*/ 629793 w 723900"/>
                  <a:gd name="connsiteY26" fmla="*/ 230124 h 638175"/>
                  <a:gd name="connsiteX27" fmla="*/ 653606 w 723900"/>
                  <a:gd name="connsiteY27" fmla="*/ 234887 h 638175"/>
                  <a:gd name="connsiteX28" fmla="*/ 715518 w 723900"/>
                  <a:gd name="connsiteY28" fmla="*/ 282512 h 638175"/>
                  <a:gd name="connsiteX29" fmla="*/ 725043 w 723900"/>
                  <a:gd name="connsiteY29" fmla="*/ 320612 h 638175"/>
                  <a:gd name="connsiteX30" fmla="*/ 715518 w 723900"/>
                  <a:gd name="connsiteY30" fmla="*/ 330137 h 638175"/>
                  <a:gd name="connsiteX31" fmla="*/ 720281 w 723900"/>
                  <a:gd name="connsiteY31" fmla="*/ 353949 h 638175"/>
                  <a:gd name="connsiteX32" fmla="*/ 686943 w 723900"/>
                  <a:gd name="connsiteY32" fmla="*/ 392049 h 638175"/>
                  <a:gd name="connsiteX33" fmla="*/ 691706 w 723900"/>
                  <a:gd name="connsiteY33" fmla="*/ 420624 h 638175"/>
                  <a:gd name="connsiteX34" fmla="*/ 672656 w 723900"/>
                  <a:gd name="connsiteY34" fmla="*/ 463487 h 638175"/>
                  <a:gd name="connsiteX35" fmla="*/ 553593 w 723900"/>
                  <a:gd name="connsiteY35" fmla="*/ 477774 h 638175"/>
                  <a:gd name="connsiteX36" fmla="*/ 534543 w 723900"/>
                  <a:gd name="connsiteY36" fmla="*/ 501587 h 638175"/>
                  <a:gd name="connsiteX37" fmla="*/ 505968 w 723900"/>
                  <a:gd name="connsiteY37" fmla="*/ 587312 h 638175"/>
                  <a:gd name="connsiteX38" fmla="*/ 482156 w 723900"/>
                  <a:gd name="connsiteY38" fmla="*/ 620649 h 638175"/>
                  <a:gd name="connsiteX39" fmla="*/ 448818 w 723900"/>
                  <a:gd name="connsiteY39" fmla="*/ 639699 h 638175"/>
                  <a:gd name="connsiteX40" fmla="*/ 429768 w 723900"/>
                  <a:gd name="connsiteY40" fmla="*/ 630174 h 638175"/>
                  <a:gd name="connsiteX41" fmla="*/ 434531 w 723900"/>
                  <a:gd name="connsiteY41" fmla="*/ 601599 h 638175"/>
                  <a:gd name="connsiteX42" fmla="*/ 420243 w 723900"/>
                  <a:gd name="connsiteY42" fmla="*/ 573024 h 638175"/>
                  <a:gd name="connsiteX43" fmla="*/ 382143 w 723900"/>
                  <a:gd name="connsiteY43" fmla="*/ 568262 h 638175"/>
                  <a:gd name="connsiteX44" fmla="*/ 363093 w 723900"/>
                  <a:gd name="connsiteY44" fmla="*/ 539687 h 638175"/>
                  <a:gd name="connsiteX45" fmla="*/ 348806 w 723900"/>
                  <a:gd name="connsiteY45" fmla="*/ 549212 h 638175"/>
                  <a:gd name="connsiteX46" fmla="*/ 339281 w 723900"/>
                  <a:gd name="connsiteY46" fmla="*/ 625412 h 638175"/>
                  <a:gd name="connsiteX47" fmla="*/ 315468 w 723900"/>
                  <a:gd name="connsiteY47" fmla="*/ 634937 h 638175"/>
                  <a:gd name="connsiteX48" fmla="*/ 301181 w 723900"/>
                  <a:gd name="connsiteY48" fmla="*/ 563499 h 638175"/>
                  <a:gd name="connsiteX49" fmla="*/ 239268 w 723900"/>
                  <a:gd name="connsiteY49" fmla="*/ 487299 h 638175"/>
                  <a:gd name="connsiteX50" fmla="*/ 234506 w 723900"/>
                  <a:gd name="connsiteY50" fmla="*/ 501587 h 638175"/>
                  <a:gd name="connsiteX51" fmla="*/ 248793 w 723900"/>
                  <a:gd name="connsiteY51" fmla="*/ 530162 h 638175"/>
                  <a:gd name="connsiteX52" fmla="*/ 244031 w 723900"/>
                  <a:gd name="connsiteY52" fmla="*/ 539687 h 638175"/>
                  <a:gd name="connsiteX53" fmla="*/ 224981 w 723900"/>
                  <a:gd name="connsiteY53" fmla="*/ 544449 h 638175"/>
                  <a:gd name="connsiteX54" fmla="*/ 191643 w 723900"/>
                  <a:gd name="connsiteY54" fmla="*/ 506349 h 638175"/>
                  <a:gd name="connsiteX55" fmla="*/ 115443 w 723900"/>
                  <a:gd name="connsiteY55" fmla="*/ 487299 h 638175"/>
                  <a:gd name="connsiteX56" fmla="*/ 110681 w 723900"/>
                  <a:gd name="connsiteY56" fmla="*/ 473012 h 638175"/>
                  <a:gd name="connsiteX57" fmla="*/ 77343 w 723900"/>
                  <a:gd name="connsiteY57" fmla="*/ 463487 h 638175"/>
                  <a:gd name="connsiteX58" fmla="*/ 63056 w 723900"/>
                  <a:gd name="connsiteY58" fmla="*/ 434912 h 638175"/>
                  <a:gd name="connsiteX59" fmla="*/ 67818 w 723900"/>
                  <a:gd name="connsiteY59" fmla="*/ 387287 h 638175"/>
                  <a:gd name="connsiteX60" fmla="*/ 63056 w 723900"/>
                  <a:gd name="connsiteY60" fmla="*/ 358712 h 638175"/>
                  <a:gd name="connsiteX61" fmla="*/ 24956 w 723900"/>
                  <a:gd name="connsiteY61" fmla="*/ 301562 h 638175"/>
                  <a:gd name="connsiteX62" fmla="*/ 1143 w 723900"/>
                  <a:gd name="connsiteY62" fmla="*/ 249174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23900" h="638175">
                    <a:moveTo>
                      <a:pt x="1143" y="248793"/>
                    </a:moveTo>
                    <a:lnTo>
                      <a:pt x="105918" y="229743"/>
                    </a:lnTo>
                    <a:lnTo>
                      <a:pt x="153543" y="172593"/>
                    </a:lnTo>
                    <a:lnTo>
                      <a:pt x="196406" y="153543"/>
                    </a:lnTo>
                    <a:lnTo>
                      <a:pt x="215456" y="105918"/>
                    </a:lnTo>
                    <a:lnTo>
                      <a:pt x="239268" y="86868"/>
                    </a:lnTo>
                    <a:lnTo>
                      <a:pt x="258318" y="77343"/>
                    </a:lnTo>
                    <a:lnTo>
                      <a:pt x="277368" y="82106"/>
                    </a:lnTo>
                    <a:lnTo>
                      <a:pt x="310706" y="115443"/>
                    </a:lnTo>
                    <a:lnTo>
                      <a:pt x="324993" y="120206"/>
                    </a:lnTo>
                    <a:lnTo>
                      <a:pt x="334518" y="105918"/>
                    </a:lnTo>
                    <a:lnTo>
                      <a:pt x="334518" y="48768"/>
                    </a:lnTo>
                    <a:lnTo>
                      <a:pt x="348806" y="24956"/>
                    </a:lnTo>
                    <a:lnTo>
                      <a:pt x="463106" y="5906"/>
                    </a:lnTo>
                    <a:lnTo>
                      <a:pt x="525018" y="24956"/>
                    </a:lnTo>
                    <a:lnTo>
                      <a:pt x="572643" y="1143"/>
                    </a:lnTo>
                    <a:lnTo>
                      <a:pt x="610743" y="24956"/>
                    </a:lnTo>
                    <a:lnTo>
                      <a:pt x="615506" y="53531"/>
                    </a:lnTo>
                    <a:lnTo>
                      <a:pt x="577406" y="96393"/>
                    </a:lnTo>
                    <a:lnTo>
                      <a:pt x="577406" y="124968"/>
                    </a:lnTo>
                    <a:lnTo>
                      <a:pt x="601218" y="134493"/>
                    </a:lnTo>
                    <a:lnTo>
                      <a:pt x="639318" y="110681"/>
                    </a:lnTo>
                    <a:lnTo>
                      <a:pt x="653606" y="115443"/>
                    </a:lnTo>
                    <a:lnTo>
                      <a:pt x="653606" y="149162"/>
                    </a:lnTo>
                    <a:lnTo>
                      <a:pt x="620268" y="187262"/>
                    </a:lnTo>
                    <a:lnTo>
                      <a:pt x="620268" y="206312"/>
                    </a:lnTo>
                    <a:lnTo>
                      <a:pt x="629793" y="230124"/>
                    </a:lnTo>
                    <a:lnTo>
                      <a:pt x="653606" y="234887"/>
                    </a:lnTo>
                    <a:lnTo>
                      <a:pt x="715518" y="282512"/>
                    </a:lnTo>
                    <a:lnTo>
                      <a:pt x="725043" y="320612"/>
                    </a:lnTo>
                    <a:lnTo>
                      <a:pt x="715518" y="330137"/>
                    </a:lnTo>
                    <a:lnTo>
                      <a:pt x="720281" y="353949"/>
                    </a:lnTo>
                    <a:lnTo>
                      <a:pt x="686943" y="392049"/>
                    </a:lnTo>
                    <a:lnTo>
                      <a:pt x="691706" y="420624"/>
                    </a:lnTo>
                    <a:lnTo>
                      <a:pt x="672656" y="463487"/>
                    </a:lnTo>
                    <a:lnTo>
                      <a:pt x="553593" y="477774"/>
                    </a:lnTo>
                    <a:lnTo>
                      <a:pt x="534543" y="501587"/>
                    </a:lnTo>
                    <a:lnTo>
                      <a:pt x="505968" y="587312"/>
                    </a:lnTo>
                    <a:lnTo>
                      <a:pt x="482156" y="620649"/>
                    </a:lnTo>
                    <a:lnTo>
                      <a:pt x="448818" y="639699"/>
                    </a:lnTo>
                    <a:lnTo>
                      <a:pt x="429768" y="630174"/>
                    </a:lnTo>
                    <a:lnTo>
                      <a:pt x="434531" y="601599"/>
                    </a:lnTo>
                    <a:lnTo>
                      <a:pt x="420243" y="573024"/>
                    </a:lnTo>
                    <a:lnTo>
                      <a:pt x="382143" y="568262"/>
                    </a:lnTo>
                    <a:lnTo>
                      <a:pt x="363093" y="539687"/>
                    </a:lnTo>
                    <a:lnTo>
                      <a:pt x="348806" y="549212"/>
                    </a:lnTo>
                    <a:lnTo>
                      <a:pt x="339281" y="625412"/>
                    </a:lnTo>
                    <a:lnTo>
                      <a:pt x="315468" y="634937"/>
                    </a:lnTo>
                    <a:lnTo>
                      <a:pt x="301181" y="563499"/>
                    </a:lnTo>
                    <a:lnTo>
                      <a:pt x="239268" y="487299"/>
                    </a:lnTo>
                    <a:lnTo>
                      <a:pt x="234506" y="501587"/>
                    </a:lnTo>
                    <a:lnTo>
                      <a:pt x="248793" y="530162"/>
                    </a:lnTo>
                    <a:lnTo>
                      <a:pt x="244031" y="539687"/>
                    </a:lnTo>
                    <a:lnTo>
                      <a:pt x="224981" y="544449"/>
                    </a:lnTo>
                    <a:lnTo>
                      <a:pt x="191643" y="506349"/>
                    </a:lnTo>
                    <a:lnTo>
                      <a:pt x="115443" y="487299"/>
                    </a:lnTo>
                    <a:lnTo>
                      <a:pt x="110681" y="473012"/>
                    </a:lnTo>
                    <a:lnTo>
                      <a:pt x="77343" y="463487"/>
                    </a:lnTo>
                    <a:lnTo>
                      <a:pt x="63056" y="434912"/>
                    </a:lnTo>
                    <a:lnTo>
                      <a:pt x="67818" y="387287"/>
                    </a:lnTo>
                    <a:lnTo>
                      <a:pt x="63056" y="358712"/>
                    </a:lnTo>
                    <a:lnTo>
                      <a:pt x="24956" y="301562"/>
                    </a:lnTo>
                    <a:lnTo>
                      <a:pt x="1143" y="249174"/>
                    </a:lnTo>
                  </a:path>
                </a:pathLst>
              </a:custGeom>
              <a:solidFill>
                <a:srgbClr val="B4D4CF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Полилиния: фигура 255">
                <a:extLst>
                  <a:ext uri="{FF2B5EF4-FFF2-40B4-BE49-F238E27FC236}">
                    <a16:creationId xmlns="" xmlns:a16="http://schemas.microsoft.com/office/drawing/2014/main" id="{575A067F-D0AD-4D56-A5E5-8879894EF1B0}"/>
                  </a:ext>
                </a:extLst>
              </p:cNvPr>
              <p:cNvSpPr/>
              <p:nvPr/>
            </p:nvSpPr>
            <p:spPr>
              <a:xfrm>
                <a:off x="6209918" y="1112996"/>
                <a:ext cx="1724025" cy="2152650"/>
              </a:xfrm>
              <a:custGeom>
                <a:avLst/>
                <a:gdLst>
                  <a:gd name="connsiteX0" fmla="*/ 301181 w 1724025"/>
                  <a:gd name="connsiteY0" fmla="*/ 1153668 h 2152650"/>
                  <a:gd name="connsiteX1" fmla="*/ 348806 w 1724025"/>
                  <a:gd name="connsiteY1" fmla="*/ 1134618 h 2152650"/>
                  <a:gd name="connsiteX2" fmla="*/ 348806 w 1724025"/>
                  <a:gd name="connsiteY2" fmla="*/ 1096518 h 2152650"/>
                  <a:gd name="connsiteX3" fmla="*/ 367856 w 1724025"/>
                  <a:gd name="connsiteY3" fmla="*/ 1077468 h 2152650"/>
                  <a:gd name="connsiteX4" fmla="*/ 315468 w 1724025"/>
                  <a:gd name="connsiteY4" fmla="*/ 1082231 h 2152650"/>
                  <a:gd name="connsiteX5" fmla="*/ 310706 w 1724025"/>
                  <a:gd name="connsiteY5" fmla="*/ 1096518 h 2152650"/>
                  <a:gd name="connsiteX6" fmla="*/ 315468 w 1724025"/>
                  <a:gd name="connsiteY6" fmla="*/ 1101281 h 2152650"/>
                  <a:gd name="connsiteX7" fmla="*/ 320231 w 1724025"/>
                  <a:gd name="connsiteY7" fmla="*/ 1120331 h 2152650"/>
                  <a:gd name="connsiteX8" fmla="*/ 315468 w 1724025"/>
                  <a:gd name="connsiteY8" fmla="*/ 1125093 h 2152650"/>
                  <a:gd name="connsiteX9" fmla="*/ 315468 w 1724025"/>
                  <a:gd name="connsiteY9" fmla="*/ 1144143 h 2152650"/>
                  <a:gd name="connsiteX10" fmla="*/ 301181 w 1724025"/>
                  <a:gd name="connsiteY10" fmla="*/ 1153668 h 2152650"/>
                  <a:gd name="connsiteX11" fmla="*/ 177356 w 1724025"/>
                  <a:gd name="connsiteY11" fmla="*/ 1877568 h 2152650"/>
                  <a:gd name="connsiteX12" fmla="*/ 201168 w 1724025"/>
                  <a:gd name="connsiteY12" fmla="*/ 1844231 h 2152650"/>
                  <a:gd name="connsiteX13" fmla="*/ 205931 w 1724025"/>
                  <a:gd name="connsiteY13" fmla="*/ 1825181 h 2152650"/>
                  <a:gd name="connsiteX14" fmla="*/ 205931 w 1724025"/>
                  <a:gd name="connsiteY14" fmla="*/ 1810893 h 2152650"/>
                  <a:gd name="connsiteX15" fmla="*/ 201168 w 1724025"/>
                  <a:gd name="connsiteY15" fmla="*/ 1815656 h 2152650"/>
                  <a:gd name="connsiteX16" fmla="*/ 201168 w 1724025"/>
                  <a:gd name="connsiteY16" fmla="*/ 1801368 h 2152650"/>
                  <a:gd name="connsiteX17" fmla="*/ 224981 w 1724025"/>
                  <a:gd name="connsiteY17" fmla="*/ 1787081 h 2152650"/>
                  <a:gd name="connsiteX18" fmla="*/ 220218 w 1724025"/>
                  <a:gd name="connsiteY18" fmla="*/ 1744218 h 2152650"/>
                  <a:gd name="connsiteX19" fmla="*/ 210693 w 1724025"/>
                  <a:gd name="connsiteY19" fmla="*/ 1734693 h 2152650"/>
                  <a:gd name="connsiteX20" fmla="*/ 215456 w 1724025"/>
                  <a:gd name="connsiteY20" fmla="*/ 1710881 h 2152650"/>
                  <a:gd name="connsiteX21" fmla="*/ 205931 w 1724025"/>
                  <a:gd name="connsiteY21" fmla="*/ 1687068 h 2152650"/>
                  <a:gd name="connsiteX22" fmla="*/ 210693 w 1724025"/>
                  <a:gd name="connsiteY22" fmla="*/ 1658493 h 2152650"/>
                  <a:gd name="connsiteX23" fmla="*/ 201168 w 1724025"/>
                  <a:gd name="connsiteY23" fmla="*/ 1644206 h 2152650"/>
                  <a:gd name="connsiteX24" fmla="*/ 215456 w 1724025"/>
                  <a:gd name="connsiteY24" fmla="*/ 1606106 h 2152650"/>
                  <a:gd name="connsiteX25" fmla="*/ 186881 w 1724025"/>
                  <a:gd name="connsiteY25" fmla="*/ 1577531 h 2152650"/>
                  <a:gd name="connsiteX26" fmla="*/ 177356 w 1724025"/>
                  <a:gd name="connsiteY26" fmla="*/ 1553718 h 2152650"/>
                  <a:gd name="connsiteX27" fmla="*/ 182118 w 1724025"/>
                  <a:gd name="connsiteY27" fmla="*/ 1544193 h 2152650"/>
                  <a:gd name="connsiteX28" fmla="*/ 172593 w 1724025"/>
                  <a:gd name="connsiteY28" fmla="*/ 1525143 h 2152650"/>
                  <a:gd name="connsiteX29" fmla="*/ 191643 w 1724025"/>
                  <a:gd name="connsiteY29" fmla="*/ 1496568 h 2152650"/>
                  <a:gd name="connsiteX30" fmla="*/ 182118 w 1724025"/>
                  <a:gd name="connsiteY30" fmla="*/ 1477518 h 2152650"/>
                  <a:gd name="connsiteX31" fmla="*/ 201168 w 1724025"/>
                  <a:gd name="connsiteY31" fmla="*/ 1448943 h 2152650"/>
                  <a:gd name="connsiteX32" fmla="*/ 191643 w 1724025"/>
                  <a:gd name="connsiteY32" fmla="*/ 1434656 h 2152650"/>
                  <a:gd name="connsiteX33" fmla="*/ 196406 w 1724025"/>
                  <a:gd name="connsiteY33" fmla="*/ 1425131 h 2152650"/>
                  <a:gd name="connsiteX34" fmla="*/ 191643 w 1724025"/>
                  <a:gd name="connsiteY34" fmla="*/ 1406081 h 2152650"/>
                  <a:gd name="connsiteX35" fmla="*/ 163068 w 1724025"/>
                  <a:gd name="connsiteY35" fmla="*/ 1396556 h 2152650"/>
                  <a:gd name="connsiteX36" fmla="*/ 158306 w 1724025"/>
                  <a:gd name="connsiteY36" fmla="*/ 1377506 h 2152650"/>
                  <a:gd name="connsiteX37" fmla="*/ 139256 w 1724025"/>
                  <a:gd name="connsiteY37" fmla="*/ 1367981 h 2152650"/>
                  <a:gd name="connsiteX38" fmla="*/ 144018 w 1724025"/>
                  <a:gd name="connsiteY38" fmla="*/ 1358456 h 2152650"/>
                  <a:gd name="connsiteX39" fmla="*/ 134493 w 1724025"/>
                  <a:gd name="connsiteY39" fmla="*/ 1334643 h 2152650"/>
                  <a:gd name="connsiteX40" fmla="*/ 139256 w 1724025"/>
                  <a:gd name="connsiteY40" fmla="*/ 1329881 h 2152650"/>
                  <a:gd name="connsiteX41" fmla="*/ 134493 w 1724025"/>
                  <a:gd name="connsiteY41" fmla="*/ 1301306 h 2152650"/>
                  <a:gd name="connsiteX42" fmla="*/ 110681 w 1724025"/>
                  <a:gd name="connsiteY42" fmla="*/ 1287018 h 2152650"/>
                  <a:gd name="connsiteX43" fmla="*/ 120206 w 1724025"/>
                  <a:gd name="connsiteY43" fmla="*/ 1267968 h 2152650"/>
                  <a:gd name="connsiteX44" fmla="*/ 115443 w 1724025"/>
                  <a:gd name="connsiteY44" fmla="*/ 1244156 h 2152650"/>
                  <a:gd name="connsiteX45" fmla="*/ 139256 w 1724025"/>
                  <a:gd name="connsiteY45" fmla="*/ 1234631 h 2152650"/>
                  <a:gd name="connsiteX46" fmla="*/ 129731 w 1724025"/>
                  <a:gd name="connsiteY46" fmla="*/ 1206056 h 2152650"/>
                  <a:gd name="connsiteX47" fmla="*/ 120206 w 1724025"/>
                  <a:gd name="connsiteY47" fmla="*/ 1191768 h 2152650"/>
                  <a:gd name="connsiteX48" fmla="*/ 124968 w 1724025"/>
                  <a:gd name="connsiteY48" fmla="*/ 1182243 h 2152650"/>
                  <a:gd name="connsiteX49" fmla="*/ 120206 w 1724025"/>
                  <a:gd name="connsiteY49" fmla="*/ 1167956 h 2152650"/>
                  <a:gd name="connsiteX50" fmla="*/ 153543 w 1724025"/>
                  <a:gd name="connsiteY50" fmla="*/ 1158431 h 2152650"/>
                  <a:gd name="connsiteX51" fmla="*/ 148781 w 1724025"/>
                  <a:gd name="connsiteY51" fmla="*/ 1106043 h 2152650"/>
                  <a:gd name="connsiteX52" fmla="*/ 153543 w 1724025"/>
                  <a:gd name="connsiteY52" fmla="*/ 1096518 h 2152650"/>
                  <a:gd name="connsiteX53" fmla="*/ 139256 w 1724025"/>
                  <a:gd name="connsiteY53" fmla="*/ 1063181 h 2152650"/>
                  <a:gd name="connsiteX54" fmla="*/ 139256 w 1724025"/>
                  <a:gd name="connsiteY54" fmla="*/ 1048893 h 2152650"/>
                  <a:gd name="connsiteX55" fmla="*/ 144018 w 1724025"/>
                  <a:gd name="connsiteY55" fmla="*/ 1034606 h 2152650"/>
                  <a:gd name="connsiteX56" fmla="*/ 148781 w 1724025"/>
                  <a:gd name="connsiteY56" fmla="*/ 1015556 h 2152650"/>
                  <a:gd name="connsiteX57" fmla="*/ 144018 w 1724025"/>
                  <a:gd name="connsiteY57" fmla="*/ 1001268 h 2152650"/>
                  <a:gd name="connsiteX58" fmla="*/ 148781 w 1724025"/>
                  <a:gd name="connsiteY58" fmla="*/ 986981 h 2152650"/>
                  <a:gd name="connsiteX59" fmla="*/ 167831 w 1724025"/>
                  <a:gd name="connsiteY59" fmla="*/ 977456 h 2152650"/>
                  <a:gd name="connsiteX60" fmla="*/ 186881 w 1724025"/>
                  <a:gd name="connsiteY60" fmla="*/ 929831 h 2152650"/>
                  <a:gd name="connsiteX61" fmla="*/ 196406 w 1724025"/>
                  <a:gd name="connsiteY61" fmla="*/ 934593 h 2152650"/>
                  <a:gd name="connsiteX62" fmla="*/ 196406 w 1724025"/>
                  <a:gd name="connsiteY62" fmla="*/ 948881 h 2152650"/>
                  <a:gd name="connsiteX63" fmla="*/ 215456 w 1724025"/>
                  <a:gd name="connsiteY63" fmla="*/ 929831 h 2152650"/>
                  <a:gd name="connsiteX64" fmla="*/ 224981 w 1724025"/>
                  <a:gd name="connsiteY64" fmla="*/ 944118 h 2152650"/>
                  <a:gd name="connsiteX65" fmla="*/ 263081 w 1724025"/>
                  <a:gd name="connsiteY65" fmla="*/ 939356 h 2152650"/>
                  <a:gd name="connsiteX66" fmla="*/ 282131 w 1724025"/>
                  <a:gd name="connsiteY66" fmla="*/ 925068 h 2152650"/>
                  <a:gd name="connsiteX67" fmla="*/ 277368 w 1724025"/>
                  <a:gd name="connsiteY67" fmla="*/ 915543 h 2152650"/>
                  <a:gd name="connsiteX68" fmla="*/ 286893 w 1724025"/>
                  <a:gd name="connsiteY68" fmla="*/ 901256 h 2152650"/>
                  <a:gd name="connsiteX69" fmla="*/ 272606 w 1724025"/>
                  <a:gd name="connsiteY69" fmla="*/ 882206 h 2152650"/>
                  <a:gd name="connsiteX70" fmla="*/ 272606 w 1724025"/>
                  <a:gd name="connsiteY70" fmla="*/ 863156 h 2152650"/>
                  <a:gd name="connsiteX71" fmla="*/ 258318 w 1724025"/>
                  <a:gd name="connsiteY71" fmla="*/ 886968 h 2152650"/>
                  <a:gd name="connsiteX72" fmla="*/ 248793 w 1724025"/>
                  <a:gd name="connsiteY72" fmla="*/ 891731 h 2152650"/>
                  <a:gd name="connsiteX73" fmla="*/ 220218 w 1724025"/>
                  <a:gd name="connsiteY73" fmla="*/ 872681 h 2152650"/>
                  <a:gd name="connsiteX74" fmla="*/ 201168 w 1724025"/>
                  <a:gd name="connsiteY74" fmla="*/ 891731 h 2152650"/>
                  <a:gd name="connsiteX75" fmla="*/ 182118 w 1724025"/>
                  <a:gd name="connsiteY75" fmla="*/ 886968 h 2152650"/>
                  <a:gd name="connsiteX76" fmla="*/ 167831 w 1724025"/>
                  <a:gd name="connsiteY76" fmla="*/ 867918 h 2152650"/>
                  <a:gd name="connsiteX77" fmla="*/ 167831 w 1724025"/>
                  <a:gd name="connsiteY77" fmla="*/ 848868 h 2152650"/>
                  <a:gd name="connsiteX78" fmla="*/ 144018 w 1724025"/>
                  <a:gd name="connsiteY78" fmla="*/ 834581 h 2152650"/>
                  <a:gd name="connsiteX79" fmla="*/ 139256 w 1724025"/>
                  <a:gd name="connsiteY79" fmla="*/ 825056 h 2152650"/>
                  <a:gd name="connsiteX80" fmla="*/ 148781 w 1724025"/>
                  <a:gd name="connsiteY80" fmla="*/ 806006 h 2152650"/>
                  <a:gd name="connsiteX81" fmla="*/ 124968 w 1724025"/>
                  <a:gd name="connsiteY81" fmla="*/ 782193 h 2152650"/>
                  <a:gd name="connsiteX82" fmla="*/ 124968 w 1724025"/>
                  <a:gd name="connsiteY82" fmla="*/ 772668 h 2152650"/>
                  <a:gd name="connsiteX83" fmla="*/ 115443 w 1724025"/>
                  <a:gd name="connsiteY83" fmla="*/ 772668 h 2152650"/>
                  <a:gd name="connsiteX84" fmla="*/ 105918 w 1724025"/>
                  <a:gd name="connsiteY84" fmla="*/ 748856 h 2152650"/>
                  <a:gd name="connsiteX85" fmla="*/ 86868 w 1724025"/>
                  <a:gd name="connsiteY85" fmla="*/ 739331 h 2152650"/>
                  <a:gd name="connsiteX86" fmla="*/ 77343 w 1724025"/>
                  <a:gd name="connsiteY86" fmla="*/ 748856 h 2152650"/>
                  <a:gd name="connsiteX87" fmla="*/ 63056 w 1724025"/>
                  <a:gd name="connsiteY87" fmla="*/ 739331 h 2152650"/>
                  <a:gd name="connsiteX88" fmla="*/ 44006 w 1724025"/>
                  <a:gd name="connsiteY88" fmla="*/ 748856 h 2152650"/>
                  <a:gd name="connsiteX89" fmla="*/ 44006 w 1724025"/>
                  <a:gd name="connsiteY89" fmla="*/ 739331 h 2152650"/>
                  <a:gd name="connsiteX90" fmla="*/ 20193 w 1724025"/>
                  <a:gd name="connsiteY90" fmla="*/ 715518 h 2152650"/>
                  <a:gd name="connsiteX91" fmla="*/ 15431 w 1724025"/>
                  <a:gd name="connsiteY91" fmla="*/ 701231 h 2152650"/>
                  <a:gd name="connsiteX92" fmla="*/ 1143 w 1724025"/>
                  <a:gd name="connsiteY92" fmla="*/ 696468 h 2152650"/>
                  <a:gd name="connsiteX93" fmla="*/ 1143 w 1724025"/>
                  <a:gd name="connsiteY93" fmla="*/ 682181 h 2152650"/>
                  <a:gd name="connsiteX94" fmla="*/ 10668 w 1724025"/>
                  <a:gd name="connsiteY94" fmla="*/ 682181 h 2152650"/>
                  <a:gd name="connsiteX95" fmla="*/ 15431 w 1724025"/>
                  <a:gd name="connsiteY95" fmla="*/ 667893 h 2152650"/>
                  <a:gd name="connsiteX96" fmla="*/ 10668 w 1724025"/>
                  <a:gd name="connsiteY96" fmla="*/ 658368 h 2152650"/>
                  <a:gd name="connsiteX97" fmla="*/ 15431 w 1724025"/>
                  <a:gd name="connsiteY97" fmla="*/ 644081 h 2152650"/>
                  <a:gd name="connsiteX98" fmla="*/ 29718 w 1724025"/>
                  <a:gd name="connsiteY98" fmla="*/ 629793 h 2152650"/>
                  <a:gd name="connsiteX99" fmla="*/ 29718 w 1724025"/>
                  <a:gd name="connsiteY99" fmla="*/ 605981 h 2152650"/>
                  <a:gd name="connsiteX100" fmla="*/ 48768 w 1724025"/>
                  <a:gd name="connsiteY100" fmla="*/ 567881 h 2152650"/>
                  <a:gd name="connsiteX101" fmla="*/ 44006 w 1724025"/>
                  <a:gd name="connsiteY101" fmla="*/ 553593 h 2152650"/>
                  <a:gd name="connsiteX102" fmla="*/ 20193 w 1724025"/>
                  <a:gd name="connsiteY102" fmla="*/ 539306 h 2152650"/>
                  <a:gd name="connsiteX103" fmla="*/ 29718 w 1724025"/>
                  <a:gd name="connsiteY103" fmla="*/ 520256 h 2152650"/>
                  <a:gd name="connsiteX104" fmla="*/ 53531 w 1724025"/>
                  <a:gd name="connsiteY104" fmla="*/ 525018 h 2152650"/>
                  <a:gd name="connsiteX105" fmla="*/ 91631 w 1724025"/>
                  <a:gd name="connsiteY105" fmla="*/ 505968 h 2152650"/>
                  <a:gd name="connsiteX106" fmla="*/ 96393 w 1724025"/>
                  <a:gd name="connsiteY106" fmla="*/ 510731 h 2152650"/>
                  <a:gd name="connsiteX107" fmla="*/ 110681 w 1724025"/>
                  <a:gd name="connsiteY107" fmla="*/ 491681 h 2152650"/>
                  <a:gd name="connsiteX108" fmla="*/ 110681 w 1724025"/>
                  <a:gd name="connsiteY108" fmla="*/ 477393 h 2152650"/>
                  <a:gd name="connsiteX109" fmla="*/ 124968 w 1724025"/>
                  <a:gd name="connsiteY109" fmla="*/ 463106 h 2152650"/>
                  <a:gd name="connsiteX110" fmla="*/ 129731 w 1724025"/>
                  <a:gd name="connsiteY110" fmla="*/ 463106 h 2152650"/>
                  <a:gd name="connsiteX111" fmla="*/ 129731 w 1724025"/>
                  <a:gd name="connsiteY111" fmla="*/ 477393 h 2152650"/>
                  <a:gd name="connsiteX112" fmla="*/ 148781 w 1724025"/>
                  <a:gd name="connsiteY112" fmla="*/ 482156 h 2152650"/>
                  <a:gd name="connsiteX113" fmla="*/ 153543 w 1724025"/>
                  <a:gd name="connsiteY113" fmla="*/ 444056 h 2152650"/>
                  <a:gd name="connsiteX114" fmla="*/ 167831 w 1724025"/>
                  <a:gd name="connsiteY114" fmla="*/ 434531 h 2152650"/>
                  <a:gd name="connsiteX115" fmla="*/ 205931 w 1724025"/>
                  <a:gd name="connsiteY115" fmla="*/ 444056 h 2152650"/>
                  <a:gd name="connsiteX116" fmla="*/ 229743 w 1724025"/>
                  <a:gd name="connsiteY116" fmla="*/ 429768 h 2152650"/>
                  <a:gd name="connsiteX117" fmla="*/ 239268 w 1724025"/>
                  <a:gd name="connsiteY117" fmla="*/ 401193 h 2152650"/>
                  <a:gd name="connsiteX118" fmla="*/ 258318 w 1724025"/>
                  <a:gd name="connsiteY118" fmla="*/ 377381 h 2152650"/>
                  <a:gd name="connsiteX119" fmla="*/ 282131 w 1724025"/>
                  <a:gd name="connsiteY119" fmla="*/ 382143 h 2152650"/>
                  <a:gd name="connsiteX120" fmla="*/ 301181 w 1724025"/>
                  <a:gd name="connsiteY120" fmla="*/ 372618 h 2152650"/>
                  <a:gd name="connsiteX121" fmla="*/ 329756 w 1724025"/>
                  <a:gd name="connsiteY121" fmla="*/ 396431 h 2152650"/>
                  <a:gd name="connsiteX122" fmla="*/ 377381 w 1724025"/>
                  <a:gd name="connsiteY122" fmla="*/ 382143 h 2152650"/>
                  <a:gd name="connsiteX123" fmla="*/ 386906 w 1724025"/>
                  <a:gd name="connsiteY123" fmla="*/ 348806 h 2152650"/>
                  <a:gd name="connsiteX124" fmla="*/ 410718 w 1724025"/>
                  <a:gd name="connsiteY124" fmla="*/ 315468 h 2152650"/>
                  <a:gd name="connsiteX125" fmla="*/ 401193 w 1724025"/>
                  <a:gd name="connsiteY125" fmla="*/ 305943 h 2152650"/>
                  <a:gd name="connsiteX126" fmla="*/ 396431 w 1724025"/>
                  <a:gd name="connsiteY126" fmla="*/ 291656 h 2152650"/>
                  <a:gd name="connsiteX127" fmla="*/ 391668 w 1724025"/>
                  <a:gd name="connsiteY127" fmla="*/ 286893 h 2152650"/>
                  <a:gd name="connsiteX128" fmla="*/ 396431 w 1724025"/>
                  <a:gd name="connsiteY128" fmla="*/ 267843 h 2152650"/>
                  <a:gd name="connsiteX129" fmla="*/ 396431 w 1724025"/>
                  <a:gd name="connsiteY129" fmla="*/ 253556 h 2152650"/>
                  <a:gd name="connsiteX130" fmla="*/ 405956 w 1724025"/>
                  <a:gd name="connsiteY130" fmla="*/ 229743 h 2152650"/>
                  <a:gd name="connsiteX131" fmla="*/ 420243 w 1724025"/>
                  <a:gd name="connsiteY131" fmla="*/ 229743 h 2152650"/>
                  <a:gd name="connsiteX132" fmla="*/ 420243 w 1724025"/>
                  <a:gd name="connsiteY132" fmla="*/ 196406 h 2152650"/>
                  <a:gd name="connsiteX133" fmla="*/ 448818 w 1724025"/>
                  <a:gd name="connsiteY133" fmla="*/ 191643 h 2152650"/>
                  <a:gd name="connsiteX134" fmla="*/ 453581 w 1724025"/>
                  <a:gd name="connsiteY134" fmla="*/ 177356 h 2152650"/>
                  <a:gd name="connsiteX135" fmla="*/ 496443 w 1724025"/>
                  <a:gd name="connsiteY135" fmla="*/ 205931 h 2152650"/>
                  <a:gd name="connsiteX136" fmla="*/ 520256 w 1724025"/>
                  <a:gd name="connsiteY136" fmla="*/ 191643 h 2152650"/>
                  <a:gd name="connsiteX137" fmla="*/ 553593 w 1724025"/>
                  <a:gd name="connsiteY137" fmla="*/ 191643 h 2152650"/>
                  <a:gd name="connsiteX138" fmla="*/ 567881 w 1724025"/>
                  <a:gd name="connsiteY138" fmla="*/ 201168 h 2152650"/>
                  <a:gd name="connsiteX139" fmla="*/ 567881 w 1724025"/>
                  <a:gd name="connsiteY139" fmla="*/ 215456 h 2152650"/>
                  <a:gd name="connsiteX140" fmla="*/ 601218 w 1724025"/>
                  <a:gd name="connsiteY140" fmla="*/ 210693 h 2152650"/>
                  <a:gd name="connsiteX141" fmla="*/ 605981 w 1724025"/>
                  <a:gd name="connsiteY141" fmla="*/ 215456 h 2152650"/>
                  <a:gd name="connsiteX142" fmla="*/ 605981 w 1724025"/>
                  <a:gd name="connsiteY142" fmla="*/ 239268 h 2152650"/>
                  <a:gd name="connsiteX143" fmla="*/ 639318 w 1724025"/>
                  <a:gd name="connsiteY143" fmla="*/ 253556 h 2152650"/>
                  <a:gd name="connsiteX144" fmla="*/ 658368 w 1724025"/>
                  <a:gd name="connsiteY144" fmla="*/ 244031 h 2152650"/>
                  <a:gd name="connsiteX145" fmla="*/ 672656 w 1724025"/>
                  <a:gd name="connsiteY145" fmla="*/ 210693 h 2152650"/>
                  <a:gd name="connsiteX146" fmla="*/ 691706 w 1724025"/>
                  <a:gd name="connsiteY146" fmla="*/ 205931 h 2152650"/>
                  <a:gd name="connsiteX147" fmla="*/ 710756 w 1724025"/>
                  <a:gd name="connsiteY147" fmla="*/ 210693 h 2152650"/>
                  <a:gd name="connsiteX148" fmla="*/ 725043 w 1724025"/>
                  <a:gd name="connsiteY148" fmla="*/ 234506 h 2152650"/>
                  <a:gd name="connsiteX149" fmla="*/ 767906 w 1724025"/>
                  <a:gd name="connsiteY149" fmla="*/ 201168 h 2152650"/>
                  <a:gd name="connsiteX150" fmla="*/ 810768 w 1724025"/>
                  <a:gd name="connsiteY150" fmla="*/ 234506 h 2152650"/>
                  <a:gd name="connsiteX151" fmla="*/ 834581 w 1724025"/>
                  <a:gd name="connsiteY151" fmla="*/ 224981 h 2152650"/>
                  <a:gd name="connsiteX152" fmla="*/ 848868 w 1724025"/>
                  <a:gd name="connsiteY152" fmla="*/ 210693 h 2152650"/>
                  <a:gd name="connsiteX153" fmla="*/ 853631 w 1724025"/>
                  <a:gd name="connsiteY153" fmla="*/ 172593 h 2152650"/>
                  <a:gd name="connsiteX154" fmla="*/ 886968 w 1724025"/>
                  <a:gd name="connsiteY154" fmla="*/ 167831 h 2152650"/>
                  <a:gd name="connsiteX155" fmla="*/ 891731 w 1724025"/>
                  <a:gd name="connsiteY155" fmla="*/ 139256 h 2152650"/>
                  <a:gd name="connsiteX156" fmla="*/ 877443 w 1724025"/>
                  <a:gd name="connsiteY156" fmla="*/ 120206 h 2152650"/>
                  <a:gd name="connsiteX157" fmla="*/ 886968 w 1724025"/>
                  <a:gd name="connsiteY157" fmla="*/ 101156 h 2152650"/>
                  <a:gd name="connsiteX158" fmla="*/ 886968 w 1724025"/>
                  <a:gd name="connsiteY158" fmla="*/ 72581 h 2152650"/>
                  <a:gd name="connsiteX159" fmla="*/ 906018 w 1724025"/>
                  <a:gd name="connsiteY159" fmla="*/ 53531 h 2152650"/>
                  <a:gd name="connsiteX160" fmla="*/ 901256 w 1724025"/>
                  <a:gd name="connsiteY160" fmla="*/ 44006 h 2152650"/>
                  <a:gd name="connsiteX161" fmla="*/ 910781 w 1724025"/>
                  <a:gd name="connsiteY161" fmla="*/ 39243 h 2152650"/>
                  <a:gd name="connsiteX162" fmla="*/ 910781 w 1724025"/>
                  <a:gd name="connsiteY162" fmla="*/ 20193 h 2152650"/>
                  <a:gd name="connsiteX163" fmla="*/ 925068 w 1724025"/>
                  <a:gd name="connsiteY163" fmla="*/ 1143 h 2152650"/>
                  <a:gd name="connsiteX164" fmla="*/ 953643 w 1724025"/>
                  <a:gd name="connsiteY164" fmla="*/ 15431 h 2152650"/>
                  <a:gd name="connsiteX165" fmla="*/ 953643 w 1724025"/>
                  <a:gd name="connsiteY165" fmla="*/ 48768 h 2152650"/>
                  <a:gd name="connsiteX166" fmla="*/ 967931 w 1724025"/>
                  <a:gd name="connsiteY166" fmla="*/ 72581 h 2152650"/>
                  <a:gd name="connsiteX167" fmla="*/ 991743 w 1724025"/>
                  <a:gd name="connsiteY167" fmla="*/ 77343 h 2152650"/>
                  <a:gd name="connsiteX168" fmla="*/ 1020318 w 1724025"/>
                  <a:gd name="connsiteY168" fmla="*/ 96393 h 2152650"/>
                  <a:gd name="connsiteX169" fmla="*/ 1039368 w 1724025"/>
                  <a:gd name="connsiteY169" fmla="*/ 129731 h 2152650"/>
                  <a:gd name="connsiteX170" fmla="*/ 1053656 w 1724025"/>
                  <a:gd name="connsiteY170" fmla="*/ 124968 h 2152650"/>
                  <a:gd name="connsiteX171" fmla="*/ 1063181 w 1724025"/>
                  <a:gd name="connsiteY171" fmla="*/ 96393 h 2152650"/>
                  <a:gd name="connsiteX172" fmla="*/ 1115568 w 1724025"/>
                  <a:gd name="connsiteY172" fmla="*/ 91631 h 2152650"/>
                  <a:gd name="connsiteX173" fmla="*/ 1129856 w 1724025"/>
                  <a:gd name="connsiteY173" fmla="*/ 82106 h 2152650"/>
                  <a:gd name="connsiteX174" fmla="*/ 1187006 w 1724025"/>
                  <a:gd name="connsiteY174" fmla="*/ 134493 h 2152650"/>
                  <a:gd name="connsiteX175" fmla="*/ 1225106 w 1724025"/>
                  <a:gd name="connsiteY175" fmla="*/ 120206 h 2152650"/>
                  <a:gd name="connsiteX176" fmla="*/ 1248918 w 1724025"/>
                  <a:gd name="connsiteY176" fmla="*/ 124968 h 2152650"/>
                  <a:gd name="connsiteX177" fmla="*/ 1267968 w 1724025"/>
                  <a:gd name="connsiteY177" fmla="*/ 110681 h 2152650"/>
                  <a:gd name="connsiteX178" fmla="*/ 1267968 w 1724025"/>
                  <a:gd name="connsiteY178" fmla="*/ 86868 h 2152650"/>
                  <a:gd name="connsiteX179" fmla="*/ 1282256 w 1724025"/>
                  <a:gd name="connsiteY179" fmla="*/ 77343 h 2152650"/>
                  <a:gd name="connsiteX180" fmla="*/ 1296543 w 1724025"/>
                  <a:gd name="connsiteY180" fmla="*/ 48768 h 2152650"/>
                  <a:gd name="connsiteX181" fmla="*/ 1329881 w 1724025"/>
                  <a:gd name="connsiteY181" fmla="*/ 34481 h 2152650"/>
                  <a:gd name="connsiteX182" fmla="*/ 1348931 w 1724025"/>
                  <a:gd name="connsiteY182" fmla="*/ 44006 h 2152650"/>
                  <a:gd name="connsiteX183" fmla="*/ 1348931 w 1724025"/>
                  <a:gd name="connsiteY183" fmla="*/ 91631 h 2152650"/>
                  <a:gd name="connsiteX184" fmla="*/ 1339406 w 1724025"/>
                  <a:gd name="connsiteY184" fmla="*/ 101156 h 2152650"/>
                  <a:gd name="connsiteX185" fmla="*/ 1353693 w 1724025"/>
                  <a:gd name="connsiteY185" fmla="*/ 115443 h 2152650"/>
                  <a:gd name="connsiteX186" fmla="*/ 1363218 w 1724025"/>
                  <a:gd name="connsiteY186" fmla="*/ 144018 h 2152650"/>
                  <a:gd name="connsiteX187" fmla="*/ 1372743 w 1724025"/>
                  <a:gd name="connsiteY187" fmla="*/ 148781 h 2152650"/>
                  <a:gd name="connsiteX188" fmla="*/ 1367981 w 1724025"/>
                  <a:gd name="connsiteY188" fmla="*/ 158306 h 2152650"/>
                  <a:gd name="connsiteX189" fmla="*/ 1396556 w 1724025"/>
                  <a:gd name="connsiteY189" fmla="*/ 172593 h 2152650"/>
                  <a:gd name="connsiteX190" fmla="*/ 1401318 w 1724025"/>
                  <a:gd name="connsiteY190" fmla="*/ 182118 h 2152650"/>
                  <a:gd name="connsiteX191" fmla="*/ 1425131 w 1724025"/>
                  <a:gd name="connsiteY191" fmla="*/ 182118 h 2152650"/>
                  <a:gd name="connsiteX192" fmla="*/ 1429893 w 1724025"/>
                  <a:gd name="connsiteY192" fmla="*/ 205931 h 2152650"/>
                  <a:gd name="connsiteX193" fmla="*/ 1496568 w 1724025"/>
                  <a:gd name="connsiteY193" fmla="*/ 196406 h 2152650"/>
                  <a:gd name="connsiteX194" fmla="*/ 1506093 w 1724025"/>
                  <a:gd name="connsiteY194" fmla="*/ 210693 h 2152650"/>
                  <a:gd name="connsiteX195" fmla="*/ 1529906 w 1724025"/>
                  <a:gd name="connsiteY195" fmla="*/ 220218 h 2152650"/>
                  <a:gd name="connsiteX196" fmla="*/ 1553718 w 1724025"/>
                  <a:gd name="connsiteY196" fmla="*/ 201168 h 2152650"/>
                  <a:gd name="connsiteX197" fmla="*/ 1601343 w 1724025"/>
                  <a:gd name="connsiteY197" fmla="*/ 210693 h 2152650"/>
                  <a:gd name="connsiteX198" fmla="*/ 1606106 w 1724025"/>
                  <a:gd name="connsiteY198" fmla="*/ 210693 h 2152650"/>
                  <a:gd name="connsiteX199" fmla="*/ 1606106 w 1724025"/>
                  <a:gd name="connsiteY199" fmla="*/ 196406 h 2152650"/>
                  <a:gd name="connsiteX200" fmla="*/ 1620393 w 1724025"/>
                  <a:gd name="connsiteY200" fmla="*/ 196406 h 2152650"/>
                  <a:gd name="connsiteX201" fmla="*/ 1629918 w 1724025"/>
                  <a:gd name="connsiteY201" fmla="*/ 186881 h 2152650"/>
                  <a:gd name="connsiteX202" fmla="*/ 1634681 w 1724025"/>
                  <a:gd name="connsiteY202" fmla="*/ 163068 h 2152650"/>
                  <a:gd name="connsiteX203" fmla="*/ 1644206 w 1724025"/>
                  <a:gd name="connsiteY203" fmla="*/ 172593 h 2152650"/>
                  <a:gd name="connsiteX204" fmla="*/ 1672781 w 1724025"/>
                  <a:gd name="connsiteY204" fmla="*/ 172593 h 2152650"/>
                  <a:gd name="connsiteX205" fmla="*/ 1687068 w 1724025"/>
                  <a:gd name="connsiteY205" fmla="*/ 186881 h 2152650"/>
                  <a:gd name="connsiteX206" fmla="*/ 1729931 w 1724025"/>
                  <a:gd name="connsiteY206" fmla="*/ 196406 h 2152650"/>
                  <a:gd name="connsiteX207" fmla="*/ 1701356 w 1724025"/>
                  <a:gd name="connsiteY207" fmla="*/ 224981 h 2152650"/>
                  <a:gd name="connsiteX208" fmla="*/ 1658493 w 1724025"/>
                  <a:gd name="connsiteY208" fmla="*/ 305943 h 2152650"/>
                  <a:gd name="connsiteX209" fmla="*/ 1625156 w 1724025"/>
                  <a:gd name="connsiteY209" fmla="*/ 329756 h 2152650"/>
                  <a:gd name="connsiteX210" fmla="*/ 1596581 w 1724025"/>
                  <a:gd name="connsiteY210" fmla="*/ 391668 h 2152650"/>
                  <a:gd name="connsiteX211" fmla="*/ 1568006 w 1724025"/>
                  <a:gd name="connsiteY211" fmla="*/ 396431 h 2152650"/>
                  <a:gd name="connsiteX212" fmla="*/ 1553718 w 1724025"/>
                  <a:gd name="connsiteY212" fmla="*/ 439293 h 2152650"/>
                  <a:gd name="connsiteX213" fmla="*/ 1458468 w 1724025"/>
                  <a:gd name="connsiteY213" fmla="*/ 477393 h 2152650"/>
                  <a:gd name="connsiteX214" fmla="*/ 1458468 w 1724025"/>
                  <a:gd name="connsiteY214" fmla="*/ 510731 h 2152650"/>
                  <a:gd name="connsiteX215" fmla="*/ 1420368 w 1724025"/>
                  <a:gd name="connsiteY215" fmla="*/ 529781 h 2152650"/>
                  <a:gd name="connsiteX216" fmla="*/ 1420368 w 1724025"/>
                  <a:gd name="connsiteY216" fmla="*/ 577406 h 2152650"/>
                  <a:gd name="connsiteX217" fmla="*/ 1448943 w 1724025"/>
                  <a:gd name="connsiteY217" fmla="*/ 605981 h 2152650"/>
                  <a:gd name="connsiteX218" fmla="*/ 1439418 w 1724025"/>
                  <a:gd name="connsiteY218" fmla="*/ 705993 h 2152650"/>
                  <a:gd name="connsiteX219" fmla="*/ 1448943 w 1724025"/>
                  <a:gd name="connsiteY219" fmla="*/ 729806 h 2152650"/>
                  <a:gd name="connsiteX220" fmla="*/ 1491806 w 1724025"/>
                  <a:gd name="connsiteY220" fmla="*/ 725043 h 2152650"/>
                  <a:gd name="connsiteX221" fmla="*/ 1553718 w 1724025"/>
                  <a:gd name="connsiteY221" fmla="*/ 753618 h 2152650"/>
                  <a:gd name="connsiteX222" fmla="*/ 1629918 w 1724025"/>
                  <a:gd name="connsiteY222" fmla="*/ 825056 h 2152650"/>
                  <a:gd name="connsiteX223" fmla="*/ 1658493 w 1724025"/>
                  <a:gd name="connsiteY223" fmla="*/ 915543 h 2152650"/>
                  <a:gd name="connsiteX224" fmla="*/ 1648968 w 1724025"/>
                  <a:gd name="connsiteY224" fmla="*/ 934593 h 2152650"/>
                  <a:gd name="connsiteX225" fmla="*/ 1663256 w 1724025"/>
                  <a:gd name="connsiteY225" fmla="*/ 986981 h 2152650"/>
                  <a:gd name="connsiteX226" fmla="*/ 1663256 w 1724025"/>
                  <a:gd name="connsiteY226" fmla="*/ 1029843 h 2152650"/>
                  <a:gd name="connsiteX227" fmla="*/ 1620393 w 1724025"/>
                  <a:gd name="connsiteY227" fmla="*/ 1067943 h 2152650"/>
                  <a:gd name="connsiteX228" fmla="*/ 1606106 w 1724025"/>
                  <a:gd name="connsiteY228" fmla="*/ 1101281 h 2152650"/>
                  <a:gd name="connsiteX229" fmla="*/ 1568006 w 1724025"/>
                  <a:gd name="connsiteY229" fmla="*/ 1120331 h 2152650"/>
                  <a:gd name="connsiteX230" fmla="*/ 1529906 w 1724025"/>
                  <a:gd name="connsiteY230" fmla="*/ 1086993 h 2152650"/>
                  <a:gd name="connsiteX231" fmla="*/ 1491806 w 1724025"/>
                  <a:gd name="connsiteY231" fmla="*/ 1077468 h 2152650"/>
                  <a:gd name="connsiteX232" fmla="*/ 1453706 w 1724025"/>
                  <a:gd name="connsiteY232" fmla="*/ 1053656 h 2152650"/>
                  <a:gd name="connsiteX233" fmla="*/ 1401318 w 1724025"/>
                  <a:gd name="connsiteY233" fmla="*/ 1086993 h 2152650"/>
                  <a:gd name="connsiteX234" fmla="*/ 1339406 w 1724025"/>
                  <a:gd name="connsiteY234" fmla="*/ 1167956 h 2152650"/>
                  <a:gd name="connsiteX235" fmla="*/ 1310831 w 1724025"/>
                  <a:gd name="connsiteY235" fmla="*/ 1163193 h 2152650"/>
                  <a:gd name="connsiteX236" fmla="*/ 1306068 w 1724025"/>
                  <a:gd name="connsiteY236" fmla="*/ 1129856 h 2152650"/>
                  <a:gd name="connsiteX237" fmla="*/ 1291781 w 1724025"/>
                  <a:gd name="connsiteY237" fmla="*/ 1120331 h 2152650"/>
                  <a:gd name="connsiteX238" fmla="*/ 1258443 w 1724025"/>
                  <a:gd name="connsiteY238" fmla="*/ 1144143 h 2152650"/>
                  <a:gd name="connsiteX239" fmla="*/ 1234631 w 1724025"/>
                  <a:gd name="connsiteY239" fmla="*/ 1148906 h 2152650"/>
                  <a:gd name="connsiteX240" fmla="*/ 1196531 w 1724025"/>
                  <a:gd name="connsiteY240" fmla="*/ 1106043 h 2152650"/>
                  <a:gd name="connsiteX241" fmla="*/ 1144143 w 1724025"/>
                  <a:gd name="connsiteY241" fmla="*/ 1086993 h 2152650"/>
                  <a:gd name="connsiteX242" fmla="*/ 1077468 w 1724025"/>
                  <a:gd name="connsiteY242" fmla="*/ 1086993 h 2152650"/>
                  <a:gd name="connsiteX243" fmla="*/ 1053656 w 1724025"/>
                  <a:gd name="connsiteY243" fmla="*/ 1029843 h 2152650"/>
                  <a:gd name="connsiteX244" fmla="*/ 1034606 w 1724025"/>
                  <a:gd name="connsiteY244" fmla="*/ 1025081 h 2152650"/>
                  <a:gd name="connsiteX245" fmla="*/ 1010793 w 1724025"/>
                  <a:gd name="connsiteY245" fmla="*/ 1048893 h 2152650"/>
                  <a:gd name="connsiteX246" fmla="*/ 996506 w 1724025"/>
                  <a:gd name="connsiteY246" fmla="*/ 1134618 h 2152650"/>
                  <a:gd name="connsiteX247" fmla="*/ 972693 w 1724025"/>
                  <a:gd name="connsiteY247" fmla="*/ 1153668 h 2152650"/>
                  <a:gd name="connsiteX248" fmla="*/ 963168 w 1724025"/>
                  <a:gd name="connsiteY248" fmla="*/ 1201293 h 2152650"/>
                  <a:gd name="connsiteX249" fmla="*/ 939356 w 1724025"/>
                  <a:gd name="connsiteY249" fmla="*/ 1239393 h 2152650"/>
                  <a:gd name="connsiteX250" fmla="*/ 896493 w 1724025"/>
                  <a:gd name="connsiteY250" fmla="*/ 1263206 h 2152650"/>
                  <a:gd name="connsiteX251" fmla="*/ 891731 w 1724025"/>
                  <a:gd name="connsiteY251" fmla="*/ 1296543 h 2152650"/>
                  <a:gd name="connsiteX252" fmla="*/ 867918 w 1724025"/>
                  <a:gd name="connsiteY252" fmla="*/ 1339406 h 2152650"/>
                  <a:gd name="connsiteX253" fmla="*/ 867918 w 1724025"/>
                  <a:gd name="connsiteY253" fmla="*/ 1448943 h 2152650"/>
                  <a:gd name="connsiteX254" fmla="*/ 853631 w 1724025"/>
                  <a:gd name="connsiteY254" fmla="*/ 1491806 h 2152650"/>
                  <a:gd name="connsiteX255" fmla="*/ 834581 w 1724025"/>
                  <a:gd name="connsiteY255" fmla="*/ 1529906 h 2152650"/>
                  <a:gd name="connsiteX256" fmla="*/ 825056 w 1724025"/>
                  <a:gd name="connsiteY256" fmla="*/ 1572768 h 2152650"/>
                  <a:gd name="connsiteX257" fmla="*/ 791718 w 1724025"/>
                  <a:gd name="connsiteY257" fmla="*/ 1615631 h 2152650"/>
                  <a:gd name="connsiteX258" fmla="*/ 796481 w 1724025"/>
                  <a:gd name="connsiteY258" fmla="*/ 1620393 h 2152650"/>
                  <a:gd name="connsiteX259" fmla="*/ 796481 w 1724025"/>
                  <a:gd name="connsiteY259" fmla="*/ 1634681 h 2152650"/>
                  <a:gd name="connsiteX260" fmla="*/ 782193 w 1724025"/>
                  <a:gd name="connsiteY260" fmla="*/ 1658493 h 2152650"/>
                  <a:gd name="connsiteX261" fmla="*/ 815531 w 1724025"/>
                  <a:gd name="connsiteY261" fmla="*/ 1663256 h 2152650"/>
                  <a:gd name="connsiteX262" fmla="*/ 810768 w 1724025"/>
                  <a:gd name="connsiteY262" fmla="*/ 1672781 h 2152650"/>
                  <a:gd name="connsiteX263" fmla="*/ 825056 w 1724025"/>
                  <a:gd name="connsiteY263" fmla="*/ 1682306 h 2152650"/>
                  <a:gd name="connsiteX264" fmla="*/ 829818 w 1724025"/>
                  <a:gd name="connsiteY264" fmla="*/ 1715643 h 2152650"/>
                  <a:gd name="connsiteX265" fmla="*/ 825056 w 1724025"/>
                  <a:gd name="connsiteY265" fmla="*/ 1734693 h 2152650"/>
                  <a:gd name="connsiteX266" fmla="*/ 829818 w 1724025"/>
                  <a:gd name="connsiteY266" fmla="*/ 1739456 h 2152650"/>
                  <a:gd name="connsiteX267" fmla="*/ 806006 w 1724025"/>
                  <a:gd name="connsiteY267" fmla="*/ 1768031 h 2152650"/>
                  <a:gd name="connsiteX268" fmla="*/ 748856 w 1724025"/>
                  <a:gd name="connsiteY268" fmla="*/ 1815656 h 2152650"/>
                  <a:gd name="connsiteX269" fmla="*/ 748856 w 1724025"/>
                  <a:gd name="connsiteY269" fmla="*/ 1839468 h 2152650"/>
                  <a:gd name="connsiteX270" fmla="*/ 710756 w 1724025"/>
                  <a:gd name="connsiteY270" fmla="*/ 1868043 h 2152650"/>
                  <a:gd name="connsiteX271" fmla="*/ 715518 w 1724025"/>
                  <a:gd name="connsiteY271" fmla="*/ 1877568 h 2152650"/>
                  <a:gd name="connsiteX272" fmla="*/ 705993 w 1724025"/>
                  <a:gd name="connsiteY272" fmla="*/ 1915668 h 2152650"/>
                  <a:gd name="connsiteX273" fmla="*/ 715518 w 1724025"/>
                  <a:gd name="connsiteY273" fmla="*/ 1939481 h 2152650"/>
                  <a:gd name="connsiteX274" fmla="*/ 710756 w 1724025"/>
                  <a:gd name="connsiteY274" fmla="*/ 1949006 h 2152650"/>
                  <a:gd name="connsiteX275" fmla="*/ 725043 w 1724025"/>
                  <a:gd name="connsiteY275" fmla="*/ 1953768 h 2152650"/>
                  <a:gd name="connsiteX276" fmla="*/ 725043 w 1724025"/>
                  <a:gd name="connsiteY276" fmla="*/ 1963293 h 2152650"/>
                  <a:gd name="connsiteX277" fmla="*/ 734568 w 1724025"/>
                  <a:gd name="connsiteY277" fmla="*/ 1972818 h 2152650"/>
                  <a:gd name="connsiteX278" fmla="*/ 729806 w 1724025"/>
                  <a:gd name="connsiteY278" fmla="*/ 1987106 h 2152650"/>
                  <a:gd name="connsiteX279" fmla="*/ 744093 w 1724025"/>
                  <a:gd name="connsiteY279" fmla="*/ 2006156 h 2152650"/>
                  <a:gd name="connsiteX280" fmla="*/ 739331 w 1724025"/>
                  <a:gd name="connsiteY280" fmla="*/ 2029968 h 2152650"/>
                  <a:gd name="connsiteX281" fmla="*/ 744093 w 1724025"/>
                  <a:gd name="connsiteY281" fmla="*/ 2034731 h 2152650"/>
                  <a:gd name="connsiteX282" fmla="*/ 729806 w 1724025"/>
                  <a:gd name="connsiteY282" fmla="*/ 2058543 h 2152650"/>
                  <a:gd name="connsiteX283" fmla="*/ 739331 w 1724025"/>
                  <a:gd name="connsiteY283" fmla="*/ 2077593 h 2152650"/>
                  <a:gd name="connsiteX284" fmla="*/ 729806 w 1724025"/>
                  <a:gd name="connsiteY284" fmla="*/ 2110931 h 2152650"/>
                  <a:gd name="connsiteX285" fmla="*/ 715518 w 1724025"/>
                  <a:gd name="connsiteY285" fmla="*/ 2115693 h 2152650"/>
                  <a:gd name="connsiteX286" fmla="*/ 720281 w 1724025"/>
                  <a:gd name="connsiteY286" fmla="*/ 2139506 h 2152650"/>
                  <a:gd name="connsiteX287" fmla="*/ 715518 w 1724025"/>
                  <a:gd name="connsiteY287" fmla="*/ 2153793 h 2152650"/>
                  <a:gd name="connsiteX288" fmla="*/ 682181 w 1724025"/>
                  <a:gd name="connsiteY288" fmla="*/ 2139506 h 2152650"/>
                  <a:gd name="connsiteX289" fmla="*/ 677418 w 1724025"/>
                  <a:gd name="connsiteY289" fmla="*/ 2149031 h 2152650"/>
                  <a:gd name="connsiteX290" fmla="*/ 667893 w 1724025"/>
                  <a:gd name="connsiteY290" fmla="*/ 2139506 h 2152650"/>
                  <a:gd name="connsiteX291" fmla="*/ 610743 w 1724025"/>
                  <a:gd name="connsiteY291" fmla="*/ 2139506 h 2152650"/>
                  <a:gd name="connsiteX292" fmla="*/ 577406 w 1724025"/>
                  <a:gd name="connsiteY292" fmla="*/ 2106168 h 2152650"/>
                  <a:gd name="connsiteX293" fmla="*/ 553593 w 1724025"/>
                  <a:gd name="connsiteY293" fmla="*/ 2106168 h 2152650"/>
                  <a:gd name="connsiteX294" fmla="*/ 372618 w 1724025"/>
                  <a:gd name="connsiteY294" fmla="*/ 1925193 h 2152650"/>
                  <a:gd name="connsiteX295" fmla="*/ 205931 w 1724025"/>
                  <a:gd name="connsiteY295" fmla="*/ 1868043 h 2152650"/>
                  <a:gd name="connsiteX296" fmla="*/ 177356 w 1724025"/>
                  <a:gd name="connsiteY296" fmla="*/ 1877568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724025" h="2152650">
                    <a:moveTo>
                      <a:pt x="301181" y="1153668"/>
                    </a:moveTo>
                    <a:lnTo>
                      <a:pt x="348806" y="1134618"/>
                    </a:lnTo>
                    <a:lnTo>
                      <a:pt x="348806" y="1096518"/>
                    </a:lnTo>
                    <a:lnTo>
                      <a:pt x="367856" y="1077468"/>
                    </a:lnTo>
                    <a:lnTo>
                      <a:pt x="315468" y="1082231"/>
                    </a:lnTo>
                    <a:lnTo>
                      <a:pt x="310706" y="1096518"/>
                    </a:lnTo>
                    <a:lnTo>
                      <a:pt x="315468" y="1101281"/>
                    </a:lnTo>
                    <a:lnTo>
                      <a:pt x="320231" y="1120331"/>
                    </a:lnTo>
                    <a:lnTo>
                      <a:pt x="315468" y="1125093"/>
                    </a:lnTo>
                    <a:lnTo>
                      <a:pt x="315468" y="1144143"/>
                    </a:lnTo>
                    <a:lnTo>
                      <a:pt x="301181" y="1153668"/>
                    </a:lnTo>
                    <a:moveTo>
                      <a:pt x="177356" y="1877568"/>
                    </a:moveTo>
                    <a:lnTo>
                      <a:pt x="201168" y="1844231"/>
                    </a:lnTo>
                    <a:lnTo>
                      <a:pt x="205931" y="1825181"/>
                    </a:lnTo>
                    <a:lnTo>
                      <a:pt x="205931" y="1810893"/>
                    </a:lnTo>
                    <a:lnTo>
                      <a:pt x="201168" y="1815656"/>
                    </a:lnTo>
                    <a:lnTo>
                      <a:pt x="201168" y="1801368"/>
                    </a:lnTo>
                    <a:lnTo>
                      <a:pt x="224981" y="1787081"/>
                    </a:lnTo>
                    <a:lnTo>
                      <a:pt x="220218" y="1744218"/>
                    </a:lnTo>
                    <a:lnTo>
                      <a:pt x="210693" y="1734693"/>
                    </a:lnTo>
                    <a:lnTo>
                      <a:pt x="215456" y="1710881"/>
                    </a:lnTo>
                    <a:lnTo>
                      <a:pt x="205931" y="1687068"/>
                    </a:lnTo>
                    <a:lnTo>
                      <a:pt x="210693" y="1658493"/>
                    </a:lnTo>
                    <a:lnTo>
                      <a:pt x="201168" y="1644206"/>
                    </a:lnTo>
                    <a:lnTo>
                      <a:pt x="215456" y="1606106"/>
                    </a:lnTo>
                    <a:lnTo>
                      <a:pt x="186881" y="1577531"/>
                    </a:lnTo>
                    <a:lnTo>
                      <a:pt x="177356" y="1553718"/>
                    </a:lnTo>
                    <a:lnTo>
                      <a:pt x="182118" y="1544193"/>
                    </a:lnTo>
                    <a:lnTo>
                      <a:pt x="172593" y="1525143"/>
                    </a:lnTo>
                    <a:lnTo>
                      <a:pt x="191643" y="1496568"/>
                    </a:lnTo>
                    <a:lnTo>
                      <a:pt x="182118" y="1477518"/>
                    </a:lnTo>
                    <a:lnTo>
                      <a:pt x="201168" y="1448943"/>
                    </a:lnTo>
                    <a:lnTo>
                      <a:pt x="191643" y="1434656"/>
                    </a:lnTo>
                    <a:lnTo>
                      <a:pt x="196406" y="1425131"/>
                    </a:lnTo>
                    <a:lnTo>
                      <a:pt x="191643" y="1406081"/>
                    </a:lnTo>
                    <a:lnTo>
                      <a:pt x="163068" y="1396556"/>
                    </a:lnTo>
                    <a:lnTo>
                      <a:pt x="158306" y="1377506"/>
                    </a:lnTo>
                    <a:lnTo>
                      <a:pt x="139256" y="1367981"/>
                    </a:lnTo>
                    <a:lnTo>
                      <a:pt x="144018" y="1358456"/>
                    </a:lnTo>
                    <a:lnTo>
                      <a:pt x="134493" y="1334643"/>
                    </a:lnTo>
                    <a:lnTo>
                      <a:pt x="139256" y="1329881"/>
                    </a:lnTo>
                    <a:lnTo>
                      <a:pt x="134493" y="1301306"/>
                    </a:lnTo>
                    <a:lnTo>
                      <a:pt x="110681" y="1287018"/>
                    </a:lnTo>
                    <a:lnTo>
                      <a:pt x="120206" y="1267968"/>
                    </a:lnTo>
                    <a:lnTo>
                      <a:pt x="115443" y="1244156"/>
                    </a:lnTo>
                    <a:lnTo>
                      <a:pt x="139256" y="1234631"/>
                    </a:lnTo>
                    <a:lnTo>
                      <a:pt x="129731" y="1206056"/>
                    </a:lnTo>
                    <a:lnTo>
                      <a:pt x="120206" y="1191768"/>
                    </a:lnTo>
                    <a:lnTo>
                      <a:pt x="124968" y="1182243"/>
                    </a:lnTo>
                    <a:lnTo>
                      <a:pt x="120206" y="1167956"/>
                    </a:lnTo>
                    <a:lnTo>
                      <a:pt x="153543" y="1158431"/>
                    </a:lnTo>
                    <a:lnTo>
                      <a:pt x="148781" y="1106043"/>
                    </a:lnTo>
                    <a:lnTo>
                      <a:pt x="153543" y="1096518"/>
                    </a:lnTo>
                    <a:lnTo>
                      <a:pt x="139256" y="1063181"/>
                    </a:lnTo>
                    <a:lnTo>
                      <a:pt x="139256" y="1048893"/>
                    </a:lnTo>
                    <a:lnTo>
                      <a:pt x="144018" y="1034606"/>
                    </a:lnTo>
                    <a:lnTo>
                      <a:pt x="148781" y="1015556"/>
                    </a:lnTo>
                    <a:lnTo>
                      <a:pt x="144018" y="1001268"/>
                    </a:lnTo>
                    <a:lnTo>
                      <a:pt x="148781" y="986981"/>
                    </a:lnTo>
                    <a:lnTo>
                      <a:pt x="167831" y="977456"/>
                    </a:lnTo>
                    <a:lnTo>
                      <a:pt x="186881" y="929831"/>
                    </a:lnTo>
                    <a:lnTo>
                      <a:pt x="196406" y="934593"/>
                    </a:lnTo>
                    <a:lnTo>
                      <a:pt x="196406" y="948881"/>
                    </a:lnTo>
                    <a:lnTo>
                      <a:pt x="215456" y="929831"/>
                    </a:lnTo>
                    <a:lnTo>
                      <a:pt x="224981" y="944118"/>
                    </a:lnTo>
                    <a:lnTo>
                      <a:pt x="263081" y="939356"/>
                    </a:lnTo>
                    <a:lnTo>
                      <a:pt x="282131" y="925068"/>
                    </a:lnTo>
                    <a:lnTo>
                      <a:pt x="277368" y="915543"/>
                    </a:lnTo>
                    <a:lnTo>
                      <a:pt x="286893" y="901256"/>
                    </a:lnTo>
                    <a:lnTo>
                      <a:pt x="272606" y="882206"/>
                    </a:lnTo>
                    <a:lnTo>
                      <a:pt x="272606" y="863156"/>
                    </a:lnTo>
                    <a:lnTo>
                      <a:pt x="258318" y="886968"/>
                    </a:lnTo>
                    <a:lnTo>
                      <a:pt x="248793" y="891731"/>
                    </a:lnTo>
                    <a:lnTo>
                      <a:pt x="220218" y="872681"/>
                    </a:lnTo>
                    <a:lnTo>
                      <a:pt x="201168" y="891731"/>
                    </a:lnTo>
                    <a:lnTo>
                      <a:pt x="182118" y="886968"/>
                    </a:lnTo>
                    <a:lnTo>
                      <a:pt x="167831" y="867918"/>
                    </a:lnTo>
                    <a:lnTo>
                      <a:pt x="167831" y="848868"/>
                    </a:lnTo>
                    <a:lnTo>
                      <a:pt x="144018" y="834581"/>
                    </a:lnTo>
                    <a:lnTo>
                      <a:pt x="139256" y="825056"/>
                    </a:lnTo>
                    <a:lnTo>
                      <a:pt x="148781" y="806006"/>
                    </a:lnTo>
                    <a:lnTo>
                      <a:pt x="124968" y="782193"/>
                    </a:lnTo>
                    <a:lnTo>
                      <a:pt x="124968" y="772668"/>
                    </a:lnTo>
                    <a:lnTo>
                      <a:pt x="115443" y="772668"/>
                    </a:lnTo>
                    <a:lnTo>
                      <a:pt x="105918" y="748856"/>
                    </a:lnTo>
                    <a:lnTo>
                      <a:pt x="86868" y="739331"/>
                    </a:lnTo>
                    <a:lnTo>
                      <a:pt x="77343" y="748856"/>
                    </a:lnTo>
                    <a:lnTo>
                      <a:pt x="63056" y="739331"/>
                    </a:lnTo>
                    <a:lnTo>
                      <a:pt x="44006" y="748856"/>
                    </a:lnTo>
                    <a:lnTo>
                      <a:pt x="44006" y="739331"/>
                    </a:lnTo>
                    <a:lnTo>
                      <a:pt x="20193" y="715518"/>
                    </a:lnTo>
                    <a:lnTo>
                      <a:pt x="15431" y="701231"/>
                    </a:lnTo>
                    <a:lnTo>
                      <a:pt x="1143" y="696468"/>
                    </a:lnTo>
                    <a:lnTo>
                      <a:pt x="1143" y="682181"/>
                    </a:lnTo>
                    <a:lnTo>
                      <a:pt x="10668" y="682181"/>
                    </a:lnTo>
                    <a:lnTo>
                      <a:pt x="15431" y="667893"/>
                    </a:lnTo>
                    <a:lnTo>
                      <a:pt x="10668" y="658368"/>
                    </a:lnTo>
                    <a:lnTo>
                      <a:pt x="15431" y="644081"/>
                    </a:lnTo>
                    <a:lnTo>
                      <a:pt x="29718" y="629793"/>
                    </a:lnTo>
                    <a:lnTo>
                      <a:pt x="29718" y="605981"/>
                    </a:lnTo>
                    <a:lnTo>
                      <a:pt x="48768" y="567881"/>
                    </a:lnTo>
                    <a:lnTo>
                      <a:pt x="44006" y="553593"/>
                    </a:lnTo>
                    <a:lnTo>
                      <a:pt x="20193" y="539306"/>
                    </a:lnTo>
                    <a:lnTo>
                      <a:pt x="29718" y="520256"/>
                    </a:lnTo>
                    <a:lnTo>
                      <a:pt x="53531" y="525018"/>
                    </a:lnTo>
                    <a:lnTo>
                      <a:pt x="91631" y="505968"/>
                    </a:lnTo>
                    <a:lnTo>
                      <a:pt x="96393" y="510731"/>
                    </a:lnTo>
                    <a:lnTo>
                      <a:pt x="110681" y="491681"/>
                    </a:lnTo>
                    <a:lnTo>
                      <a:pt x="110681" y="477393"/>
                    </a:lnTo>
                    <a:lnTo>
                      <a:pt x="124968" y="463106"/>
                    </a:lnTo>
                    <a:lnTo>
                      <a:pt x="129731" y="463106"/>
                    </a:lnTo>
                    <a:lnTo>
                      <a:pt x="129731" y="477393"/>
                    </a:lnTo>
                    <a:lnTo>
                      <a:pt x="148781" y="482156"/>
                    </a:lnTo>
                    <a:lnTo>
                      <a:pt x="153543" y="444056"/>
                    </a:lnTo>
                    <a:lnTo>
                      <a:pt x="167831" y="434531"/>
                    </a:lnTo>
                    <a:lnTo>
                      <a:pt x="205931" y="444056"/>
                    </a:lnTo>
                    <a:lnTo>
                      <a:pt x="229743" y="429768"/>
                    </a:lnTo>
                    <a:lnTo>
                      <a:pt x="239268" y="401193"/>
                    </a:lnTo>
                    <a:lnTo>
                      <a:pt x="258318" y="377381"/>
                    </a:lnTo>
                    <a:lnTo>
                      <a:pt x="282131" y="382143"/>
                    </a:lnTo>
                    <a:lnTo>
                      <a:pt x="301181" y="372618"/>
                    </a:lnTo>
                    <a:lnTo>
                      <a:pt x="329756" y="396431"/>
                    </a:lnTo>
                    <a:lnTo>
                      <a:pt x="377381" y="382143"/>
                    </a:lnTo>
                    <a:lnTo>
                      <a:pt x="386906" y="348806"/>
                    </a:lnTo>
                    <a:lnTo>
                      <a:pt x="410718" y="315468"/>
                    </a:lnTo>
                    <a:lnTo>
                      <a:pt x="401193" y="305943"/>
                    </a:lnTo>
                    <a:lnTo>
                      <a:pt x="396431" y="291656"/>
                    </a:lnTo>
                    <a:lnTo>
                      <a:pt x="391668" y="286893"/>
                    </a:lnTo>
                    <a:lnTo>
                      <a:pt x="396431" y="267843"/>
                    </a:lnTo>
                    <a:lnTo>
                      <a:pt x="396431" y="253556"/>
                    </a:lnTo>
                    <a:lnTo>
                      <a:pt x="405956" y="229743"/>
                    </a:lnTo>
                    <a:lnTo>
                      <a:pt x="420243" y="229743"/>
                    </a:lnTo>
                    <a:lnTo>
                      <a:pt x="420243" y="196406"/>
                    </a:lnTo>
                    <a:lnTo>
                      <a:pt x="448818" y="191643"/>
                    </a:lnTo>
                    <a:lnTo>
                      <a:pt x="453581" y="177356"/>
                    </a:lnTo>
                    <a:lnTo>
                      <a:pt x="496443" y="205931"/>
                    </a:lnTo>
                    <a:lnTo>
                      <a:pt x="520256" y="191643"/>
                    </a:lnTo>
                    <a:lnTo>
                      <a:pt x="553593" y="191643"/>
                    </a:lnTo>
                    <a:lnTo>
                      <a:pt x="567881" y="201168"/>
                    </a:lnTo>
                    <a:lnTo>
                      <a:pt x="567881" y="215456"/>
                    </a:lnTo>
                    <a:lnTo>
                      <a:pt x="601218" y="210693"/>
                    </a:lnTo>
                    <a:lnTo>
                      <a:pt x="605981" y="215456"/>
                    </a:lnTo>
                    <a:lnTo>
                      <a:pt x="605981" y="239268"/>
                    </a:lnTo>
                    <a:lnTo>
                      <a:pt x="639318" y="253556"/>
                    </a:lnTo>
                    <a:lnTo>
                      <a:pt x="658368" y="244031"/>
                    </a:lnTo>
                    <a:lnTo>
                      <a:pt x="672656" y="210693"/>
                    </a:lnTo>
                    <a:lnTo>
                      <a:pt x="691706" y="205931"/>
                    </a:lnTo>
                    <a:lnTo>
                      <a:pt x="710756" y="210693"/>
                    </a:lnTo>
                    <a:lnTo>
                      <a:pt x="725043" y="234506"/>
                    </a:lnTo>
                    <a:lnTo>
                      <a:pt x="767906" y="201168"/>
                    </a:lnTo>
                    <a:lnTo>
                      <a:pt x="810768" y="234506"/>
                    </a:lnTo>
                    <a:lnTo>
                      <a:pt x="834581" y="224981"/>
                    </a:lnTo>
                    <a:lnTo>
                      <a:pt x="848868" y="210693"/>
                    </a:lnTo>
                    <a:lnTo>
                      <a:pt x="853631" y="172593"/>
                    </a:lnTo>
                    <a:lnTo>
                      <a:pt x="886968" y="167831"/>
                    </a:lnTo>
                    <a:lnTo>
                      <a:pt x="891731" y="139256"/>
                    </a:lnTo>
                    <a:lnTo>
                      <a:pt x="877443" y="120206"/>
                    </a:lnTo>
                    <a:lnTo>
                      <a:pt x="886968" y="101156"/>
                    </a:lnTo>
                    <a:lnTo>
                      <a:pt x="886968" y="72581"/>
                    </a:lnTo>
                    <a:lnTo>
                      <a:pt x="906018" y="53531"/>
                    </a:lnTo>
                    <a:lnTo>
                      <a:pt x="901256" y="44006"/>
                    </a:lnTo>
                    <a:lnTo>
                      <a:pt x="910781" y="39243"/>
                    </a:lnTo>
                    <a:lnTo>
                      <a:pt x="910781" y="20193"/>
                    </a:lnTo>
                    <a:lnTo>
                      <a:pt x="925068" y="1143"/>
                    </a:lnTo>
                    <a:lnTo>
                      <a:pt x="953643" y="15431"/>
                    </a:lnTo>
                    <a:lnTo>
                      <a:pt x="953643" y="48768"/>
                    </a:lnTo>
                    <a:lnTo>
                      <a:pt x="967931" y="72581"/>
                    </a:lnTo>
                    <a:lnTo>
                      <a:pt x="991743" y="77343"/>
                    </a:lnTo>
                    <a:lnTo>
                      <a:pt x="1020318" y="96393"/>
                    </a:lnTo>
                    <a:lnTo>
                      <a:pt x="1039368" y="129731"/>
                    </a:lnTo>
                    <a:lnTo>
                      <a:pt x="1053656" y="124968"/>
                    </a:lnTo>
                    <a:lnTo>
                      <a:pt x="1063181" y="96393"/>
                    </a:lnTo>
                    <a:lnTo>
                      <a:pt x="1115568" y="91631"/>
                    </a:lnTo>
                    <a:lnTo>
                      <a:pt x="1129856" y="82106"/>
                    </a:lnTo>
                    <a:lnTo>
                      <a:pt x="1187006" y="134493"/>
                    </a:lnTo>
                    <a:lnTo>
                      <a:pt x="1225106" y="120206"/>
                    </a:lnTo>
                    <a:lnTo>
                      <a:pt x="1248918" y="124968"/>
                    </a:lnTo>
                    <a:lnTo>
                      <a:pt x="1267968" y="110681"/>
                    </a:lnTo>
                    <a:lnTo>
                      <a:pt x="1267968" y="86868"/>
                    </a:lnTo>
                    <a:lnTo>
                      <a:pt x="1282256" y="77343"/>
                    </a:lnTo>
                    <a:lnTo>
                      <a:pt x="1296543" y="48768"/>
                    </a:lnTo>
                    <a:lnTo>
                      <a:pt x="1329881" y="34481"/>
                    </a:lnTo>
                    <a:lnTo>
                      <a:pt x="1348931" y="44006"/>
                    </a:lnTo>
                    <a:lnTo>
                      <a:pt x="1348931" y="91631"/>
                    </a:lnTo>
                    <a:lnTo>
                      <a:pt x="1339406" y="101156"/>
                    </a:lnTo>
                    <a:lnTo>
                      <a:pt x="1353693" y="115443"/>
                    </a:lnTo>
                    <a:lnTo>
                      <a:pt x="1363218" y="144018"/>
                    </a:lnTo>
                    <a:lnTo>
                      <a:pt x="1372743" y="148781"/>
                    </a:lnTo>
                    <a:lnTo>
                      <a:pt x="1367981" y="158306"/>
                    </a:lnTo>
                    <a:lnTo>
                      <a:pt x="1396556" y="172593"/>
                    </a:lnTo>
                    <a:lnTo>
                      <a:pt x="1401318" y="182118"/>
                    </a:lnTo>
                    <a:lnTo>
                      <a:pt x="1425131" y="182118"/>
                    </a:lnTo>
                    <a:lnTo>
                      <a:pt x="1429893" y="205931"/>
                    </a:lnTo>
                    <a:lnTo>
                      <a:pt x="1496568" y="196406"/>
                    </a:lnTo>
                    <a:lnTo>
                      <a:pt x="1506093" y="210693"/>
                    </a:lnTo>
                    <a:lnTo>
                      <a:pt x="1529906" y="220218"/>
                    </a:lnTo>
                    <a:lnTo>
                      <a:pt x="1553718" y="201168"/>
                    </a:lnTo>
                    <a:lnTo>
                      <a:pt x="1601343" y="210693"/>
                    </a:lnTo>
                    <a:lnTo>
                      <a:pt x="1606106" y="210693"/>
                    </a:lnTo>
                    <a:lnTo>
                      <a:pt x="1606106" y="196406"/>
                    </a:lnTo>
                    <a:lnTo>
                      <a:pt x="1620393" y="196406"/>
                    </a:lnTo>
                    <a:lnTo>
                      <a:pt x="1629918" y="186881"/>
                    </a:lnTo>
                    <a:lnTo>
                      <a:pt x="1634681" y="163068"/>
                    </a:lnTo>
                    <a:lnTo>
                      <a:pt x="1644206" y="172593"/>
                    </a:lnTo>
                    <a:lnTo>
                      <a:pt x="1672781" y="172593"/>
                    </a:lnTo>
                    <a:lnTo>
                      <a:pt x="1687068" y="186881"/>
                    </a:lnTo>
                    <a:lnTo>
                      <a:pt x="1729931" y="196406"/>
                    </a:lnTo>
                    <a:lnTo>
                      <a:pt x="1701356" y="224981"/>
                    </a:lnTo>
                    <a:lnTo>
                      <a:pt x="1658493" y="305943"/>
                    </a:lnTo>
                    <a:lnTo>
                      <a:pt x="1625156" y="329756"/>
                    </a:lnTo>
                    <a:lnTo>
                      <a:pt x="1596581" y="391668"/>
                    </a:lnTo>
                    <a:lnTo>
                      <a:pt x="1568006" y="396431"/>
                    </a:lnTo>
                    <a:lnTo>
                      <a:pt x="1553718" y="439293"/>
                    </a:lnTo>
                    <a:lnTo>
                      <a:pt x="1458468" y="477393"/>
                    </a:lnTo>
                    <a:lnTo>
                      <a:pt x="1458468" y="510731"/>
                    </a:lnTo>
                    <a:lnTo>
                      <a:pt x="1420368" y="529781"/>
                    </a:lnTo>
                    <a:lnTo>
                      <a:pt x="1420368" y="577406"/>
                    </a:lnTo>
                    <a:lnTo>
                      <a:pt x="1448943" y="605981"/>
                    </a:lnTo>
                    <a:lnTo>
                      <a:pt x="1439418" y="705993"/>
                    </a:lnTo>
                    <a:lnTo>
                      <a:pt x="1448943" y="729806"/>
                    </a:lnTo>
                    <a:lnTo>
                      <a:pt x="1491806" y="725043"/>
                    </a:lnTo>
                    <a:lnTo>
                      <a:pt x="1553718" y="753618"/>
                    </a:lnTo>
                    <a:lnTo>
                      <a:pt x="1629918" y="825056"/>
                    </a:lnTo>
                    <a:lnTo>
                      <a:pt x="1658493" y="915543"/>
                    </a:lnTo>
                    <a:lnTo>
                      <a:pt x="1648968" y="934593"/>
                    </a:lnTo>
                    <a:lnTo>
                      <a:pt x="1663256" y="986981"/>
                    </a:lnTo>
                    <a:lnTo>
                      <a:pt x="1663256" y="1029843"/>
                    </a:lnTo>
                    <a:lnTo>
                      <a:pt x="1620393" y="1067943"/>
                    </a:lnTo>
                    <a:lnTo>
                      <a:pt x="1606106" y="1101281"/>
                    </a:lnTo>
                    <a:lnTo>
                      <a:pt x="1568006" y="1120331"/>
                    </a:lnTo>
                    <a:lnTo>
                      <a:pt x="1529906" y="1086993"/>
                    </a:lnTo>
                    <a:lnTo>
                      <a:pt x="1491806" y="1077468"/>
                    </a:lnTo>
                    <a:lnTo>
                      <a:pt x="1453706" y="1053656"/>
                    </a:lnTo>
                    <a:lnTo>
                      <a:pt x="1401318" y="1086993"/>
                    </a:lnTo>
                    <a:lnTo>
                      <a:pt x="1339406" y="1167956"/>
                    </a:lnTo>
                    <a:lnTo>
                      <a:pt x="1310831" y="1163193"/>
                    </a:lnTo>
                    <a:lnTo>
                      <a:pt x="1306068" y="1129856"/>
                    </a:lnTo>
                    <a:lnTo>
                      <a:pt x="1291781" y="1120331"/>
                    </a:lnTo>
                    <a:lnTo>
                      <a:pt x="1258443" y="1144143"/>
                    </a:lnTo>
                    <a:lnTo>
                      <a:pt x="1234631" y="1148906"/>
                    </a:lnTo>
                    <a:lnTo>
                      <a:pt x="1196531" y="1106043"/>
                    </a:lnTo>
                    <a:lnTo>
                      <a:pt x="1144143" y="1086993"/>
                    </a:lnTo>
                    <a:lnTo>
                      <a:pt x="1077468" y="1086993"/>
                    </a:lnTo>
                    <a:lnTo>
                      <a:pt x="1053656" y="1029843"/>
                    </a:lnTo>
                    <a:lnTo>
                      <a:pt x="1034606" y="1025081"/>
                    </a:lnTo>
                    <a:lnTo>
                      <a:pt x="1010793" y="1048893"/>
                    </a:lnTo>
                    <a:lnTo>
                      <a:pt x="996506" y="1134618"/>
                    </a:lnTo>
                    <a:lnTo>
                      <a:pt x="972693" y="1153668"/>
                    </a:lnTo>
                    <a:lnTo>
                      <a:pt x="963168" y="1201293"/>
                    </a:lnTo>
                    <a:lnTo>
                      <a:pt x="939356" y="1239393"/>
                    </a:lnTo>
                    <a:lnTo>
                      <a:pt x="896493" y="1263206"/>
                    </a:lnTo>
                    <a:lnTo>
                      <a:pt x="891731" y="1296543"/>
                    </a:lnTo>
                    <a:lnTo>
                      <a:pt x="867918" y="1339406"/>
                    </a:lnTo>
                    <a:lnTo>
                      <a:pt x="867918" y="1448943"/>
                    </a:lnTo>
                    <a:lnTo>
                      <a:pt x="853631" y="1491806"/>
                    </a:lnTo>
                    <a:lnTo>
                      <a:pt x="834581" y="1529906"/>
                    </a:lnTo>
                    <a:lnTo>
                      <a:pt x="825056" y="1572768"/>
                    </a:lnTo>
                    <a:lnTo>
                      <a:pt x="791718" y="1615631"/>
                    </a:lnTo>
                    <a:lnTo>
                      <a:pt x="796481" y="1620393"/>
                    </a:lnTo>
                    <a:lnTo>
                      <a:pt x="796481" y="1634681"/>
                    </a:lnTo>
                    <a:lnTo>
                      <a:pt x="782193" y="1658493"/>
                    </a:lnTo>
                    <a:lnTo>
                      <a:pt x="815531" y="1663256"/>
                    </a:lnTo>
                    <a:lnTo>
                      <a:pt x="810768" y="1672781"/>
                    </a:lnTo>
                    <a:lnTo>
                      <a:pt x="825056" y="1682306"/>
                    </a:lnTo>
                    <a:lnTo>
                      <a:pt x="829818" y="1715643"/>
                    </a:lnTo>
                    <a:lnTo>
                      <a:pt x="825056" y="1734693"/>
                    </a:lnTo>
                    <a:lnTo>
                      <a:pt x="829818" y="1739456"/>
                    </a:lnTo>
                    <a:lnTo>
                      <a:pt x="806006" y="1768031"/>
                    </a:lnTo>
                    <a:lnTo>
                      <a:pt x="748856" y="1815656"/>
                    </a:lnTo>
                    <a:lnTo>
                      <a:pt x="748856" y="1839468"/>
                    </a:lnTo>
                    <a:lnTo>
                      <a:pt x="710756" y="1868043"/>
                    </a:lnTo>
                    <a:lnTo>
                      <a:pt x="715518" y="1877568"/>
                    </a:lnTo>
                    <a:lnTo>
                      <a:pt x="705993" y="1915668"/>
                    </a:lnTo>
                    <a:lnTo>
                      <a:pt x="715518" y="1939481"/>
                    </a:lnTo>
                    <a:lnTo>
                      <a:pt x="710756" y="1949006"/>
                    </a:lnTo>
                    <a:lnTo>
                      <a:pt x="725043" y="1953768"/>
                    </a:lnTo>
                    <a:lnTo>
                      <a:pt x="725043" y="1963293"/>
                    </a:lnTo>
                    <a:lnTo>
                      <a:pt x="734568" y="1972818"/>
                    </a:lnTo>
                    <a:lnTo>
                      <a:pt x="729806" y="1987106"/>
                    </a:lnTo>
                    <a:lnTo>
                      <a:pt x="744093" y="2006156"/>
                    </a:lnTo>
                    <a:lnTo>
                      <a:pt x="739331" y="2029968"/>
                    </a:lnTo>
                    <a:lnTo>
                      <a:pt x="744093" y="2034731"/>
                    </a:lnTo>
                    <a:lnTo>
                      <a:pt x="729806" y="2058543"/>
                    </a:lnTo>
                    <a:lnTo>
                      <a:pt x="739331" y="2077593"/>
                    </a:lnTo>
                    <a:lnTo>
                      <a:pt x="729806" y="2110931"/>
                    </a:lnTo>
                    <a:lnTo>
                      <a:pt x="715518" y="2115693"/>
                    </a:lnTo>
                    <a:lnTo>
                      <a:pt x="720281" y="2139506"/>
                    </a:lnTo>
                    <a:lnTo>
                      <a:pt x="715518" y="2153793"/>
                    </a:lnTo>
                    <a:lnTo>
                      <a:pt x="682181" y="2139506"/>
                    </a:lnTo>
                    <a:lnTo>
                      <a:pt x="677418" y="2149031"/>
                    </a:lnTo>
                    <a:lnTo>
                      <a:pt x="667893" y="2139506"/>
                    </a:lnTo>
                    <a:lnTo>
                      <a:pt x="610743" y="2139506"/>
                    </a:lnTo>
                    <a:lnTo>
                      <a:pt x="577406" y="2106168"/>
                    </a:lnTo>
                    <a:lnTo>
                      <a:pt x="553593" y="2106168"/>
                    </a:lnTo>
                    <a:lnTo>
                      <a:pt x="372618" y="1925193"/>
                    </a:lnTo>
                    <a:lnTo>
                      <a:pt x="205931" y="1868043"/>
                    </a:lnTo>
                    <a:lnTo>
                      <a:pt x="177356" y="187756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Полилиния: фигура 256">
                <a:extLst>
                  <a:ext uri="{FF2B5EF4-FFF2-40B4-BE49-F238E27FC236}">
                    <a16:creationId xmlns="" xmlns:a16="http://schemas.microsoft.com/office/drawing/2014/main" id="{6E56689C-9B21-4505-9085-C175B5777C6E}"/>
                  </a:ext>
                </a:extLst>
              </p:cNvPr>
              <p:cNvSpPr/>
              <p:nvPr/>
            </p:nvSpPr>
            <p:spPr>
              <a:xfrm>
                <a:off x="6509956" y="2189321"/>
                <a:ext cx="66675" cy="76200"/>
              </a:xfrm>
              <a:custGeom>
                <a:avLst/>
                <a:gdLst>
                  <a:gd name="connsiteX0" fmla="*/ 1143 w 66675"/>
                  <a:gd name="connsiteY0" fmla="*/ 77343 h 76200"/>
                  <a:gd name="connsiteX1" fmla="*/ 15431 w 66675"/>
                  <a:gd name="connsiteY1" fmla="*/ 67818 h 76200"/>
                  <a:gd name="connsiteX2" fmla="*/ 15431 w 66675"/>
                  <a:gd name="connsiteY2" fmla="*/ 48768 h 76200"/>
                  <a:gd name="connsiteX3" fmla="*/ 20193 w 66675"/>
                  <a:gd name="connsiteY3" fmla="*/ 44006 h 76200"/>
                  <a:gd name="connsiteX4" fmla="*/ 15431 w 66675"/>
                  <a:gd name="connsiteY4" fmla="*/ 24956 h 76200"/>
                  <a:gd name="connsiteX5" fmla="*/ 10668 w 66675"/>
                  <a:gd name="connsiteY5" fmla="*/ 20193 h 76200"/>
                  <a:gd name="connsiteX6" fmla="*/ 15431 w 66675"/>
                  <a:gd name="connsiteY6" fmla="*/ 5906 h 76200"/>
                  <a:gd name="connsiteX7" fmla="*/ 67818 w 66675"/>
                  <a:gd name="connsiteY7" fmla="*/ 1143 h 76200"/>
                  <a:gd name="connsiteX8" fmla="*/ 48768 w 66675"/>
                  <a:gd name="connsiteY8" fmla="*/ 20193 h 76200"/>
                  <a:gd name="connsiteX9" fmla="*/ 48768 w 66675"/>
                  <a:gd name="connsiteY9" fmla="*/ 58293 h 76200"/>
                  <a:gd name="connsiteX10" fmla="*/ 1143 w 66675"/>
                  <a:gd name="connsiteY10" fmla="*/ 7734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76200">
                    <a:moveTo>
                      <a:pt x="1143" y="77343"/>
                    </a:moveTo>
                    <a:lnTo>
                      <a:pt x="15431" y="67818"/>
                    </a:lnTo>
                    <a:lnTo>
                      <a:pt x="15431" y="48768"/>
                    </a:lnTo>
                    <a:lnTo>
                      <a:pt x="20193" y="44006"/>
                    </a:lnTo>
                    <a:lnTo>
                      <a:pt x="15431" y="24956"/>
                    </a:lnTo>
                    <a:lnTo>
                      <a:pt x="10668" y="20193"/>
                    </a:lnTo>
                    <a:lnTo>
                      <a:pt x="15431" y="5906"/>
                    </a:lnTo>
                    <a:lnTo>
                      <a:pt x="67818" y="1143"/>
                    </a:lnTo>
                    <a:lnTo>
                      <a:pt x="48768" y="20193"/>
                    </a:lnTo>
                    <a:lnTo>
                      <a:pt x="48768" y="58293"/>
                    </a:lnTo>
                    <a:lnTo>
                      <a:pt x="1143" y="77343"/>
                    </a:lnTo>
                  </a:path>
                </a:pathLst>
              </a:custGeom>
              <a:solidFill>
                <a:srgbClr val="F8CBAD"/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Полилиния: фигура 257">
                <a:extLst>
                  <a:ext uri="{FF2B5EF4-FFF2-40B4-BE49-F238E27FC236}">
                    <a16:creationId xmlns="" xmlns:a16="http://schemas.microsoft.com/office/drawing/2014/main" id="{CA7758C0-BAE0-4996-BEB1-D6662D5D7CC6}"/>
                  </a:ext>
                </a:extLst>
              </p:cNvPr>
              <p:cNvSpPr/>
              <p:nvPr/>
            </p:nvSpPr>
            <p:spPr>
              <a:xfrm>
                <a:off x="6062281" y="4837271"/>
                <a:ext cx="447675" cy="523875"/>
              </a:xfrm>
              <a:custGeom>
                <a:avLst/>
                <a:gdLst>
                  <a:gd name="connsiteX0" fmla="*/ 1143 w 447675"/>
                  <a:gd name="connsiteY0" fmla="*/ 448818 h 523875"/>
                  <a:gd name="connsiteX1" fmla="*/ 1143 w 447675"/>
                  <a:gd name="connsiteY1" fmla="*/ 429768 h 523875"/>
                  <a:gd name="connsiteX2" fmla="*/ 34481 w 447675"/>
                  <a:gd name="connsiteY2" fmla="*/ 391668 h 523875"/>
                  <a:gd name="connsiteX3" fmla="*/ 34481 w 447675"/>
                  <a:gd name="connsiteY3" fmla="*/ 358331 h 523875"/>
                  <a:gd name="connsiteX4" fmla="*/ 20193 w 447675"/>
                  <a:gd name="connsiteY4" fmla="*/ 353568 h 523875"/>
                  <a:gd name="connsiteX5" fmla="*/ 105918 w 447675"/>
                  <a:gd name="connsiteY5" fmla="*/ 229743 h 523875"/>
                  <a:gd name="connsiteX6" fmla="*/ 144018 w 447675"/>
                  <a:gd name="connsiteY6" fmla="*/ 220218 h 523875"/>
                  <a:gd name="connsiteX7" fmla="*/ 163068 w 447675"/>
                  <a:gd name="connsiteY7" fmla="*/ 191643 h 523875"/>
                  <a:gd name="connsiteX8" fmla="*/ 163068 w 447675"/>
                  <a:gd name="connsiteY8" fmla="*/ 153543 h 523875"/>
                  <a:gd name="connsiteX9" fmla="*/ 177356 w 447675"/>
                  <a:gd name="connsiteY9" fmla="*/ 91631 h 523875"/>
                  <a:gd name="connsiteX10" fmla="*/ 215456 w 447675"/>
                  <a:gd name="connsiteY10" fmla="*/ 58293 h 523875"/>
                  <a:gd name="connsiteX11" fmla="*/ 220218 w 447675"/>
                  <a:gd name="connsiteY11" fmla="*/ 44006 h 523875"/>
                  <a:gd name="connsiteX12" fmla="*/ 267843 w 447675"/>
                  <a:gd name="connsiteY12" fmla="*/ 34481 h 523875"/>
                  <a:gd name="connsiteX13" fmla="*/ 310706 w 447675"/>
                  <a:gd name="connsiteY13" fmla="*/ 1143 h 523875"/>
                  <a:gd name="connsiteX14" fmla="*/ 348806 w 447675"/>
                  <a:gd name="connsiteY14" fmla="*/ 10668 h 523875"/>
                  <a:gd name="connsiteX15" fmla="*/ 363093 w 447675"/>
                  <a:gd name="connsiteY15" fmla="*/ 29718 h 523875"/>
                  <a:gd name="connsiteX16" fmla="*/ 367856 w 447675"/>
                  <a:gd name="connsiteY16" fmla="*/ 63056 h 523875"/>
                  <a:gd name="connsiteX17" fmla="*/ 363093 w 447675"/>
                  <a:gd name="connsiteY17" fmla="*/ 82106 h 523875"/>
                  <a:gd name="connsiteX18" fmla="*/ 382143 w 447675"/>
                  <a:gd name="connsiteY18" fmla="*/ 115443 h 523875"/>
                  <a:gd name="connsiteX19" fmla="*/ 367856 w 447675"/>
                  <a:gd name="connsiteY19" fmla="*/ 182118 h 523875"/>
                  <a:gd name="connsiteX20" fmla="*/ 382143 w 447675"/>
                  <a:gd name="connsiteY20" fmla="*/ 215456 h 523875"/>
                  <a:gd name="connsiteX21" fmla="*/ 453581 w 447675"/>
                  <a:gd name="connsiteY21" fmla="*/ 224981 h 523875"/>
                  <a:gd name="connsiteX22" fmla="*/ 415481 w 447675"/>
                  <a:gd name="connsiteY22" fmla="*/ 282131 h 523875"/>
                  <a:gd name="connsiteX23" fmla="*/ 396431 w 447675"/>
                  <a:gd name="connsiteY23" fmla="*/ 272606 h 523875"/>
                  <a:gd name="connsiteX24" fmla="*/ 386906 w 447675"/>
                  <a:gd name="connsiteY24" fmla="*/ 258318 h 523875"/>
                  <a:gd name="connsiteX25" fmla="*/ 377381 w 447675"/>
                  <a:gd name="connsiteY25" fmla="*/ 277368 h 523875"/>
                  <a:gd name="connsiteX26" fmla="*/ 372618 w 447675"/>
                  <a:gd name="connsiteY26" fmla="*/ 320231 h 523875"/>
                  <a:gd name="connsiteX27" fmla="*/ 363093 w 447675"/>
                  <a:gd name="connsiteY27" fmla="*/ 334518 h 523875"/>
                  <a:gd name="connsiteX28" fmla="*/ 339281 w 447675"/>
                  <a:gd name="connsiteY28" fmla="*/ 324993 h 523875"/>
                  <a:gd name="connsiteX29" fmla="*/ 324993 w 447675"/>
                  <a:gd name="connsiteY29" fmla="*/ 348806 h 523875"/>
                  <a:gd name="connsiteX30" fmla="*/ 329756 w 447675"/>
                  <a:gd name="connsiteY30" fmla="*/ 363093 h 523875"/>
                  <a:gd name="connsiteX31" fmla="*/ 301181 w 447675"/>
                  <a:gd name="connsiteY31" fmla="*/ 372618 h 523875"/>
                  <a:gd name="connsiteX32" fmla="*/ 286893 w 447675"/>
                  <a:gd name="connsiteY32" fmla="*/ 358331 h 523875"/>
                  <a:gd name="connsiteX33" fmla="*/ 282131 w 447675"/>
                  <a:gd name="connsiteY33" fmla="*/ 334518 h 523875"/>
                  <a:gd name="connsiteX34" fmla="*/ 263081 w 447675"/>
                  <a:gd name="connsiteY34" fmla="*/ 329756 h 523875"/>
                  <a:gd name="connsiteX35" fmla="*/ 224981 w 447675"/>
                  <a:gd name="connsiteY35" fmla="*/ 396431 h 523875"/>
                  <a:gd name="connsiteX36" fmla="*/ 172593 w 447675"/>
                  <a:gd name="connsiteY36" fmla="*/ 434531 h 523875"/>
                  <a:gd name="connsiteX37" fmla="*/ 182118 w 447675"/>
                  <a:gd name="connsiteY37" fmla="*/ 467868 h 523875"/>
                  <a:gd name="connsiteX38" fmla="*/ 172593 w 447675"/>
                  <a:gd name="connsiteY38" fmla="*/ 482156 h 523875"/>
                  <a:gd name="connsiteX39" fmla="*/ 96393 w 447675"/>
                  <a:gd name="connsiteY39" fmla="*/ 525018 h 523875"/>
                  <a:gd name="connsiteX40" fmla="*/ 34481 w 447675"/>
                  <a:gd name="connsiteY40" fmla="*/ 477393 h 523875"/>
                  <a:gd name="connsiteX41" fmla="*/ 10668 w 447675"/>
                  <a:gd name="connsiteY41" fmla="*/ 472631 h 523875"/>
                  <a:gd name="connsiteX42" fmla="*/ 1143 w 447675"/>
                  <a:gd name="connsiteY42" fmla="*/ 448818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47675" h="523875">
                    <a:moveTo>
                      <a:pt x="1143" y="448818"/>
                    </a:moveTo>
                    <a:lnTo>
                      <a:pt x="1143" y="429768"/>
                    </a:lnTo>
                    <a:lnTo>
                      <a:pt x="34481" y="391668"/>
                    </a:lnTo>
                    <a:lnTo>
                      <a:pt x="34481" y="358331"/>
                    </a:lnTo>
                    <a:lnTo>
                      <a:pt x="20193" y="353568"/>
                    </a:lnTo>
                    <a:lnTo>
                      <a:pt x="105918" y="229743"/>
                    </a:lnTo>
                    <a:lnTo>
                      <a:pt x="144018" y="220218"/>
                    </a:lnTo>
                    <a:lnTo>
                      <a:pt x="163068" y="191643"/>
                    </a:lnTo>
                    <a:lnTo>
                      <a:pt x="163068" y="153543"/>
                    </a:lnTo>
                    <a:lnTo>
                      <a:pt x="177356" y="91631"/>
                    </a:lnTo>
                    <a:lnTo>
                      <a:pt x="215456" y="58293"/>
                    </a:lnTo>
                    <a:lnTo>
                      <a:pt x="220218" y="44006"/>
                    </a:lnTo>
                    <a:lnTo>
                      <a:pt x="267843" y="34481"/>
                    </a:lnTo>
                    <a:lnTo>
                      <a:pt x="310706" y="1143"/>
                    </a:lnTo>
                    <a:lnTo>
                      <a:pt x="348806" y="10668"/>
                    </a:lnTo>
                    <a:lnTo>
                      <a:pt x="363093" y="29718"/>
                    </a:lnTo>
                    <a:lnTo>
                      <a:pt x="367856" y="63056"/>
                    </a:lnTo>
                    <a:lnTo>
                      <a:pt x="363093" y="82106"/>
                    </a:lnTo>
                    <a:lnTo>
                      <a:pt x="382143" y="115443"/>
                    </a:lnTo>
                    <a:lnTo>
                      <a:pt x="367856" y="182118"/>
                    </a:lnTo>
                    <a:lnTo>
                      <a:pt x="382143" y="215456"/>
                    </a:lnTo>
                    <a:lnTo>
                      <a:pt x="453581" y="224981"/>
                    </a:lnTo>
                    <a:lnTo>
                      <a:pt x="415481" y="282131"/>
                    </a:lnTo>
                    <a:lnTo>
                      <a:pt x="396431" y="272606"/>
                    </a:lnTo>
                    <a:lnTo>
                      <a:pt x="386906" y="258318"/>
                    </a:lnTo>
                    <a:lnTo>
                      <a:pt x="377381" y="277368"/>
                    </a:lnTo>
                    <a:lnTo>
                      <a:pt x="372618" y="320231"/>
                    </a:lnTo>
                    <a:lnTo>
                      <a:pt x="363093" y="334518"/>
                    </a:lnTo>
                    <a:lnTo>
                      <a:pt x="339281" y="324993"/>
                    </a:lnTo>
                    <a:lnTo>
                      <a:pt x="324993" y="348806"/>
                    </a:lnTo>
                    <a:lnTo>
                      <a:pt x="329756" y="363093"/>
                    </a:lnTo>
                    <a:lnTo>
                      <a:pt x="301181" y="372618"/>
                    </a:lnTo>
                    <a:lnTo>
                      <a:pt x="286893" y="358331"/>
                    </a:lnTo>
                    <a:lnTo>
                      <a:pt x="282131" y="334518"/>
                    </a:lnTo>
                    <a:lnTo>
                      <a:pt x="263081" y="329756"/>
                    </a:lnTo>
                    <a:lnTo>
                      <a:pt x="224981" y="396431"/>
                    </a:lnTo>
                    <a:lnTo>
                      <a:pt x="172593" y="434531"/>
                    </a:lnTo>
                    <a:lnTo>
                      <a:pt x="182118" y="467868"/>
                    </a:lnTo>
                    <a:lnTo>
                      <a:pt x="172593" y="482156"/>
                    </a:lnTo>
                    <a:lnTo>
                      <a:pt x="96393" y="525018"/>
                    </a:lnTo>
                    <a:lnTo>
                      <a:pt x="34481" y="477393"/>
                    </a:lnTo>
                    <a:lnTo>
                      <a:pt x="10668" y="472631"/>
                    </a:lnTo>
                    <a:lnTo>
                      <a:pt x="1143" y="44881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Полилиния: фигура 258">
                <a:extLst>
                  <a:ext uri="{FF2B5EF4-FFF2-40B4-BE49-F238E27FC236}">
                    <a16:creationId xmlns="" xmlns:a16="http://schemas.microsoft.com/office/drawing/2014/main" id="{7299D4EB-B99D-439D-8FE3-FFF853AF65C5}"/>
                  </a:ext>
                </a:extLst>
              </p:cNvPr>
              <p:cNvSpPr/>
              <p:nvPr/>
            </p:nvSpPr>
            <p:spPr>
              <a:xfrm>
                <a:off x="3681031" y="4927378"/>
                <a:ext cx="1228725" cy="628650"/>
              </a:xfrm>
              <a:custGeom>
                <a:avLst/>
                <a:gdLst>
                  <a:gd name="connsiteX0" fmla="*/ 1143 w 1228725"/>
                  <a:gd name="connsiteY0" fmla="*/ 229743 h 628650"/>
                  <a:gd name="connsiteX1" fmla="*/ 5906 w 1228725"/>
                  <a:gd name="connsiteY1" fmla="*/ 205931 h 628650"/>
                  <a:gd name="connsiteX2" fmla="*/ 29718 w 1228725"/>
                  <a:gd name="connsiteY2" fmla="*/ 215456 h 628650"/>
                  <a:gd name="connsiteX3" fmla="*/ 48768 w 1228725"/>
                  <a:gd name="connsiteY3" fmla="*/ 201168 h 628650"/>
                  <a:gd name="connsiteX4" fmla="*/ 134493 w 1228725"/>
                  <a:gd name="connsiteY4" fmla="*/ 191643 h 628650"/>
                  <a:gd name="connsiteX5" fmla="*/ 172593 w 1228725"/>
                  <a:gd name="connsiteY5" fmla="*/ 172593 h 628650"/>
                  <a:gd name="connsiteX6" fmla="*/ 215456 w 1228725"/>
                  <a:gd name="connsiteY6" fmla="*/ 186881 h 628650"/>
                  <a:gd name="connsiteX7" fmla="*/ 291655 w 1228725"/>
                  <a:gd name="connsiteY7" fmla="*/ 158306 h 628650"/>
                  <a:gd name="connsiteX8" fmla="*/ 305943 w 1228725"/>
                  <a:gd name="connsiteY8" fmla="*/ 163068 h 628650"/>
                  <a:gd name="connsiteX9" fmla="*/ 377380 w 1228725"/>
                  <a:gd name="connsiteY9" fmla="*/ 134493 h 628650"/>
                  <a:gd name="connsiteX10" fmla="*/ 467868 w 1228725"/>
                  <a:gd name="connsiteY10" fmla="*/ 115443 h 628650"/>
                  <a:gd name="connsiteX11" fmla="*/ 567880 w 1228725"/>
                  <a:gd name="connsiteY11" fmla="*/ 39243 h 628650"/>
                  <a:gd name="connsiteX12" fmla="*/ 639318 w 1228725"/>
                  <a:gd name="connsiteY12" fmla="*/ 20193 h 628650"/>
                  <a:gd name="connsiteX13" fmla="*/ 672655 w 1228725"/>
                  <a:gd name="connsiteY13" fmla="*/ 24956 h 628650"/>
                  <a:gd name="connsiteX14" fmla="*/ 715518 w 1228725"/>
                  <a:gd name="connsiteY14" fmla="*/ 63056 h 628650"/>
                  <a:gd name="connsiteX15" fmla="*/ 763143 w 1228725"/>
                  <a:gd name="connsiteY15" fmla="*/ 72581 h 628650"/>
                  <a:gd name="connsiteX16" fmla="*/ 810768 w 1228725"/>
                  <a:gd name="connsiteY16" fmla="*/ 48768 h 628650"/>
                  <a:gd name="connsiteX17" fmla="*/ 810768 w 1228725"/>
                  <a:gd name="connsiteY17" fmla="*/ 1143 h 628650"/>
                  <a:gd name="connsiteX18" fmla="*/ 848868 w 1228725"/>
                  <a:gd name="connsiteY18" fmla="*/ 48768 h 628650"/>
                  <a:gd name="connsiteX19" fmla="*/ 906018 w 1228725"/>
                  <a:gd name="connsiteY19" fmla="*/ 48768 h 628650"/>
                  <a:gd name="connsiteX20" fmla="*/ 925068 w 1228725"/>
                  <a:gd name="connsiteY20" fmla="*/ 67818 h 628650"/>
                  <a:gd name="connsiteX21" fmla="*/ 910780 w 1228725"/>
                  <a:gd name="connsiteY21" fmla="*/ 77343 h 628650"/>
                  <a:gd name="connsiteX22" fmla="*/ 953643 w 1228725"/>
                  <a:gd name="connsiteY22" fmla="*/ 91631 h 628650"/>
                  <a:gd name="connsiteX23" fmla="*/ 972693 w 1228725"/>
                  <a:gd name="connsiteY23" fmla="*/ 105918 h 628650"/>
                  <a:gd name="connsiteX24" fmla="*/ 967930 w 1228725"/>
                  <a:gd name="connsiteY24" fmla="*/ 115443 h 628650"/>
                  <a:gd name="connsiteX25" fmla="*/ 972693 w 1228725"/>
                  <a:gd name="connsiteY25" fmla="*/ 129731 h 628650"/>
                  <a:gd name="connsiteX26" fmla="*/ 963168 w 1228725"/>
                  <a:gd name="connsiteY26" fmla="*/ 139256 h 628650"/>
                  <a:gd name="connsiteX27" fmla="*/ 967930 w 1228725"/>
                  <a:gd name="connsiteY27" fmla="*/ 153543 h 628650"/>
                  <a:gd name="connsiteX28" fmla="*/ 958405 w 1228725"/>
                  <a:gd name="connsiteY28" fmla="*/ 163068 h 628650"/>
                  <a:gd name="connsiteX29" fmla="*/ 967930 w 1228725"/>
                  <a:gd name="connsiteY29" fmla="*/ 186881 h 628650"/>
                  <a:gd name="connsiteX30" fmla="*/ 982218 w 1228725"/>
                  <a:gd name="connsiteY30" fmla="*/ 201168 h 628650"/>
                  <a:gd name="connsiteX31" fmla="*/ 967930 w 1228725"/>
                  <a:gd name="connsiteY31" fmla="*/ 234506 h 628650"/>
                  <a:gd name="connsiteX32" fmla="*/ 986980 w 1228725"/>
                  <a:gd name="connsiteY32" fmla="*/ 253556 h 628650"/>
                  <a:gd name="connsiteX33" fmla="*/ 982218 w 1228725"/>
                  <a:gd name="connsiteY33" fmla="*/ 277368 h 628650"/>
                  <a:gd name="connsiteX34" fmla="*/ 991743 w 1228725"/>
                  <a:gd name="connsiteY34" fmla="*/ 277368 h 628650"/>
                  <a:gd name="connsiteX35" fmla="*/ 996505 w 1228725"/>
                  <a:gd name="connsiteY35" fmla="*/ 305943 h 628650"/>
                  <a:gd name="connsiteX36" fmla="*/ 1025080 w 1228725"/>
                  <a:gd name="connsiteY36" fmla="*/ 315468 h 628650"/>
                  <a:gd name="connsiteX37" fmla="*/ 1039368 w 1228725"/>
                  <a:gd name="connsiteY37" fmla="*/ 348806 h 628650"/>
                  <a:gd name="connsiteX38" fmla="*/ 1048893 w 1228725"/>
                  <a:gd name="connsiteY38" fmla="*/ 348806 h 628650"/>
                  <a:gd name="connsiteX39" fmla="*/ 1053655 w 1228725"/>
                  <a:gd name="connsiteY39" fmla="*/ 324993 h 628650"/>
                  <a:gd name="connsiteX40" fmla="*/ 1072705 w 1228725"/>
                  <a:gd name="connsiteY40" fmla="*/ 334518 h 628650"/>
                  <a:gd name="connsiteX41" fmla="*/ 1125093 w 1228725"/>
                  <a:gd name="connsiteY41" fmla="*/ 305943 h 628650"/>
                  <a:gd name="connsiteX42" fmla="*/ 1210818 w 1228725"/>
                  <a:gd name="connsiteY42" fmla="*/ 334518 h 628650"/>
                  <a:gd name="connsiteX43" fmla="*/ 1234630 w 1228725"/>
                  <a:gd name="connsiteY43" fmla="*/ 534543 h 628650"/>
                  <a:gd name="connsiteX44" fmla="*/ 1201293 w 1228725"/>
                  <a:gd name="connsiteY44" fmla="*/ 567881 h 628650"/>
                  <a:gd name="connsiteX45" fmla="*/ 1182243 w 1228725"/>
                  <a:gd name="connsiteY45" fmla="*/ 563118 h 628650"/>
                  <a:gd name="connsiteX46" fmla="*/ 1163193 w 1228725"/>
                  <a:gd name="connsiteY46" fmla="*/ 505968 h 628650"/>
                  <a:gd name="connsiteX47" fmla="*/ 1129855 w 1228725"/>
                  <a:gd name="connsiteY47" fmla="*/ 486918 h 628650"/>
                  <a:gd name="connsiteX48" fmla="*/ 1125093 w 1228725"/>
                  <a:gd name="connsiteY48" fmla="*/ 477393 h 628650"/>
                  <a:gd name="connsiteX49" fmla="*/ 1106043 w 1228725"/>
                  <a:gd name="connsiteY49" fmla="*/ 467868 h 628650"/>
                  <a:gd name="connsiteX50" fmla="*/ 1077468 w 1228725"/>
                  <a:gd name="connsiteY50" fmla="*/ 482156 h 628650"/>
                  <a:gd name="connsiteX51" fmla="*/ 1034605 w 1228725"/>
                  <a:gd name="connsiteY51" fmla="*/ 472631 h 628650"/>
                  <a:gd name="connsiteX52" fmla="*/ 1020318 w 1228725"/>
                  <a:gd name="connsiteY52" fmla="*/ 472631 h 628650"/>
                  <a:gd name="connsiteX53" fmla="*/ 1015555 w 1228725"/>
                  <a:gd name="connsiteY53" fmla="*/ 501206 h 628650"/>
                  <a:gd name="connsiteX54" fmla="*/ 1029843 w 1228725"/>
                  <a:gd name="connsiteY54" fmla="*/ 577406 h 628650"/>
                  <a:gd name="connsiteX55" fmla="*/ 1025080 w 1228725"/>
                  <a:gd name="connsiteY55" fmla="*/ 605981 h 628650"/>
                  <a:gd name="connsiteX56" fmla="*/ 1006030 w 1228725"/>
                  <a:gd name="connsiteY56" fmla="*/ 629793 h 628650"/>
                  <a:gd name="connsiteX57" fmla="*/ 991743 w 1228725"/>
                  <a:gd name="connsiteY57" fmla="*/ 615506 h 628650"/>
                  <a:gd name="connsiteX58" fmla="*/ 986980 w 1228725"/>
                  <a:gd name="connsiteY58" fmla="*/ 572643 h 628650"/>
                  <a:gd name="connsiteX59" fmla="*/ 972693 w 1228725"/>
                  <a:gd name="connsiteY59" fmla="*/ 553593 h 628650"/>
                  <a:gd name="connsiteX60" fmla="*/ 958405 w 1228725"/>
                  <a:gd name="connsiteY60" fmla="*/ 548831 h 628650"/>
                  <a:gd name="connsiteX61" fmla="*/ 939355 w 1228725"/>
                  <a:gd name="connsiteY61" fmla="*/ 563118 h 628650"/>
                  <a:gd name="connsiteX62" fmla="*/ 901255 w 1228725"/>
                  <a:gd name="connsiteY62" fmla="*/ 558356 h 628650"/>
                  <a:gd name="connsiteX63" fmla="*/ 853630 w 1228725"/>
                  <a:gd name="connsiteY63" fmla="*/ 572643 h 628650"/>
                  <a:gd name="connsiteX64" fmla="*/ 829818 w 1228725"/>
                  <a:gd name="connsiteY64" fmla="*/ 620268 h 628650"/>
                  <a:gd name="connsiteX65" fmla="*/ 810768 w 1228725"/>
                  <a:gd name="connsiteY65" fmla="*/ 615506 h 628650"/>
                  <a:gd name="connsiteX66" fmla="*/ 791718 w 1228725"/>
                  <a:gd name="connsiteY66" fmla="*/ 625031 h 628650"/>
                  <a:gd name="connsiteX67" fmla="*/ 772668 w 1228725"/>
                  <a:gd name="connsiteY67" fmla="*/ 620268 h 628650"/>
                  <a:gd name="connsiteX68" fmla="*/ 767905 w 1228725"/>
                  <a:gd name="connsiteY68" fmla="*/ 601218 h 628650"/>
                  <a:gd name="connsiteX69" fmla="*/ 772668 w 1228725"/>
                  <a:gd name="connsiteY69" fmla="*/ 582168 h 628650"/>
                  <a:gd name="connsiteX70" fmla="*/ 758380 w 1228725"/>
                  <a:gd name="connsiteY70" fmla="*/ 577406 h 628650"/>
                  <a:gd name="connsiteX71" fmla="*/ 744093 w 1228725"/>
                  <a:gd name="connsiteY71" fmla="*/ 591693 h 628650"/>
                  <a:gd name="connsiteX72" fmla="*/ 710755 w 1228725"/>
                  <a:gd name="connsiteY72" fmla="*/ 577406 h 628650"/>
                  <a:gd name="connsiteX73" fmla="*/ 658368 w 1228725"/>
                  <a:gd name="connsiteY73" fmla="*/ 591693 h 628650"/>
                  <a:gd name="connsiteX74" fmla="*/ 644080 w 1228725"/>
                  <a:gd name="connsiteY74" fmla="*/ 582168 h 628650"/>
                  <a:gd name="connsiteX75" fmla="*/ 591693 w 1228725"/>
                  <a:gd name="connsiteY75" fmla="*/ 586931 h 628650"/>
                  <a:gd name="connsiteX76" fmla="*/ 591693 w 1228725"/>
                  <a:gd name="connsiteY76" fmla="*/ 567881 h 628650"/>
                  <a:gd name="connsiteX77" fmla="*/ 601218 w 1228725"/>
                  <a:gd name="connsiteY77" fmla="*/ 553593 h 628650"/>
                  <a:gd name="connsiteX78" fmla="*/ 577405 w 1228725"/>
                  <a:gd name="connsiteY78" fmla="*/ 515493 h 628650"/>
                  <a:gd name="connsiteX79" fmla="*/ 577405 w 1228725"/>
                  <a:gd name="connsiteY79" fmla="*/ 492062 h 628650"/>
                  <a:gd name="connsiteX80" fmla="*/ 605980 w 1228725"/>
                  <a:gd name="connsiteY80" fmla="*/ 482537 h 628650"/>
                  <a:gd name="connsiteX81" fmla="*/ 577405 w 1228725"/>
                  <a:gd name="connsiteY81" fmla="*/ 439674 h 628650"/>
                  <a:gd name="connsiteX82" fmla="*/ 548830 w 1228725"/>
                  <a:gd name="connsiteY82" fmla="*/ 425387 h 628650"/>
                  <a:gd name="connsiteX83" fmla="*/ 515493 w 1228725"/>
                  <a:gd name="connsiteY83" fmla="*/ 420624 h 628650"/>
                  <a:gd name="connsiteX84" fmla="*/ 501205 w 1228725"/>
                  <a:gd name="connsiteY84" fmla="*/ 406337 h 628650"/>
                  <a:gd name="connsiteX85" fmla="*/ 486918 w 1228725"/>
                  <a:gd name="connsiteY85" fmla="*/ 415862 h 628650"/>
                  <a:gd name="connsiteX86" fmla="*/ 458343 w 1228725"/>
                  <a:gd name="connsiteY86" fmla="*/ 411099 h 628650"/>
                  <a:gd name="connsiteX87" fmla="*/ 448818 w 1228725"/>
                  <a:gd name="connsiteY87" fmla="*/ 396812 h 628650"/>
                  <a:gd name="connsiteX88" fmla="*/ 434530 w 1228725"/>
                  <a:gd name="connsiteY88" fmla="*/ 387287 h 628650"/>
                  <a:gd name="connsiteX89" fmla="*/ 377380 w 1228725"/>
                  <a:gd name="connsiteY89" fmla="*/ 396812 h 628650"/>
                  <a:gd name="connsiteX90" fmla="*/ 382143 w 1228725"/>
                  <a:gd name="connsiteY90" fmla="*/ 377762 h 628650"/>
                  <a:gd name="connsiteX91" fmla="*/ 358330 w 1228725"/>
                  <a:gd name="connsiteY91" fmla="*/ 377762 h 628650"/>
                  <a:gd name="connsiteX92" fmla="*/ 344043 w 1228725"/>
                  <a:gd name="connsiteY92" fmla="*/ 363474 h 628650"/>
                  <a:gd name="connsiteX93" fmla="*/ 320230 w 1228725"/>
                  <a:gd name="connsiteY93" fmla="*/ 372999 h 628650"/>
                  <a:gd name="connsiteX94" fmla="*/ 310705 w 1228725"/>
                  <a:gd name="connsiteY94" fmla="*/ 396812 h 628650"/>
                  <a:gd name="connsiteX95" fmla="*/ 282130 w 1228725"/>
                  <a:gd name="connsiteY95" fmla="*/ 396812 h 628650"/>
                  <a:gd name="connsiteX96" fmla="*/ 282130 w 1228725"/>
                  <a:gd name="connsiteY96" fmla="*/ 382524 h 628650"/>
                  <a:gd name="connsiteX97" fmla="*/ 234506 w 1228725"/>
                  <a:gd name="connsiteY97" fmla="*/ 339662 h 628650"/>
                  <a:gd name="connsiteX98" fmla="*/ 215456 w 1228725"/>
                  <a:gd name="connsiteY98" fmla="*/ 358712 h 628650"/>
                  <a:gd name="connsiteX99" fmla="*/ 191643 w 1228725"/>
                  <a:gd name="connsiteY99" fmla="*/ 353949 h 628650"/>
                  <a:gd name="connsiteX100" fmla="*/ 177356 w 1228725"/>
                  <a:gd name="connsiteY100" fmla="*/ 315849 h 628650"/>
                  <a:gd name="connsiteX101" fmla="*/ 172593 w 1228725"/>
                  <a:gd name="connsiteY101" fmla="*/ 330137 h 628650"/>
                  <a:gd name="connsiteX102" fmla="*/ 144018 w 1228725"/>
                  <a:gd name="connsiteY102" fmla="*/ 330137 h 628650"/>
                  <a:gd name="connsiteX103" fmla="*/ 144018 w 1228725"/>
                  <a:gd name="connsiteY103" fmla="*/ 315849 h 628650"/>
                  <a:gd name="connsiteX104" fmla="*/ 129731 w 1228725"/>
                  <a:gd name="connsiteY104" fmla="*/ 301562 h 628650"/>
                  <a:gd name="connsiteX105" fmla="*/ 86868 w 1228725"/>
                  <a:gd name="connsiteY105" fmla="*/ 311087 h 628650"/>
                  <a:gd name="connsiteX106" fmla="*/ 82106 w 1228725"/>
                  <a:gd name="connsiteY106" fmla="*/ 282512 h 628650"/>
                  <a:gd name="connsiteX107" fmla="*/ 34481 w 1228725"/>
                  <a:gd name="connsiteY107" fmla="*/ 263462 h 628650"/>
                  <a:gd name="connsiteX108" fmla="*/ 10668 w 1228725"/>
                  <a:gd name="connsiteY108" fmla="*/ 244412 h 628650"/>
                  <a:gd name="connsiteX109" fmla="*/ 5906 w 1228725"/>
                  <a:gd name="connsiteY109" fmla="*/ 249174 h 628650"/>
                  <a:gd name="connsiteX110" fmla="*/ 1143 w 1228725"/>
                  <a:gd name="connsiteY110" fmla="*/ 23012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228725" h="628650">
                    <a:moveTo>
                      <a:pt x="1143" y="229743"/>
                    </a:moveTo>
                    <a:lnTo>
                      <a:pt x="5906" y="205931"/>
                    </a:lnTo>
                    <a:lnTo>
                      <a:pt x="29718" y="215456"/>
                    </a:lnTo>
                    <a:lnTo>
                      <a:pt x="48768" y="201168"/>
                    </a:lnTo>
                    <a:lnTo>
                      <a:pt x="134493" y="191643"/>
                    </a:lnTo>
                    <a:lnTo>
                      <a:pt x="172593" y="172593"/>
                    </a:lnTo>
                    <a:lnTo>
                      <a:pt x="215456" y="186881"/>
                    </a:lnTo>
                    <a:lnTo>
                      <a:pt x="291655" y="158306"/>
                    </a:lnTo>
                    <a:lnTo>
                      <a:pt x="305943" y="163068"/>
                    </a:lnTo>
                    <a:lnTo>
                      <a:pt x="377380" y="134493"/>
                    </a:lnTo>
                    <a:lnTo>
                      <a:pt x="467868" y="115443"/>
                    </a:lnTo>
                    <a:lnTo>
                      <a:pt x="567880" y="39243"/>
                    </a:lnTo>
                    <a:lnTo>
                      <a:pt x="639318" y="20193"/>
                    </a:lnTo>
                    <a:lnTo>
                      <a:pt x="672655" y="24956"/>
                    </a:lnTo>
                    <a:lnTo>
                      <a:pt x="715518" y="63056"/>
                    </a:lnTo>
                    <a:lnTo>
                      <a:pt x="763143" y="72581"/>
                    </a:lnTo>
                    <a:lnTo>
                      <a:pt x="810768" y="48768"/>
                    </a:lnTo>
                    <a:lnTo>
                      <a:pt x="810768" y="1143"/>
                    </a:lnTo>
                    <a:lnTo>
                      <a:pt x="848868" y="48768"/>
                    </a:lnTo>
                    <a:lnTo>
                      <a:pt x="906018" y="48768"/>
                    </a:lnTo>
                    <a:lnTo>
                      <a:pt x="925068" y="67818"/>
                    </a:lnTo>
                    <a:lnTo>
                      <a:pt x="910780" y="77343"/>
                    </a:lnTo>
                    <a:lnTo>
                      <a:pt x="953643" y="91631"/>
                    </a:lnTo>
                    <a:lnTo>
                      <a:pt x="972693" y="105918"/>
                    </a:lnTo>
                    <a:lnTo>
                      <a:pt x="967930" y="115443"/>
                    </a:lnTo>
                    <a:lnTo>
                      <a:pt x="972693" y="129731"/>
                    </a:lnTo>
                    <a:lnTo>
                      <a:pt x="963168" y="139256"/>
                    </a:lnTo>
                    <a:lnTo>
                      <a:pt x="967930" y="153543"/>
                    </a:lnTo>
                    <a:lnTo>
                      <a:pt x="958405" y="163068"/>
                    </a:lnTo>
                    <a:lnTo>
                      <a:pt x="967930" y="186881"/>
                    </a:lnTo>
                    <a:lnTo>
                      <a:pt x="982218" y="201168"/>
                    </a:lnTo>
                    <a:lnTo>
                      <a:pt x="967930" y="234506"/>
                    </a:lnTo>
                    <a:lnTo>
                      <a:pt x="986980" y="253556"/>
                    </a:lnTo>
                    <a:lnTo>
                      <a:pt x="982218" y="277368"/>
                    </a:lnTo>
                    <a:lnTo>
                      <a:pt x="991743" y="277368"/>
                    </a:lnTo>
                    <a:lnTo>
                      <a:pt x="996505" y="305943"/>
                    </a:lnTo>
                    <a:lnTo>
                      <a:pt x="1025080" y="315468"/>
                    </a:lnTo>
                    <a:lnTo>
                      <a:pt x="1039368" y="348806"/>
                    </a:lnTo>
                    <a:lnTo>
                      <a:pt x="1048893" y="348806"/>
                    </a:lnTo>
                    <a:lnTo>
                      <a:pt x="1053655" y="324993"/>
                    </a:lnTo>
                    <a:lnTo>
                      <a:pt x="1072705" y="334518"/>
                    </a:lnTo>
                    <a:lnTo>
                      <a:pt x="1125093" y="305943"/>
                    </a:lnTo>
                    <a:lnTo>
                      <a:pt x="1210818" y="334518"/>
                    </a:lnTo>
                    <a:lnTo>
                      <a:pt x="1234630" y="534543"/>
                    </a:lnTo>
                    <a:lnTo>
                      <a:pt x="1201293" y="567881"/>
                    </a:lnTo>
                    <a:lnTo>
                      <a:pt x="1182243" y="563118"/>
                    </a:lnTo>
                    <a:lnTo>
                      <a:pt x="1163193" y="505968"/>
                    </a:lnTo>
                    <a:lnTo>
                      <a:pt x="1129855" y="486918"/>
                    </a:lnTo>
                    <a:lnTo>
                      <a:pt x="1125093" y="477393"/>
                    </a:lnTo>
                    <a:lnTo>
                      <a:pt x="1106043" y="467868"/>
                    </a:lnTo>
                    <a:lnTo>
                      <a:pt x="1077468" y="482156"/>
                    </a:lnTo>
                    <a:lnTo>
                      <a:pt x="1034605" y="472631"/>
                    </a:lnTo>
                    <a:lnTo>
                      <a:pt x="1020318" y="472631"/>
                    </a:lnTo>
                    <a:lnTo>
                      <a:pt x="1015555" y="501206"/>
                    </a:lnTo>
                    <a:lnTo>
                      <a:pt x="1029843" y="577406"/>
                    </a:lnTo>
                    <a:lnTo>
                      <a:pt x="1025080" y="605981"/>
                    </a:lnTo>
                    <a:lnTo>
                      <a:pt x="1006030" y="629793"/>
                    </a:lnTo>
                    <a:lnTo>
                      <a:pt x="991743" y="615506"/>
                    </a:lnTo>
                    <a:lnTo>
                      <a:pt x="986980" y="572643"/>
                    </a:lnTo>
                    <a:lnTo>
                      <a:pt x="972693" y="553593"/>
                    </a:lnTo>
                    <a:lnTo>
                      <a:pt x="958405" y="548831"/>
                    </a:lnTo>
                    <a:lnTo>
                      <a:pt x="939355" y="563118"/>
                    </a:lnTo>
                    <a:lnTo>
                      <a:pt x="901255" y="558356"/>
                    </a:lnTo>
                    <a:lnTo>
                      <a:pt x="853630" y="572643"/>
                    </a:lnTo>
                    <a:lnTo>
                      <a:pt x="829818" y="620268"/>
                    </a:lnTo>
                    <a:lnTo>
                      <a:pt x="810768" y="615506"/>
                    </a:lnTo>
                    <a:lnTo>
                      <a:pt x="791718" y="625031"/>
                    </a:lnTo>
                    <a:lnTo>
                      <a:pt x="772668" y="620268"/>
                    </a:lnTo>
                    <a:lnTo>
                      <a:pt x="767905" y="601218"/>
                    </a:lnTo>
                    <a:lnTo>
                      <a:pt x="772668" y="582168"/>
                    </a:lnTo>
                    <a:lnTo>
                      <a:pt x="758380" y="577406"/>
                    </a:lnTo>
                    <a:lnTo>
                      <a:pt x="744093" y="591693"/>
                    </a:lnTo>
                    <a:lnTo>
                      <a:pt x="710755" y="577406"/>
                    </a:lnTo>
                    <a:lnTo>
                      <a:pt x="658368" y="591693"/>
                    </a:lnTo>
                    <a:lnTo>
                      <a:pt x="644080" y="582168"/>
                    </a:lnTo>
                    <a:lnTo>
                      <a:pt x="591693" y="586931"/>
                    </a:lnTo>
                    <a:lnTo>
                      <a:pt x="591693" y="567881"/>
                    </a:lnTo>
                    <a:lnTo>
                      <a:pt x="601218" y="553593"/>
                    </a:lnTo>
                    <a:lnTo>
                      <a:pt x="577405" y="515493"/>
                    </a:lnTo>
                    <a:lnTo>
                      <a:pt x="577405" y="492062"/>
                    </a:lnTo>
                    <a:lnTo>
                      <a:pt x="605980" y="482537"/>
                    </a:lnTo>
                    <a:lnTo>
                      <a:pt x="577405" y="439674"/>
                    </a:lnTo>
                    <a:lnTo>
                      <a:pt x="548830" y="425387"/>
                    </a:lnTo>
                    <a:lnTo>
                      <a:pt x="515493" y="420624"/>
                    </a:lnTo>
                    <a:lnTo>
                      <a:pt x="501205" y="406337"/>
                    </a:lnTo>
                    <a:lnTo>
                      <a:pt x="486918" y="415862"/>
                    </a:lnTo>
                    <a:lnTo>
                      <a:pt x="458343" y="411099"/>
                    </a:lnTo>
                    <a:lnTo>
                      <a:pt x="448818" y="396812"/>
                    </a:lnTo>
                    <a:lnTo>
                      <a:pt x="434530" y="387287"/>
                    </a:lnTo>
                    <a:lnTo>
                      <a:pt x="377380" y="396812"/>
                    </a:lnTo>
                    <a:lnTo>
                      <a:pt x="382143" y="377762"/>
                    </a:lnTo>
                    <a:lnTo>
                      <a:pt x="358330" y="377762"/>
                    </a:lnTo>
                    <a:lnTo>
                      <a:pt x="344043" y="363474"/>
                    </a:lnTo>
                    <a:lnTo>
                      <a:pt x="320230" y="372999"/>
                    </a:lnTo>
                    <a:lnTo>
                      <a:pt x="310705" y="396812"/>
                    </a:lnTo>
                    <a:lnTo>
                      <a:pt x="282130" y="396812"/>
                    </a:lnTo>
                    <a:lnTo>
                      <a:pt x="282130" y="382524"/>
                    </a:lnTo>
                    <a:lnTo>
                      <a:pt x="234506" y="339662"/>
                    </a:lnTo>
                    <a:lnTo>
                      <a:pt x="215456" y="358712"/>
                    </a:lnTo>
                    <a:lnTo>
                      <a:pt x="191643" y="353949"/>
                    </a:lnTo>
                    <a:lnTo>
                      <a:pt x="177356" y="315849"/>
                    </a:lnTo>
                    <a:lnTo>
                      <a:pt x="172593" y="330137"/>
                    </a:lnTo>
                    <a:lnTo>
                      <a:pt x="144018" y="330137"/>
                    </a:lnTo>
                    <a:lnTo>
                      <a:pt x="144018" y="315849"/>
                    </a:lnTo>
                    <a:lnTo>
                      <a:pt x="129731" y="301562"/>
                    </a:lnTo>
                    <a:lnTo>
                      <a:pt x="86868" y="311087"/>
                    </a:lnTo>
                    <a:lnTo>
                      <a:pt x="82106" y="282512"/>
                    </a:lnTo>
                    <a:lnTo>
                      <a:pt x="34481" y="263462"/>
                    </a:lnTo>
                    <a:lnTo>
                      <a:pt x="10668" y="244412"/>
                    </a:lnTo>
                    <a:lnTo>
                      <a:pt x="5906" y="249174"/>
                    </a:lnTo>
                    <a:lnTo>
                      <a:pt x="1143" y="230124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Полилиния: фигура 259">
                <a:extLst>
                  <a:ext uri="{FF2B5EF4-FFF2-40B4-BE49-F238E27FC236}">
                    <a16:creationId xmlns="" xmlns:a16="http://schemas.microsoft.com/office/drawing/2014/main" id="{7216F356-9912-4346-BF92-8670FF26A1F8}"/>
                  </a:ext>
                </a:extLst>
              </p:cNvPr>
              <p:cNvSpPr/>
              <p:nvPr/>
            </p:nvSpPr>
            <p:spPr>
              <a:xfrm>
                <a:off x="6271831" y="4427696"/>
                <a:ext cx="704850" cy="628650"/>
              </a:xfrm>
              <a:custGeom>
                <a:avLst/>
                <a:gdLst>
                  <a:gd name="connsiteX0" fmla="*/ 1143 w 704850"/>
                  <a:gd name="connsiteY0" fmla="*/ 353568 h 628650"/>
                  <a:gd name="connsiteX1" fmla="*/ 29718 w 704850"/>
                  <a:gd name="connsiteY1" fmla="*/ 348806 h 628650"/>
                  <a:gd name="connsiteX2" fmla="*/ 48768 w 704850"/>
                  <a:gd name="connsiteY2" fmla="*/ 329756 h 628650"/>
                  <a:gd name="connsiteX3" fmla="*/ 48768 w 704850"/>
                  <a:gd name="connsiteY3" fmla="*/ 301181 h 628650"/>
                  <a:gd name="connsiteX4" fmla="*/ 77343 w 704850"/>
                  <a:gd name="connsiteY4" fmla="*/ 267843 h 628650"/>
                  <a:gd name="connsiteX5" fmla="*/ 144018 w 704850"/>
                  <a:gd name="connsiteY5" fmla="*/ 224981 h 628650"/>
                  <a:gd name="connsiteX6" fmla="*/ 167831 w 704850"/>
                  <a:gd name="connsiteY6" fmla="*/ 172593 h 628650"/>
                  <a:gd name="connsiteX7" fmla="*/ 234506 w 704850"/>
                  <a:gd name="connsiteY7" fmla="*/ 144018 h 628650"/>
                  <a:gd name="connsiteX8" fmla="*/ 239268 w 704850"/>
                  <a:gd name="connsiteY8" fmla="*/ 91631 h 628650"/>
                  <a:gd name="connsiteX9" fmla="*/ 282131 w 704850"/>
                  <a:gd name="connsiteY9" fmla="*/ 34481 h 628650"/>
                  <a:gd name="connsiteX10" fmla="*/ 286893 w 704850"/>
                  <a:gd name="connsiteY10" fmla="*/ 1143 h 628650"/>
                  <a:gd name="connsiteX11" fmla="*/ 334518 w 704850"/>
                  <a:gd name="connsiteY11" fmla="*/ 20193 h 628650"/>
                  <a:gd name="connsiteX12" fmla="*/ 377381 w 704850"/>
                  <a:gd name="connsiteY12" fmla="*/ 77343 h 628650"/>
                  <a:gd name="connsiteX13" fmla="*/ 439293 w 704850"/>
                  <a:gd name="connsiteY13" fmla="*/ 101156 h 628650"/>
                  <a:gd name="connsiteX14" fmla="*/ 448818 w 704850"/>
                  <a:gd name="connsiteY14" fmla="*/ 129731 h 628650"/>
                  <a:gd name="connsiteX15" fmla="*/ 444056 w 704850"/>
                  <a:gd name="connsiteY15" fmla="*/ 144018 h 628650"/>
                  <a:gd name="connsiteX16" fmla="*/ 420243 w 704850"/>
                  <a:gd name="connsiteY16" fmla="*/ 148781 h 628650"/>
                  <a:gd name="connsiteX17" fmla="*/ 410718 w 704850"/>
                  <a:gd name="connsiteY17" fmla="*/ 158306 h 628650"/>
                  <a:gd name="connsiteX18" fmla="*/ 415481 w 704850"/>
                  <a:gd name="connsiteY18" fmla="*/ 196406 h 628650"/>
                  <a:gd name="connsiteX19" fmla="*/ 415481 w 704850"/>
                  <a:gd name="connsiteY19" fmla="*/ 220218 h 628650"/>
                  <a:gd name="connsiteX20" fmla="*/ 391668 w 704850"/>
                  <a:gd name="connsiteY20" fmla="*/ 244031 h 628650"/>
                  <a:gd name="connsiteX21" fmla="*/ 401193 w 704850"/>
                  <a:gd name="connsiteY21" fmla="*/ 267843 h 628650"/>
                  <a:gd name="connsiteX22" fmla="*/ 420243 w 704850"/>
                  <a:gd name="connsiteY22" fmla="*/ 286893 h 628650"/>
                  <a:gd name="connsiteX23" fmla="*/ 425006 w 704850"/>
                  <a:gd name="connsiteY23" fmla="*/ 329756 h 628650"/>
                  <a:gd name="connsiteX24" fmla="*/ 477393 w 704850"/>
                  <a:gd name="connsiteY24" fmla="*/ 358331 h 628650"/>
                  <a:gd name="connsiteX25" fmla="*/ 558356 w 704850"/>
                  <a:gd name="connsiteY25" fmla="*/ 377381 h 628650"/>
                  <a:gd name="connsiteX26" fmla="*/ 582168 w 704850"/>
                  <a:gd name="connsiteY26" fmla="*/ 358331 h 628650"/>
                  <a:gd name="connsiteX27" fmla="*/ 596456 w 704850"/>
                  <a:gd name="connsiteY27" fmla="*/ 363093 h 628650"/>
                  <a:gd name="connsiteX28" fmla="*/ 644081 w 704850"/>
                  <a:gd name="connsiteY28" fmla="*/ 310706 h 628650"/>
                  <a:gd name="connsiteX29" fmla="*/ 663131 w 704850"/>
                  <a:gd name="connsiteY29" fmla="*/ 310706 h 628650"/>
                  <a:gd name="connsiteX30" fmla="*/ 705993 w 704850"/>
                  <a:gd name="connsiteY30" fmla="*/ 282131 h 628650"/>
                  <a:gd name="connsiteX31" fmla="*/ 677418 w 704850"/>
                  <a:gd name="connsiteY31" fmla="*/ 348806 h 628650"/>
                  <a:gd name="connsiteX32" fmla="*/ 705993 w 704850"/>
                  <a:gd name="connsiteY32" fmla="*/ 391668 h 628650"/>
                  <a:gd name="connsiteX33" fmla="*/ 701231 w 704850"/>
                  <a:gd name="connsiteY33" fmla="*/ 439293 h 628650"/>
                  <a:gd name="connsiteX34" fmla="*/ 686943 w 704850"/>
                  <a:gd name="connsiteY34" fmla="*/ 482156 h 628650"/>
                  <a:gd name="connsiteX35" fmla="*/ 648843 w 704850"/>
                  <a:gd name="connsiteY35" fmla="*/ 520256 h 628650"/>
                  <a:gd name="connsiteX36" fmla="*/ 605981 w 704850"/>
                  <a:gd name="connsiteY36" fmla="*/ 529781 h 628650"/>
                  <a:gd name="connsiteX37" fmla="*/ 605981 w 704850"/>
                  <a:gd name="connsiteY37" fmla="*/ 558356 h 628650"/>
                  <a:gd name="connsiteX38" fmla="*/ 558356 w 704850"/>
                  <a:gd name="connsiteY38" fmla="*/ 596456 h 628650"/>
                  <a:gd name="connsiteX39" fmla="*/ 534543 w 704850"/>
                  <a:gd name="connsiteY39" fmla="*/ 582168 h 628650"/>
                  <a:gd name="connsiteX40" fmla="*/ 510731 w 704850"/>
                  <a:gd name="connsiteY40" fmla="*/ 601218 h 628650"/>
                  <a:gd name="connsiteX41" fmla="*/ 472631 w 704850"/>
                  <a:gd name="connsiteY41" fmla="*/ 563118 h 628650"/>
                  <a:gd name="connsiteX42" fmla="*/ 453581 w 704850"/>
                  <a:gd name="connsiteY42" fmla="*/ 563118 h 628650"/>
                  <a:gd name="connsiteX43" fmla="*/ 444056 w 704850"/>
                  <a:gd name="connsiteY43" fmla="*/ 572643 h 628650"/>
                  <a:gd name="connsiteX44" fmla="*/ 453581 w 704850"/>
                  <a:gd name="connsiteY44" fmla="*/ 596456 h 628650"/>
                  <a:gd name="connsiteX45" fmla="*/ 448818 w 704850"/>
                  <a:gd name="connsiteY45" fmla="*/ 625031 h 628650"/>
                  <a:gd name="connsiteX46" fmla="*/ 429768 w 704850"/>
                  <a:gd name="connsiteY46" fmla="*/ 634556 h 628650"/>
                  <a:gd name="connsiteX47" fmla="*/ 415481 w 704850"/>
                  <a:gd name="connsiteY47" fmla="*/ 625031 h 628650"/>
                  <a:gd name="connsiteX48" fmla="*/ 405956 w 704850"/>
                  <a:gd name="connsiteY48" fmla="*/ 634556 h 628650"/>
                  <a:gd name="connsiteX49" fmla="*/ 329756 w 704850"/>
                  <a:gd name="connsiteY49" fmla="*/ 586931 h 628650"/>
                  <a:gd name="connsiteX50" fmla="*/ 244031 w 704850"/>
                  <a:gd name="connsiteY50" fmla="*/ 634556 h 628650"/>
                  <a:gd name="connsiteX51" fmla="*/ 172593 w 704850"/>
                  <a:gd name="connsiteY51" fmla="*/ 625031 h 628650"/>
                  <a:gd name="connsiteX52" fmla="*/ 158306 w 704850"/>
                  <a:gd name="connsiteY52" fmla="*/ 591693 h 628650"/>
                  <a:gd name="connsiteX53" fmla="*/ 172593 w 704850"/>
                  <a:gd name="connsiteY53" fmla="*/ 525018 h 628650"/>
                  <a:gd name="connsiteX54" fmla="*/ 153543 w 704850"/>
                  <a:gd name="connsiteY54" fmla="*/ 491681 h 628650"/>
                  <a:gd name="connsiteX55" fmla="*/ 158306 w 704850"/>
                  <a:gd name="connsiteY55" fmla="*/ 472631 h 628650"/>
                  <a:gd name="connsiteX56" fmla="*/ 153543 w 704850"/>
                  <a:gd name="connsiteY56" fmla="*/ 439293 h 628650"/>
                  <a:gd name="connsiteX57" fmla="*/ 139256 w 704850"/>
                  <a:gd name="connsiteY57" fmla="*/ 420243 h 628650"/>
                  <a:gd name="connsiteX58" fmla="*/ 91631 w 704850"/>
                  <a:gd name="connsiteY58" fmla="*/ 420243 h 628650"/>
                  <a:gd name="connsiteX59" fmla="*/ 82106 w 704850"/>
                  <a:gd name="connsiteY59" fmla="*/ 391668 h 628650"/>
                  <a:gd name="connsiteX60" fmla="*/ 91631 w 704850"/>
                  <a:gd name="connsiteY60" fmla="*/ 367856 h 628650"/>
                  <a:gd name="connsiteX61" fmla="*/ 44006 w 704850"/>
                  <a:gd name="connsiteY61" fmla="*/ 358331 h 628650"/>
                  <a:gd name="connsiteX62" fmla="*/ 10668 w 704850"/>
                  <a:gd name="connsiteY62" fmla="*/ 367856 h 628650"/>
                  <a:gd name="connsiteX63" fmla="*/ 1143 w 704850"/>
                  <a:gd name="connsiteY63" fmla="*/ 353568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04850" h="628650">
                    <a:moveTo>
                      <a:pt x="1143" y="353568"/>
                    </a:moveTo>
                    <a:lnTo>
                      <a:pt x="29718" y="348806"/>
                    </a:lnTo>
                    <a:lnTo>
                      <a:pt x="48768" y="329756"/>
                    </a:lnTo>
                    <a:lnTo>
                      <a:pt x="48768" y="301181"/>
                    </a:lnTo>
                    <a:lnTo>
                      <a:pt x="77343" y="267843"/>
                    </a:lnTo>
                    <a:lnTo>
                      <a:pt x="144018" y="224981"/>
                    </a:lnTo>
                    <a:lnTo>
                      <a:pt x="167831" y="172593"/>
                    </a:lnTo>
                    <a:lnTo>
                      <a:pt x="234506" y="144018"/>
                    </a:lnTo>
                    <a:lnTo>
                      <a:pt x="239268" y="91631"/>
                    </a:lnTo>
                    <a:lnTo>
                      <a:pt x="282131" y="34481"/>
                    </a:lnTo>
                    <a:lnTo>
                      <a:pt x="286893" y="1143"/>
                    </a:lnTo>
                    <a:lnTo>
                      <a:pt x="334518" y="20193"/>
                    </a:lnTo>
                    <a:lnTo>
                      <a:pt x="377381" y="77343"/>
                    </a:lnTo>
                    <a:lnTo>
                      <a:pt x="439293" y="101156"/>
                    </a:lnTo>
                    <a:lnTo>
                      <a:pt x="448818" y="129731"/>
                    </a:lnTo>
                    <a:lnTo>
                      <a:pt x="444056" y="144018"/>
                    </a:lnTo>
                    <a:lnTo>
                      <a:pt x="420243" y="148781"/>
                    </a:lnTo>
                    <a:lnTo>
                      <a:pt x="410718" y="158306"/>
                    </a:lnTo>
                    <a:lnTo>
                      <a:pt x="415481" y="196406"/>
                    </a:lnTo>
                    <a:lnTo>
                      <a:pt x="415481" y="220218"/>
                    </a:lnTo>
                    <a:lnTo>
                      <a:pt x="391668" y="244031"/>
                    </a:lnTo>
                    <a:lnTo>
                      <a:pt x="401193" y="267843"/>
                    </a:lnTo>
                    <a:lnTo>
                      <a:pt x="420243" y="286893"/>
                    </a:lnTo>
                    <a:lnTo>
                      <a:pt x="425006" y="329756"/>
                    </a:lnTo>
                    <a:lnTo>
                      <a:pt x="477393" y="358331"/>
                    </a:lnTo>
                    <a:lnTo>
                      <a:pt x="558356" y="377381"/>
                    </a:lnTo>
                    <a:lnTo>
                      <a:pt x="582168" y="358331"/>
                    </a:lnTo>
                    <a:lnTo>
                      <a:pt x="596456" y="363093"/>
                    </a:lnTo>
                    <a:lnTo>
                      <a:pt x="644081" y="310706"/>
                    </a:lnTo>
                    <a:lnTo>
                      <a:pt x="663131" y="310706"/>
                    </a:lnTo>
                    <a:lnTo>
                      <a:pt x="705993" y="282131"/>
                    </a:lnTo>
                    <a:lnTo>
                      <a:pt x="677418" y="348806"/>
                    </a:lnTo>
                    <a:lnTo>
                      <a:pt x="705993" y="391668"/>
                    </a:lnTo>
                    <a:lnTo>
                      <a:pt x="701231" y="439293"/>
                    </a:lnTo>
                    <a:lnTo>
                      <a:pt x="686943" y="482156"/>
                    </a:lnTo>
                    <a:lnTo>
                      <a:pt x="648843" y="520256"/>
                    </a:lnTo>
                    <a:lnTo>
                      <a:pt x="605981" y="529781"/>
                    </a:lnTo>
                    <a:lnTo>
                      <a:pt x="605981" y="558356"/>
                    </a:lnTo>
                    <a:lnTo>
                      <a:pt x="558356" y="596456"/>
                    </a:lnTo>
                    <a:lnTo>
                      <a:pt x="534543" y="582168"/>
                    </a:lnTo>
                    <a:lnTo>
                      <a:pt x="510731" y="601218"/>
                    </a:lnTo>
                    <a:lnTo>
                      <a:pt x="472631" y="563118"/>
                    </a:lnTo>
                    <a:lnTo>
                      <a:pt x="453581" y="563118"/>
                    </a:lnTo>
                    <a:lnTo>
                      <a:pt x="444056" y="572643"/>
                    </a:lnTo>
                    <a:lnTo>
                      <a:pt x="453581" y="596456"/>
                    </a:lnTo>
                    <a:lnTo>
                      <a:pt x="448818" y="625031"/>
                    </a:lnTo>
                    <a:lnTo>
                      <a:pt x="429768" y="634556"/>
                    </a:lnTo>
                    <a:lnTo>
                      <a:pt x="415481" y="625031"/>
                    </a:lnTo>
                    <a:lnTo>
                      <a:pt x="405956" y="634556"/>
                    </a:lnTo>
                    <a:lnTo>
                      <a:pt x="329756" y="586931"/>
                    </a:lnTo>
                    <a:lnTo>
                      <a:pt x="244031" y="634556"/>
                    </a:lnTo>
                    <a:lnTo>
                      <a:pt x="172593" y="625031"/>
                    </a:lnTo>
                    <a:lnTo>
                      <a:pt x="158306" y="591693"/>
                    </a:lnTo>
                    <a:lnTo>
                      <a:pt x="172593" y="525018"/>
                    </a:lnTo>
                    <a:lnTo>
                      <a:pt x="153543" y="491681"/>
                    </a:lnTo>
                    <a:lnTo>
                      <a:pt x="158306" y="472631"/>
                    </a:lnTo>
                    <a:lnTo>
                      <a:pt x="153543" y="439293"/>
                    </a:lnTo>
                    <a:lnTo>
                      <a:pt x="139256" y="420243"/>
                    </a:lnTo>
                    <a:lnTo>
                      <a:pt x="91631" y="420243"/>
                    </a:lnTo>
                    <a:lnTo>
                      <a:pt x="82106" y="391668"/>
                    </a:lnTo>
                    <a:lnTo>
                      <a:pt x="91631" y="367856"/>
                    </a:lnTo>
                    <a:lnTo>
                      <a:pt x="44006" y="358331"/>
                    </a:lnTo>
                    <a:lnTo>
                      <a:pt x="10668" y="367856"/>
                    </a:lnTo>
                    <a:lnTo>
                      <a:pt x="1143" y="353568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Полилиния: фигура 260">
                <a:extLst>
                  <a:ext uri="{FF2B5EF4-FFF2-40B4-BE49-F238E27FC236}">
                    <a16:creationId xmlns="" xmlns:a16="http://schemas.microsoft.com/office/drawing/2014/main" id="{D130AF81-3FB0-4889-A873-69A532B5189A}"/>
                  </a:ext>
                </a:extLst>
              </p:cNvPr>
              <p:cNvSpPr/>
              <p:nvPr/>
            </p:nvSpPr>
            <p:spPr>
              <a:xfrm>
                <a:off x="4271581" y="5308378"/>
                <a:ext cx="942975" cy="819150"/>
              </a:xfrm>
              <a:custGeom>
                <a:avLst/>
                <a:gdLst>
                  <a:gd name="connsiteX0" fmla="*/ 1143 w 942975"/>
                  <a:gd name="connsiteY0" fmla="*/ 210693 h 819150"/>
                  <a:gd name="connsiteX1" fmla="*/ 53531 w 942975"/>
                  <a:gd name="connsiteY1" fmla="*/ 201168 h 819150"/>
                  <a:gd name="connsiteX2" fmla="*/ 67818 w 942975"/>
                  <a:gd name="connsiteY2" fmla="*/ 210693 h 819150"/>
                  <a:gd name="connsiteX3" fmla="*/ 120206 w 942975"/>
                  <a:gd name="connsiteY3" fmla="*/ 196406 h 819150"/>
                  <a:gd name="connsiteX4" fmla="*/ 153543 w 942975"/>
                  <a:gd name="connsiteY4" fmla="*/ 210693 h 819150"/>
                  <a:gd name="connsiteX5" fmla="*/ 167831 w 942975"/>
                  <a:gd name="connsiteY5" fmla="*/ 196406 h 819150"/>
                  <a:gd name="connsiteX6" fmla="*/ 182118 w 942975"/>
                  <a:gd name="connsiteY6" fmla="*/ 201168 h 819150"/>
                  <a:gd name="connsiteX7" fmla="*/ 177356 w 942975"/>
                  <a:gd name="connsiteY7" fmla="*/ 220218 h 819150"/>
                  <a:gd name="connsiteX8" fmla="*/ 182118 w 942975"/>
                  <a:gd name="connsiteY8" fmla="*/ 239268 h 819150"/>
                  <a:gd name="connsiteX9" fmla="*/ 201168 w 942975"/>
                  <a:gd name="connsiteY9" fmla="*/ 244031 h 819150"/>
                  <a:gd name="connsiteX10" fmla="*/ 220218 w 942975"/>
                  <a:gd name="connsiteY10" fmla="*/ 234506 h 819150"/>
                  <a:gd name="connsiteX11" fmla="*/ 239268 w 942975"/>
                  <a:gd name="connsiteY11" fmla="*/ 239268 h 819150"/>
                  <a:gd name="connsiteX12" fmla="*/ 263081 w 942975"/>
                  <a:gd name="connsiteY12" fmla="*/ 191643 h 819150"/>
                  <a:gd name="connsiteX13" fmla="*/ 310706 w 942975"/>
                  <a:gd name="connsiteY13" fmla="*/ 177356 h 819150"/>
                  <a:gd name="connsiteX14" fmla="*/ 348806 w 942975"/>
                  <a:gd name="connsiteY14" fmla="*/ 182118 h 819150"/>
                  <a:gd name="connsiteX15" fmla="*/ 367856 w 942975"/>
                  <a:gd name="connsiteY15" fmla="*/ 167831 h 819150"/>
                  <a:gd name="connsiteX16" fmla="*/ 382143 w 942975"/>
                  <a:gd name="connsiteY16" fmla="*/ 172593 h 819150"/>
                  <a:gd name="connsiteX17" fmla="*/ 396431 w 942975"/>
                  <a:gd name="connsiteY17" fmla="*/ 191643 h 819150"/>
                  <a:gd name="connsiteX18" fmla="*/ 401193 w 942975"/>
                  <a:gd name="connsiteY18" fmla="*/ 234506 h 819150"/>
                  <a:gd name="connsiteX19" fmla="*/ 415481 w 942975"/>
                  <a:gd name="connsiteY19" fmla="*/ 248793 h 819150"/>
                  <a:gd name="connsiteX20" fmla="*/ 434531 w 942975"/>
                  <a:gd name="connsiteY20" fmla="*/ 224981 h 819150"/>
                  <a:gd name="connsiteX21" fmla="*/ 439293 w 942975"/>
                  <a:gd name="connsiteY21" fmla="*/ 196406 h 819150"/>
                  <a:gd name="connsiteX22" fmla="*/ 425006 w 942975"/>
                  <a:gd name="connsiteY22" fmla="*/ 120206 h 819150"/>
                  <a:gd name="connsiteX23" fmla="*/ 429768 w 942975"/>
                  <a:gd name="connsiteY23" fmla="*/ 91631 h 819150"/>
                  <a:gd name="connsiteX24" fmla="*/ 486918 w 942975"/>
                  <a:gd name="connsiteY24" fmla="*/ 101156 h 819150"/>
                  <a:gd name="connsiteX25" fmla="*/ 515493 w 942975"/>
                  <a:gd name="connsiteY25" fmla="*/ 86868 h 819150"/>
                  <a:gd name="connsiteX26" fmla="*/ 534543 w 942975"/>
                  <a:gd name="connsiteY26" fmla="*/ 96393 h 819150"/>
                  <a:gd name="connsiteX27" fmla="*/ 539306 w 942975"/>
                  <a:gd name="connsiteY27" fmla="*/ 105918 h 819150"/>
                  <a:gd name="connsiteX28" fmla="*/ 572643 w 942975"/>
                  <a:gd name="connsiteY28" fmla="*/ 124968 h 819150"/>
                  <a:gd name="connsiteX29" fmla="*/ 591693 w 942975"/>
                  <a:gd name="connsiteY29" fmla="*/ 182118 h 819150"/>
                  <a:gd name="connsiteX30" fmla="*/ 610743 w 942975"/>
                  <a:gd name="connsiteY30" fmla="*/ 186881 h 819150"/>
                  <a:gd name="connsiteX31" fmla="*/ 658368 w 942975"/>
                  <a:gd name="connsiteY31" fmla="*/ 144018 h 819150"/>
                  <a:gd name="connsiteX32" fmla="*/ 686943 w 942975"/>
                  <a:gd name="connsiteY32" fmla="*/ 134493 h 819150"/>
                  <a:gd name="connsiteX33" fmla="*/ 705993 w 942975"/>
                  <a:gd name="connsiteY33" fmla="*/ 110681 h 819150"/>
                  <a:gd name="connsiteX34" fmla="*/ 705993 w 942975"/>
                  <a:gd name="connsiteY34" fmla="*/ 96393 h 819150"/>
                  <a:gd name="connsiteX35" fmla="*/ 710756 w 942975"/>
                  <a:gd name="connsiteY35" fmla="*/ 86868 h 819150"/>
                  <a:gd name="connsiteX36" fmla="*/ 725043 w 942975"/>
                  <a:gd name="connsiteY36" fmla="*/ 86868 h 819150"/>
                  <a:gd name="connsiteX37" fmla="*/ 734568 w 942975"/>
                  <a:gd name="connsiteY37" fmla="*/ 96393 h 819150"/>
                  <a:gd name="connsiteX38" fmla="*/ 753618 w 942975"/>
                  <a:gd name="connsiteY38" fmla="*/ 82106 h 819150"/>
                  <a:gd name="connsiteX39" fmla="*/ 767906 w 942975"/>
                  <a:gd name="connsiteY39" fmla="*/ 67818 h 819150"/>
                  <a:gd name="connsiteX40" fmla="*/ 758381 w 942975"/>
                  <a:gd name="connsiteY40" fmla="*/ 53531 h 819150"/>
                  <a:gd name="connsiteX41" fmla="*/ 782193 w 942975"/>
                  <a:gd name="connsiteY41" fmla="*/ 39243 h 819150"/>
                  <a:gd name="connsiteX42" fmla="*/ 844106 w 942975"/>
                  <a:gd name="connsiteY42" fmla="*/ 34481 h 819150"/>
                  <a:gd name="connsiteX43" fmla="*/ 891731 w 942975"/>
                  <a:gd name="connsiteY43" fmla="*/ 1143 h 819150"/>
                  <a:gd name="connsiteX44" fmla="*/ 920306 w 942975"/>
                  <a:gd name="connsiteY44" fmla="*/ 20193 h 819150"/>
                  <a:gd name="connsiteX45" fmla="*/ 944118 w 942975"/>
                  <a:gd name="connsiteY45" fmla="*/ 10668 h 819150"/>
                  <a:gd name="connsiteX46" fmla="*/ 886968 w 942975"/>
                  <a:gd name="connsiteY46" fmla="*/ 63056 h 819150"/>
                  <a:gd name="connsiteX47" fmla="*/ 882206 w 942975"/>
                  <a:gd name="connsiteY47" fmla="*/ 158306 h 819150"/>
                  <a:gd name="connsiteX48" fmla="*/ 901256 w 942975"/>
                  <a:gd name="connsiteY48" fmla="*/ 191643 h 819150"/>
                  <a:gd name="connsiteX49" fmla="*/ 929831 w 942975"/>
                  <a:gd name="connsiteY49" fmla="*/ 324993 h 819150"/>
                  <a:gd name="connsiteX50" fmla="*/ 920306 w 942975"/>
                  <a:gd name="connsiteY50" fmla="*/ 363093 h 819150"/>
                  <a:gd name="connsiteX51" fmla="*/ 906018 w 942975"/>
                  <a:gd name="connsiteY51" fmla="*/ 401193 h 819150"/>
                  <a:gd name="connsiteX52" fmla="*/ 872681 w 942975"/>
                  <a:gd name="connsiteY52" fmla="*/ 425006 h 819150"/>
                  <a:gd name="connsiteX53" fmla="*/ 786956 w 942975"/>
                  <a:gd name="connsiteY53" fmla="*/ 429768 h 819150"/>
                  <a:gd name="connsiteX54" fmla="*/ 744093 w 942975"/>
                  <a:gd name="connsiteY54" fmla="*/ 463106 h 819150"/>
                  <a:gd name="connsiteX55" fmla="*/ 763143 w 942975"/>
                  <a:gd name="connsiteY55" fmla="*/ 482156 h 819150"/>
                  <a:gd name="connsiteX56" fmla="*/ 782193 w 942975"/>
                  <a:gd name="connsiteY56" fmla="*/ 477393 h 819150"/>
                  <a:gd name="connsiteX57" fmla="*/ 810768 w 942975"/>
                  <a:gd name="connsiteY57" fmla="*/ 482156 h 819150"/>
                  <a:gd name="connsiteX58" fmla="*/ 867918 w 942975"/>
                  <a:gd name="connsiteY58" fmla="*/ 510731 h 819150"/>
                  <a:gd name="connsiteX59" fmla="*/ 915543 w 942975"/>
                  <a:gd name="connsiteY59" fmla="*/ 601218 h 819150"/>
                  <a:gd name="connsiteX60" fmla="*/ 925068 w 942975"/>
                  <a:gd name="connsiteY60" fmla="*/ 639318 h 819150"/>
                  <a:gd name="connsiteX61" fmla="*/ 929831 w 942975"/>
                  <a:gd name="connsiteY61" fmla="*/ 672656 h 819150"/>
                  <a:gd name="connsiteX62" fmla="*/ 920306 w 942975"/>
                  <a:gd name="connsiteY62" fmla="*/ 682181 h 819150"/>
                  <a:gd name="connsiteX63" fmla="*/ 915543 w 942975"/>
                  <a:gd name="connsiteY63" fmla="*/ 705993 h 819150"/>
                  <a:gd name="connsiteX64" fmla="*/ 886968 w 942975"/>
                  <a:gd name="connsiteY64" fmla="*/ 734568 h 819150"/>
                  <a:gd name="connsiteX65" fmla="*/ 882206 w 942975"/>
                  <a:gd name="connsiteY65" fmla="*/ 753618 h 819150"/>
                  <a:gd name="connsiteX66" fmla="*/ 834581 w 942975"/>
                  <a:gd name="connsiteY66" fmla="*/ 796481 h 819150"/>
                  <a:gd name="connsiteX67" fmla="*/ 786956 w 942975"/>
                  <a:gd name="connsiteY67" fmla="*/ 796481 h 819150"/>
                  <a:gd name="connsiteX68" fmla="*/ 758381 w 942975"/>
                  <a:gd name="connsiteY68" fmla="*/ 777431 h 819150"/>
                  <a:gd name="connsiteX69" fmla="*/ 715518 w 942975"/>
                  <a:gd name="connsiteY69" fmla="*/ 777431 h 819150"/>
                  <a:gd name="connsiteX70" fmla="*/ 701231 w 942975"/>
                  <a:gd name="connsiteY70" fmla="*/ 801243 h 819150"/>
                  <a:gd name="connsiteX71" fmla="*/ 682181 w 942975"/>
                  <a:gd name="connsiteY71" fmla="*/ 796481 h 819150"/>
                  <a:gd name="connsiteX72" fmla="*/ 672656 w 942975"/>
                  <a:gd name="connsiteY72" fmla="*/ 820293 h 819150"/>
                  <a:gd name="connsiteX73" fmla="*/ 634556 w 942975"/>
                  <a:gd name="connsiteY73" fmla="*/ 815531 h 819150"/>
                  <a:gd name="connsiteX74" fmla="*/ 615506 w 942975"/>
                  <a:gd name="connsiteY74" fmla="*/ 796481 h 819150"/>
                  <a:gd name="connsiteX75" fmla="*/ 567881 w 942975"/>
                  <a:gd name="connsiteY75" fmla="*/ 777431 h 819150"/>
                  <a:gd name="connsiteX76" fmla="*/ 501206 w 942975"/>
                  <a:gd name="connsiteY76" fmla="*/ 796481 h 819150"/>
                  <a:gd name="connsiteX77" fmla="*/ 491681 w 942975"/>
                  <a:gd name="connsiteY77" fmla="*/ 791718 h 819150"/>
                  <a:gd name="connsiteX78" fmla="*/ 491681 w 942975"/>
                  <a:gd name="connsiteY78" fmla="*/ 768286 h 819150"/>
                  <a:gd name="connsiteX79" fmla="*/ 482156 w 942975"/>
                  <a:gd name="connsiteY79" fmla="*/ 758761 h 819150"/>
                  <a:gd name="connsiteX80" fmla="*/ 491681 w 942975"/>
                  <a:gd name="connsiteY80" fmla="*/ 734949 h 819150"/>
                  <a:gd name="connsiteX81" fmla="*/ 458343 w 942975"/>
                  <a:gd name="connsiteY81" fmla="*/ 706374 h 819150"/>
                  <a:gd name="connsiteX82" fmla="*/ 439293 w 942975"/>
                  <a:gd name="connsiteY82" fmla="*/ 720661 h 819150"/>
                  <a:gd name="connsiteX83" fmla="*/ 353568 w 942975"/>
                  <a:gd name="connsiteY83" fmla="*/ 730186 h 819150"/>
                  <a:gd name="connsiteX84" fmla="*/ 282131 w 942975"/>
                  <a:gd name="connsiteY84" fmla="*/ 692086 h 819150"/>
                  <a:gd name="connsiteX85" fmla="*/ 277368 w 942975"/>
                  <a:gd name="connsiteY85" fmla="*/ 673036 h 819150"/>
                  <a:gd name="connsiteX86" fmla="*/ 244031 w 942975"/>
                  <a:gd name="connsiteY86" fmla="*/ 677799 h 819150"/>
                  <a:gd name="connsiteX87" fmla="*/ 229743 w 942975"/>
                  <a:gd name="connsiteY87" fmla="*/ 653986 h 819150"/>
                  <a:gd name="connsiteX88" fmla="*/ 220218 w 942975"/>
                  <a:gd name="connsiteY88" fmla="*/ 615886 h 819150"/>
                  <a:gd name="connsiteX89" fmla="*/ 191643 w 942975"/>
                  <a:gd name="connsiteY89" fmla="*/ 592074 h 819150"/>
                  <a:gd name="connsiteX90" fmla="*/ 191643 w 942975"/>
                  <a:gd name="connsiteY90" fmla="*/ 563499 h 819150"/>
                  <a:gd name="connsiteX91" fmla="*/ 158306 w 942975"/>
                  <a:gd name="connsiteY91" fmla="*/ 549211 h 819150"/>
                  <a:gd name="connsiteX92" fmla="*/ 148781 w 942975"/>
                  <a:gd name="connsiteY92" fmla="*/ 525399 h 819150"/>
                  <a:gd name="connsiteX93" fmla="*/ 129731 w 942975"/>
                  <a:gd name="connsiteY93" fmla="*/ 525399 h 819150"/>
                  <a:gd name="connsiteX94" fmla="*/ 124968 w 942975"/>
                  <a:gd name="connsiteY94" fmla="*/ 515874 h 819150"/>
                  <a:gd name="connsiteX95" fmla="*/ 91631 w 942975"/>
                  <a:gd name="connsiteY95" fmla="*/ 501586 h 819150"/>
                  <a:gd name="connsiteX96" fmla="*/ 105918 w 942975"/>
                  <a:gd name="connsiteY96" fmla="*/ 477774 h 819150"/>
                  <a:gd name="connsiteX97" fmla="*/ 101156 w 942975"/>
                  <a:gd name="connsiteY97" fmla="*/ 468249 h 819150"/>
                  <a:gd name="connsiteX98" fmla="*/ 77343 w 942975"/>
                  <a:gd name="connsiteY98" fmla="*/ 434911 h 819150"/>
                  <a:gd name="connsiteX99" fmla="*/ 53531 w 942975"/>
                  <a:gd name="connsiteY99" fmla="*/ 415861 h 819150"/>
                  <a:gd name="connsiteX100" fmla="*/ 48768 w 942975"/>
                  <a:gd name="connsiteY100" fmla="*/ 382524 h 819150"/>
                  <a:gd name="connsiteX101" fmla="*/ 58293 w 942975"/>
                  <a:gd name="connsiteY101" fmla="*/ 363474 h 819150"/>
                  <a:gd name="connsiteX102" fmla="*/ 44006 w 942975"/>
                  <a:gd name="connsiteY102" fmla="*/ 325374 h 819150"/>
                  <a:gd name="connsiteX103" fmla="*/ 53531 w 942975"/>
                  <a:gd name="connsiteY103" fmla="*/ 311086 h 819150"/>
                  <a:gd name="connsiteX104" fmla="*/ 34481 w 942975"/>
                  <a:gd name="connsiteY104" fmla="*/ 272986 h 819150"/>
                  <a:gd name="connsiteX105" fmla="*/ 15431 w 942975"/>
                  <a:gd name="connsiteY105" fmla="*/ 253936 h 819150"/>
                  <a:gd name="connsiteX106" fmla="*/ 20193 w 942975"/>
                  <a:gd name="connsiteY106" fmla="*/ 239649 h 819150"/>
                  <a:gd name="connsiteX107" fmla="*/ 5906 w 942975"/>
                  <a:gd name="connsiteY107" fmla="*/ 230124 h 819150"/>
                  <a:gd name="connsiteX108" fmla="*/ 1143 w 942975"/>
                  <a:gd name="connsiteY108" fmla="*/ 21107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942975" h="819150">
                    <a:moveTo>
                      <a:pt x="1143" y="210693"/>
                    </a:moveTo>
                    <a:lnTo>
                      <a:pt x="53531" y="201168"/>
                    </a:lnTo>
                    <a:lnTo>
                      <a:pt x="67818" y="210693"/>
                    </a:lnTo>
                    <a:lnTo>
                      <a:pt x="120206" y="196406"/>
                    </a:lnTo>
                    <a:lnTo>
                      <a:pt x="153543" y="210693"/>
                    </a:lnTo>
                    <a:lnTo>
                      <a:pt x="167831" y="196406"/>
                    </a:lnTo>
                    <a:lnTo>
                      <a:pt x="182118" y="201168"/>
                    </a:lnTo>
                    <a:lnTo>
                      <a:pt x="177356" y="220218"/>
                    </a:lnTo>
                    <a:lnTo>
                      <a:pt x="182118" y="239268"/>
                    </a:lnTo>
                    <a:lnTo>
                      <a:pt x="201168" y="244031"/>
                    </a:lnTo>
                    <a:lnTo>
                      <a:pt x="220218" y="234506"/>
                    </a:lnTo>
                    <a:lnTo>
                      <a:pt x="239268" y="239268"/>
                    </a:lnTo>
                    <a:lnTo>
                      <a:pt x="263081" y="191643"/>
                    </a:lnTo>
                    <a:lnTo>
                      <a:pt x="310706" y="177356"/>
                    </a:lnTo>
                    <a:lnTo>
                      <a:pt x="348806" y="182118"/>
                    </a:lnTo>
                    <a:lnTo>
                      <a:pt x="367856" y="167831"/>
                    </a:lnTo>
                    <a:lnTo>
                      <a:pt x="382143" y="172593"/>
                    </a:lnTo>
                    <a:lnTo>
                      <a:pt x="396431" y="191643"/>
                    </a:lnTo>
                    <a:lnTo>
                      <a:pt x="401193" y="234506"/>
                    </a:lnTo>
                    <a:lnTo>
                      <a:pt x="415481" y="248793"/>
                    </a:lnTo>
                    <a:lnTo>
                      <a:pt x="434531" y="224981"/>
                    </a:lnTo>
                    <a:lnTo>
                      <a:pt x="439293" y="196406"/>
                    </a:lnTo>
                    <a:lnTo>
                      <a:pt x="425006" y="120206"/>
                    </a:lnTo>
                    <a:lnTo>
                      <a:pt x="429768" y="91631"/>
                    </a:lnTo>
                    <a:lnTo>
                      <a:pt x="486918" y="101156"/>
                    </a:lnTo>
                    <a:lnTo>
                      <a:pt x="515493" y="86868"/>
                    </a:lnTo>
                    <a:lnTo>
                      <a:pt x="534543" y="96393"/>
                    </a:lnTo>
                    <a:lnTo>
                      <a:pt x="539306" y="105918"/>
                    </a:lnTo>
                    <a:lnTo>
                      <a:pt x="572643" y="124968"/>
                    </a:lnTo>
                    <a:lnTo>
                      <a:pt x="591693" y="182118"/>
                    </a:lnTo>
                    <a:lnTo>
                      <a:pt x="610743" y="186881"/>
                    </a:lnTo>
                    <a:lnTo>
                      <a:pt x="658368" y="144018"/>
                    </a:lnTo>
                    <a:lnTo>
                      <a:pt x="686943" y="134493"/>
                    </a:lnTo>
                    <a:lnTo>
                      <a:pt x="705993" y="110681"/>
                    </a:lnTo>
                    <a:lnTo>
                      <a:pt x="705993" y="96393"/>
                    </a:lnTo>
                    <a:lnTo>
                      <a:pt x="710756" y="86868"/>
                    </a:lnTo>
                    <a:lnTo>
                      <a:pt x="725043" y="86868"/>
                    </a:lnTo>
                    <a:lnTo>
                      <a:pt x="734568" y="96393"/>
                    </a:lnTo>
                    <a:lnTo>
                      <a:pt x="753618" y="82106"/>
                    </a:lnTo>
                    <a:lnTo>
                      <a:pt x="767906" y="67818"/>
                    </a:lnTo>
                    <a:lnTo>
                      <a:pt x="758381" y="53531"/>
                    </a:lnTo>
                    <a:lnTo>
                      <a:pt x="782193" y="39243"/>
                    </a:lnTo>
                    <a:lnTo>
                      <a:pt x="844106" y="34481"/>
                    </a:lnTo>
                    <a:lnTo>
                      <a:pt x="891731" y="1143"/>
                    </a:lnTo>
                    <a:lnTo>
                      <a:pt x="920306" y="20193"/>
                    </a:lnTo>
                    <a:lnTo>
                      <a:pt x="944118" y="10668"/>
                    </a:lnTo>
                    <a:lnTo>
                      <a:pt x="886968" y="63056"/>
                    </a:lnTo>
                    <a:lnTo>
                      <a:pt x="882206" y="158306"/>
                    </a:lnTo>
                    <a:lnTo>
                      <a:pt x="901256" y="191643"/>
                    </a:lnTo>
                    <a:lnTo>
                      <a:pt x="929831" y="324993"/>
                    </a:lnTo>
                    <a:lnTo>
                      <a:pt x="920306" y="363093"/>
                    </a:lnTo>
                    <a:lnTo>
                      <a:pt x="906018" y="401193"/>
                    </a:lnTo>
                    <a:lnTo>
                      <a:pt x="872681" y="425006"/>
                    </a:lnTo>
                    <a:lnTo>
                      <a:pt x="786956" y="429768"/>
                    </a:lnTo>
                    <a:lnTo>
                      <a:pt x="744093" y="463106"/>
                    </a:lnTo>
                    <a:lnTo>
                      <a:pt x="763143" y="482156"/>
                    </a:lnTo>
                    <a:lnTo>
                      <a:pt x="782193" y="477393"/>
                    </a:lnTo>
                    <a:lnTo>
                      <a:pt x="810768" y="482156"/>
                    </a:lnTo>
                    <a:lnTo>
                      <a:pt x="867918" y="510731"/>
                    </a:lnTo>
                    <a:lnTo>
                      <a:pt x="915543" y="601218"/>
                    </a:lnTo>
                    <a:lnTo>
                      <a:pt x="925068" y="639318"/>
                    </a:lnTo>
                    <a:lnTo>
                      <a:pt x="929831" y="672656"/>
                    </a:lnTo>
                    <a:lnTo>
                      <a:pt x="920306" y="682181"/>
                    </a:lnTo>
                    <a:lnTo>
                      <a:pt x="915543" y="705993"/>
                    </a:lnTo>
                    <a:lnTo>
                      <a:pt x="886968" y="734568"/>
                    </a:lnTo>
                    <a:lnTo>
                      <a:pt x="882206" y="753618"/>
                    </a:lnTo>
                    <a:lnTo>
                      <a:pt x="834581" y="796481"/>
                    </a:lnTo>
                    <a:lnTo>
                      <a:pt x="786956" y="796481"/>
                    </a:lnTo>
                    <a:lnTo>
                      <a:pt x="758381" y="777431"/>
                    </a:lnTo>
                    <a:lnTo>
                      <a:pt x="715518" y="777431"/>
                    </a:lnTo>
                    <a:lnTo>
                      <a:pt x="701231" y="801243"/>
                    </a:lnTo>
                    <a:lnTo>
                      <a:pt x="682181" y="796481"/>
                    </a:lnTo>
                    <a:lnTo>
                      <a:pt x="672656" y="820293"/>
                    </a:lnTo>
                    <a:lnTo>
                      <a:pt x="634556" y="815531"/>
                    </a:lnTo>
                    <a:lnTo>
                      <a:pt x="615506" y="796481"/>
                    </a:lnTo>
                    <a:lnTo>
                      <a:pt x="567881" y="777431"/>
                    </a:lnTo>
                    <a:lnTo>
                      <a:pt x="501206" y="796481"/>
                    </a:lnTo>
                    <a:lnTo>
                      <a:pt x="491681" y="791718"/>
                    </a:lnTo>
                    <a:lnTo>
                      <a:pt x="491681" y="768286"/>
                    </a:lnTo>
                    <a:lnTo>
                      <a:pt x="482156" y="758761"/>
                    </a:lnTo>
                    <a:lnTo>
                      <a:pt x="491681" y="734949"/>
                    </a:lnTo>
                    <a:lnTo>
                      <a:pt x="458343" y="706374"/>
                    </a:lnTo>
                    <a:lnTo>
                      <a:pt x="439293" y="720661"/>
                    </a:lnTo>
                    <a:lnTo>
                      <a:pt x="353568" y="730186"/>
                    </a:lnTo>
                    <a:lnTo>
                      <a:pt x="282131" y="692086"/>
                    </a:lnTo>
                    <a:lnTo>
                      <a:pt x="277368" y="673036"/>
                    </a:lnTo>
                    <a:lnTo>
                      <a:pt x="244031" y="677799"/>
                    </a:lnTo>
                    <a:lnTo>
                      <a:pt x="229743" y="653986"/>
                    </a:lnTo>
                    <a:lnTo>
                      <a:pt x="220218" y="615886"/>
                    </a:lnTo>
                    <a:lnTo>
                      <a:pt x="191643" y="592074"/>
                    </a:lnTo>
                    <a:lnTo>
                      <a:pt x="191643" y="563499"/>
                    </a:lnTo>
                    <a:lnTo>
                      <a:pt x="158306" y="549211"/>
                    </a:lnTo>
                    <a:lnTo>
                      <a:pt x="148781" y="525399"/>
                    </a:lnTo>
                    <a:lnTo>
                      <a:pt x="129731" y="525399"/>
                    </a:lnTo>
                    <a:lnTo>
                      <a:pt x="124968" y="515874"/>
                    </a:lnTo>
                    <a:lnTo>
                      <a:pt x="91631" y="501586"/>
                    </a:lnTo>
                    <a:lnTo>
                      <a:pt x="105918" y="477774"/>
                    </a:lnTo>
                    <a:lnTo>
                      <a:pt x="101156" y="468249"/>
                    </a:lnTo>
                    <a:lnTo>
                      <a:pt x="77343" y="434911"/>
                    </a:lnTo>
                    <a:lnTo>
                      <a:pt x="53531" y="415861"/>
                    </a:lnTo>
                    <a:lnTo>
                      <a:pt x="48768" y="382524"/>
                    </a:lnTo>
                    <a:lnTo>
                      <a:pt x="58293" y="363474"/>
                    </a:lnTo>
                    <a:lnTo>
                      <a:pt x="44006" y="325374"/>
                    </a:lnTo>
                    <a:lnTo>
                      <a:pt x="53531" y="311086"/>
                    </a:lnTo>
                    <a:lnTo>
                      <a:pt x="34481" y="272986"/>
                    </a:lnTo>
                    <a:lnTo>
                      <a:pt x="15431" y="253936"/>
                    </a:lnTo>
                    <a:lnTo>
                      <a:pt x="20193" y="239649"/>
                    </a:lnTo>
                    <a:lnTo>
                      <a:pt x="5906" y="230124"/>
                    </a:lnTo>
                    <a:lnTo>
                      <a:pt x="1143" y="211074"/>
                    </a:lnTo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Группа 176">
              <a:extLst>
                <a:ext uri="{FF2B5EF4-FFF2-40B4-BE49-F238E27FC236}">
                  <a16:creationId xmlns="" xmlns:a16="http://schemas.microsoft.com/office/drawing/2014/main" id="{76116ECE-D543-42F1-B7FB-3F019EB770DC}"/>
                </a:ext>
              </a:extLst>
            </p:cNvPr>
            <p:cNvGrpSpPr/>
            <p:nvPr/>
          </p:nvGrpSpPr>
          <p:grpSpPr>
            <a:xfrm>
              <a:off x="2369779" y="1088927"/>
              <a:ext cx="7126760" cy="5489043"/>
              <a:chOff x="2369779" y="1088927"/>
              <a:chExt cx="7126760" cy="5489043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="" xmlns:a16="http://schemas.microsoft.com/office/drawing/2014/main" id="{C30D3790-3B86-4633-B9D3-29A83CABE107}"/>
                  </a:ext>
                </a:extLst>
              </p:cNvPr>
              <p:cNvSpPr txBox="1"/>
              <p:nvPr/>
            </p:nvSpPr>
            <p:spPr>
              <a:xfrm>
                <a:off x="7952130" y="1088927"/>
                <a:ext cx="133678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Муйский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="" xmlns:a16="http://schemas.microsoft.com/office/drawing/2014/main" id="{01FD73FB-F4DA-4519-B8B2-097715E4CCAC}"/>
                  </a:ext>
                </a:extLst>
              </p:cNvPr>
              <p:cNvSpPr txBox="1"/>
              <p:nvPr/>
            </p:nvSpPr>
            <p:spPr>
              <a:xfrm>
                <a:off x="5651061" y="4800046"/>
                <a:ext cx="1326123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г. Улан-Удэ</a:t>
                </a:r>
                <a:endParaRPr lang="en-US" sz="9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="" xmlns:a16="http://schemas.microsoft.com/office/drawing/2014/main" id="{D6504D58-3E4D-4F33-8A66-A3B477EE2EE9}"/>
                  </a:ext>
                </a:extLst>
              </p:cNvPr>
              <p:cNvSpPr txBox="1"/>
              <p:nvPr/>
            </p:nvSpPr>
            <p:spPr>
              <a:xfrm>
                <a:off x="6551641" y="1273556"/>
                <a:ext cx="1336781" cy="35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Северо-</a:t>
                </a:r>
                <a:b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Байкальский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C11D6190-6160-427F-9E0E-567FDD717728}"/>
                  </a:ext>
                </a:extLst>
              </p:cNvPr>
              <p:cNvSpPr txBox="1"/>
              <p:nvPr/>
            </p:nvSpPr>
            <p:spPr>
              <a:xfrm>
                <a:off x="7888420" y="2409566"/>
                <a:ext cx="133678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Баунтовский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="" xmlns:a16="http://schemas.microsoft.com/office/drawing/2014/main" id="{1F2F56C9-A0F2-4409-88B5-D4EFE7FF1AB7}"/>
                  </a:ext>
                </a:extLst>
              </p:cNvPr>
              <p:cNvSpPr txBox="1"/>
              <p:nvPr/>
            </p:nvSpPr>
            <p:spPr>
              <a:xfrm>
                <a:off x="7609915" y="3854910"/>
                <a:ext cx="133678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Еравнинский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D27842F4-386D-429E-AC5C-F236C2413247}"/>
                  </a:ext>
                </a:extLst>
              </p:cNvPr>
              <p:cNvSpPr txBox="1"/>
              <p:nvPr/>
            </p:nvSpPr>
            <p:spPr>
              <a:xfrm>
                <a:off x="6507737" y="3346307"/>
                <a:ext cx="1019349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Баргузинский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id="{58E5A579-D74C-4964-AEF8-B8134B1A7223}"/>
                  </a:ext>
                </a:extLst>
              </p:cNvPr>
              <p:cNvSpPr txBox="1"/>
              <p:nvPr/>
            </p:nvSpPr>
            <p:spPr>
              <a:xfrm>
                <a:off x="5520889" y="4125895"/>
                <a:ext cx="140701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Прибайкальский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id="{C7B63595-9581-45A5-A2B6-65AF0817A14C}"/>
                  </a:ext>
                </a:extLst>
              </p:cNvPr>
              <p:cNvSpPr txBox="1"/>
              <p:nvPr/>
            </p:nvSpPr>
            <p:spPr>
              <a:xfrm>
                <a:off x="7224928" y="4871968"/>
                <a:ext cx="140701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Кижингинский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D4D2D603-ED98-4039-BE26-17C0535C9DE2}"/>
                  </a:ext>
                </a:extLst>
              </p:cNvPr>
              <p:cNvSpPr txBox="1"/>
              <p:nvPr/>
            </p:nvSpPr>
            <p:spPr>
              <a:xfrm>
                <a:off x="6168577" y="5991773"/>
                <a:ext cx="140701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Бичурский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="" xmlns:a16="http://schemas.microsoft.com/office/drawing/2014/main" id="{AFE35BEF-3E7D-4DC8-9484-49D9CC194A04}"/>
                  </a:ext>
                </a:extLst>
              </p:cNvPr>
              <p:cNvSpPr txBox="1"/>
              <p:nvPr/>
            </p:nvSpPr>
            <p:spPr>
              <a:xfrm>
                <a:off x="2369779" y="4873224"/>
                <a:ext cx="140701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Окинский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="" xmlns:a16="http://schemas.microsoft.com/office/drawing/2014/main" id="{1D5719BD-66E5-4365-A1C8-13588B73718E}"/>
                  </a:ext>
                </a:extLst>
              </p:cNvPr>
              <p:cNvSpPr txBox="1"/>
              <p:nvPr/>
            </p:nvSpPr>
            <p:spPr>
              <a:xfrm>
                <a:off x="3548655" y="5436520"/>
                <a:ext cx="837219" cy="1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Тункинский</a:t>
                </a:r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C2B15D56-8643-4DD6-B2B6-DA650CFE956D}"/>
                  </a:ext>
                </a:extLst>
              </p:cNvPr>
              <p:cNvSpPr txBox="1"/>
              <p:nvPr/>
            </p:nvSpPr>
            <p:spPr>
              <a:xfrm>
                <a:off x="4117588" y="5985334"/>
                <a:ext cx="899258" cy="1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Закаменский</a:t>
                </a:r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="" xmlns:a16="http://schemas.microsoft.com/office/drawing/2014/main" id="{773ABDD3-28F0-4E52-A7EF-4080D97FE02A}"/>
                  </a:ext>
                </a:extLst>
              </p:cNvPr>
              <p:cNvSpPr txBox="1"/>
              <p:nvPr/>
            </p:nvSpPr>
            <p:spPr>
              <a:xfrm>
                <a:off x="4760604" y="4595149"/>
                <a:ext cx="1079460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Кабанский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6ACFD3A2-9CA9-47FE-A4BC-FC1367629C9C}"/>
                  </a:ext>
                </a:extLst>
              </p:cNvPr>
              <p:cNvSpPr txBox="1"/>
              <p:nvPr/>
            </p:nvSpPr>
            <p:spPr>
              <a:xfrm>
                <a:off x="4902175" y="6110562"/>
                <a:ext cx="974112" cy="1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Джидинский</a:t>
                </a:r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832CA7D8-B50A-4067-AB86-8A6E3904CEFA}"/>
                  </a:ext>
                </a:extLst>
              </p:cNvPr>
              <p:cNvSpPr txBox="1"/>
              <p:nvPr/>
            </p:nvSpPr>
            <p:spPr>
              <a:xfrm>
                <a:off x="6176393" y="5552395"/>
                <a:ext cx="1752039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Мухоршибирский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="" xmlns:a16="http://schemas.microsoft.com/office/drawing/2014/main" id="{F4914AB2-C0E5-4387-B528-A4ACF67A38C8}"/>
                  </a:ext>
                </a:extLst>
              </p:cNvPr>
              <p:cNvSpPr txBox="1"/>
              <p:nvPr/>
            </p:nvSpPr>
            <p:spPr>
              <a:xfrm>
                <a:off x="5886293" y="6398051"/>
                <a:ext cx="1075122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Кяхтинский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="" xmlns:a16="http://schemas.microsoft.com/office/drawing/2014/main" id="{79282948-A6DF-49E3-8FCC-5CDBA241EA84}"/>
                  </a:ext>
                </a:extLst>
              </p:cNvPr>
              <p:cNvSpPr txBox="1"/>
              <p:nvPr/>
            </p:nvSpPr>
            <p:spPr>
              <a:xfrm>
                <a:off x="6532581" y="5073360"/>
                <a:ext cx="900691" cy="13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7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Заиграевский</a:t>
                </a:r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="" xmlns:a16="http://schemas.microsoft.com/office/drawing/2014/main" id="{4BC2E4B6-DFFD-4A11-AC28-05F0DFB13D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5900" y="5160394"/>
                <a:ext cx="8262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>
                <a:extLst>
                  <a:ext uri="{FF2B5EF4-FFF2-40B4-BE49-F238E27FC236}">
                    <a16:creationId xmlns="" xmlns:a16="http://schemas.microsoft.com/office/drawing/2014/main" id="{1E26FAAA-E2C5-4365-AE94-57FDD45C0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2863" y="5504034"/>
                <a:ext cx="1826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0FA0DD09-C784-4C18-A247-33FBE2A6B28C}"/>
                  </a:ext>
                </a:extLst>
              </p:cNvPr>
              <p:cNvSpPr txBox="1"/>
              <p:nvPr/>
            </p:nvSpPr>
            <p:spPr>
              <a:xfrm>
                <a:off x="5734993" y="2113985"/>
                <a:ext cx="1567487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г. Северобайкальск</a:t>
                </a:r>
                <a:endParaRPr lang="en-US" sz="9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="" xmlns:a16="http://schemas.microsoft.com/office/drawing/2014/main" id="{908087A0-6E18-43FD-AFCB-97D650000E90}"/>
                  </a:ext>
                </a:extLst>
              </p:cNvPr>
              <p:cNvCxnSpPr/>
              <p:nvPr/>
            </p:nvCxnSpPr>
            <p:spPr>
              <a:xfrm flipH="1">
                <a:off x="5942745" y="2663121"/>
                <a:ext cx="15148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32F8A027-5EF0-4E00-BE90-509A10EC213B}"/>
                  </a:ext>
                </a:extLst>
              </p:cNvPr>
              <p:cNvSpPr txBox="1"/>
              <p:nvPr/>
            </p:nvSpPr>
            <p:spPr>
              <a:xfrm>
                <a:off x="4676440" y="2591759"/>
                <a:ext cx="1407011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Курумканский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id="{6B4430D4-BFDB-40BE-A713-959B8B4CC732}"/>
                  </a:ext>
                </a:extLst>
              </p:cNvPr>
              <p:cNvSpPr txBox="1"/>
              <p:nvPr/>
            </p:nvSpPr>
            <p:spPr>
              <a:xfrm>
                <a:off x="6729952" y="4347480"/>
                <a:ext cx="798099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Хоринский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E69DBD11-9448-4C82-ACB6-945B6A4B2B5A}"/>
                  </a:ext>
                </a:extLst>
              </p:cNvPr>
              <p:cNvSpPr txBox="1"/>
              <p:nvPr/>
            </p:nvSpPr>
            <p:spPr>
              <a:xfrm>
                <a:off x="4205010" y="5087716"/>
                <a:ext cx="1251310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Иволгинский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EEC1C311-FFBE-4142-A894-765915BDBB90}"/>
                  </a:ext>
                </a:extLst>
              </p:cNvPr>
              <p:cNvSpPr txBox="1"/>
              <p:nvPr/>
            </p:nvSpPr>
            <p:spPr>
              <a:xfrm>
                <a:off x="7744500" y="5434783"/>
                <a:ext cx="1752039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Тарбагатайский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="" xmlns:a16="http://schemas.microsoft.com/office/drawing/2014/main" id="{BBF9D569-8C0F-4D8D-AB2B-60A9EF114F6C}"/>
                  </a:ext>
                </a:extLst>
              </p:cNvPr>
              <p:cNvSpPr txBox="1"/>
              <p:nvPr/>
            </p:nvSpPr>
            <p:spPr>
              <a:xfrm>
                <a:off x="4934470" y="5679437"/>
                <a:ext cx="1079460" cy="179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ru-RU" sz="9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Селенгинский</a:t>
                </a: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C9347F1D-F75B-41B1-BE52-F181FA007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306" y="1046922"/>
            <a:ext cx="7119901" cy="661988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defRPr/>
            </a:pPr>
            <a:r>
              <a:rPr lang="ru-RU" sz="1800" b="1" cap="all" dirty="0" err="1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ОбщИЙ</a:t>
            </a: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КОЭФФИЦИЕНТ </a:t>
            </a:r>
            <a:r>
              <a:rPr lang="ru-RU" sz="1800" b="1" cap="all" dirty="0" err="1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смертностИ</a:t>
            </a: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населения В республике </a:t>
            </a:r>
            <a:r>
              <a:rPr lang="ru-RU" sz="1800" b="1" cap="all" dirty="0" err="1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бурятия</a:t>
            </a: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cap="all" dirty="0" smtClean="0">
                <a:solidFill>
                  <a:srgbClr val="B021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z="1400" b="1" cap="all" dirty="0">
                <a:solidFill>
                  <a:srgbClr val="B021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г. (на 100 тыс. населения)</a:t>
            </a:r>
            <a: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00" b="1" cap="all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200" cap="all" dirty="0">
              <a:solidFill>
                <a:srgbClr val="33333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745D67E-4345-46ED-B95A-7FC4B14A5B5E}"/>
              </a:ext>
            </a:extLst>
          </p:cNvPr>
          <p:cNvSpPr/>
          <p:nvPr/>
        </p:nvSpPr>
        <p:spPr>
          <a:xfrm>
            <a:off x="331724" y="1763914"/>
            <a:ext cx="701285" cy="2024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Х,Х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02C546C-5132-41C9-A616-F274371014A2}"/>
              </a:ext>
            </a:extLst>
          </p:cNvPr>
          <p:cNvSpPr/>
          <p:nvPr/>
        </p:nvSpPr>
        <p:spPr>
          <a:xfrm>
            <a:off x="299833" y="2185386"/>
            <a:ext cx="25647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Доля умерших на дому в % от всех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умерших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2024 года по данным ЕГР ЗАГС</a:t>
            </a:r>
          </a:p>
        </p:txBody>
      </p:sp>
      <p:graphicFrame>
        <p:nvGraphicFramePr>
          <p:cNvPr id="86" name="Таблица 85">
            <a:extLst>
              <a:ext uri="{FF2B5EF4-FFF2-40B4-BE49-F238E27FC236}">
                <a16:creationId xmlns="" xmlns:a16="http://schemas.microsoft.com/office/drawing/2014/main" id="{C4EEF8A0-7339-4BBB-A71A-DCC48797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28401"/>
              </p:ext>
            </p:extLst>
          </p:nvPr>
        </p:nvGraphicFramePr>
        <p:xfrm>
          <a:off x="7211207" y="1241904"/>
          <a:ext cx="4484481" cy="10267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8481">
                  <a:extLst>
                    <a:ext uri="{9D8B030D-6E8A-4147-A177-3AD203B41FA5}">
                      <a16:colId xmlns="" xmlns:a16="http://schemas.microsoft.com/office/drawing/2014/main" val="3967098830"/>
                    </a:ext>
                  </a:extLst>
                </a:gridCol>
                <a:gridCol w="2304000">
                  <a:extLst>
                    <a:ext uri="{9D8B030D-6E8A-4147-A177-3AD203B41FA5}">
                      <a16:colId xmlns="" xmlns:a16="http://schemas.microsoft.com/office/drawing/2014/main" val="2764884555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432870472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2315810506"/>
                    </a:ext>
                  </a:extLst>
                </a:gridCol>
              </a:tblGrid>
              <a:tr h="121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E88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Муниципальные образования</a:t>
                      </a:r>
                    </a:p>
                  </a:txBody>
                  <a:tcPr marL="108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E8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E88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E88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3837603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809553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Улан-Удэ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9121076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Еравнинский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3361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Селенгинский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1 294,3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1 273,2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119878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Баргузинский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6391294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Хоринский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1 185,2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6657305"/>
                  </a:ext>
                </a:extLst>
              </a:tr>
            </a:tbl>
          </a:graphicData>
        </a:graphic>
      </p:graphicFrame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5FDAAC73-1E51-4CE9-8024-1B08ED63FBBA}"/>
              </a:ext>
            </a:extLst>
          </p:cNvPr>
          <p:cNvSpPr/>
          <p:nvPr/>
        </p:nvSpPr>
        <p:spPr>
          <a:xfrm>
            <a:off x="7602921" y="1041255"/>
            <a:ext cx="404392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 смертности по сравнению с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доковидным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периодом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C4838257-7FB4-42E5-9C9B-0F7F31C20E60}"/>
              </a:ext>
            </a:extLst>
          </p:cNvPr>
          <p:cNvSpPr/>
          <p:nvPr/>
        </p:nvSpPr>
        <p:spPr>
          <a:xfrm>
            <a:off x="7602921" y="2662443"/>
            <a:ext cx="45728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B0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0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смертности по сравнению с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B0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доковидным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B0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периодом</a:t>
            </a:r>
          </a:p>
        </p:txBody>
      </p:sp>
      <p:graphicFrame>
        <p:nvGraphicFramePr>
          <p:cNvPr id="89" name="Таблица 88">
            <a:extLst>
              <a:ext uri="{FF2B5EF4-FFF2-40B4-BE49-F238E27FC236}">
                <a16:creationId xmlns="" xmlns:a16="http://schemas.microsoft.com/office/drawing/2014/main" id="{C12AB0C4-5787-42E4-86A0-FE4DCBDF4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75863"/>
              </p:ext>
            </p:extLst>
          </p:nvPr>
        </p:nvGraphicFramePr>
        <p:xfrm>
          <a:off x="7211207" y="2862513"/>
          <a:ext cx="4484481" cy="27774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8481">
                  <a:extLst>
                    <a:ext uri="{9D8B030D-6E8A-4147-A177-3AD203B41FA5}">
                      <a16:colId xmlns="" xmlns:a16="http://schemas.microsoft.com/office/drawing/2014/main" val="3967098830"/>
                    </a:ext>
                  </a:extLst>
                </a:gridCol>
                <a:gridCol w="2304000">
                  <a:extLst>
                    <a:ext uri="{9D8B030D-6E8A-4147-A177-3AD203B41FA5}">
                      <a16:colId xmlns="" xmlns:a16="http://schemas.microsoft.com/office/drawing/2014/main" val="2764884555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432870472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2315810506"/>
                    </a:ext>
                  </a:extLst>
                </a:gridCol>
              </a:tblGrid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Иволгинский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809553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9121076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Северобайкальск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573361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Республика Бурятия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119878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Баунтовский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1 279,4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6391294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Мухоршибирский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6657305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Северо-Байкальский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1 409,2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1 308,6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13168915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Заиграевский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5158760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Кижингинский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4129774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Тункинский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1 354,2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9219487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Прибайкальский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7117695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Джидинский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1129789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Курумканский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1199850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Бичурский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511551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Кяхтинский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1 063,0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7943053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Кабанский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1249749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Закаменский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297882"/>
                  </a:ext>
                </a:extLst>
              </a:tr>
              <a:tr h="121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Тарбагатайский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1 698,6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8339070"/>
                  </a:ext>
                </a:extLst>
              </a:tr>
            </a:tbl>
          </a:graphicData>
        </a:graphic>
      </p:graphicFrame>
      <p:sp>
        <p:nvSpPr>
          <p:cNvPr id="90" name="Равнобедренный треугольник 89">
            <a:extLst>
              <a:ext uri="{FF2B5EF4-FFF2-40B4-BE49-F238E27FC236}">
                <a16:creationId xmlns="" xmlns:a16="http://schemas.microsoft.com/office/drawing/2014/main" id="{5EFBD13D-7F3C-40A7-A228-00746CF5AEA0}"/>
              </a:ext>
            </a:extLst>
          </p:cNvPr>
          <p:cNvSpPr/>
          <p:nvPr/>
        </p:nvSpPr>
        <p:spPr>
          <a:xfrm rot="10800000">
            <a:off x="10878579" y="1434201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Равнобедренный треугольник 91">
            <a:extLst>
              <a:ext uri="{FF2B5EF4-FFF2-40B4-BE49-F238E27FC236}">
                <a16:creationId xmlns="" xmlns:a16="http://schemas.microsoft.com/office/drawing/2014/main" id="{F1B44521-61B0-433E-8213-ED494EE80856}"/>
              </a:ext>
            </a:extLst>
          </p:cNvPr>
          <p:cNvSpPr/>
          <p:nvPr/>
        </p:nvSpPr>
        <p:spPr>
          <a:xfrm rot="10800000">
            <a:off x="10878579" y="1581026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="" xmlns:a16="http://schemas.microsoft.com/office/drawing/2014/main" id="{0409E3E7-CE72-4FBF-A7CB-24A4851CA87B}"/>
              </a:ext>
            </a:extLst>
          </p:cNvPr>
          <p:cNvSpPr/>
          <p:nvPr/>
        </p:nvSpPr>
        <p:spPr>
          <a:xfrm rot="10800000">
            <a:off x="10878579" y="1727851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Равнобедренный треугольник 93">
            <a:extLst>
              <a:ext uri="{FF2B5EF4-FFF2-40B4-BE49-F238E27FC236}">
                <a16:creationId xmlns="" xmlns:a16="http://schemas.microsoft.com/office/drawing/2014/main" id="{2F37ABB3-EDD8-4B4E-B967-C463A870EBB3}"/>
              </a:ext>
            </a:extLst>
          </p:cNvPr>
          <p:cNvSpPr/>
          <p:nvPr/>
        </p:nvSpPr>
        <p:spPr>
          <a:xfrm rot="10800000">
            <a:off x="10878579" y="1874676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Равнобедренный треугольник 94">
            <a:extLst>
              <a:ext uri="{FF2B5EF4-FFF2-40B4-BE49-F238E27FC236}">
                <a16:creationId xmlns="" xmlns:a16="http://schemas.microsoft.com/office/drawing/2014/main" id="{9D122A5C-70FB-4900-A218-DCEE05C78E04}"/>
              </a:ext>
            </a:extLst>
          </p:cNvPr>
          <p:cNvSpPr/>
          <p:nvPr/>
        </p:nvSpPr>
        <p:spPr>
          <a:xfrm rot="10800000">
            <a:off x="10878579" y="2021501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Равнобедренный треугольник 95">
            <a:extLst>
              <a:ext uri="{FF2B5EF4-FFF2-40B4-BE49-F238E27FC236}">
                <a16:creationId xmlns="" xmlns:a16="http://schemas.microsoft.com/office/drawing/2014/main" id="{1B942AAF-A4AD-4DA0-A4C5-D7234A517088}"/>
              </a:ext>
            </a:extLst>
          </p:cNvPr>
          <p:cNvSpPr/>
          <p:nvPr/>
        </p:nvSpPr>
        <p:spPr>
          <a:xfrm rot="10800000">
            <a:off x="10878579" y="2168326"/>
            <a:ext cx="83669" cy="7212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Равнобедренный треугольник 90">
            <a:extLst>
              <a:ext uri="{FF2B5EF4-FFF2-40B4-BE49-F238E27FC236}">
                <a16:creationId xmlns="" xmlns:a16="http://schemas.microsoft.com/office/drawing/2014/main" id="{41E10F29-4ECF-4239-A802-5FB585DA04D2}"/>
              </a:ext>
            </a:extLst>
          </p:cNvPr>
          <p:cNvSpPr/>
          <p:nvPr/>
        </p:nvSpPr>
        <p:spPr>
          <a:xfrm>
            <a:off x="10878579" y="2891927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Равнобедренный треугольник 116">
            <a:extLst>
              <a:ext uri="{FF2B5EF4-FFF2-40B4-BE49-F238E27FC236}">
                <a16:creationId xmlns="" xmlns:a16="http://schemas.microsoft.com/office/drawing/2014/main" id="{ECF5E9F8-C57B-439A-B603-21C87B2D4650}"/>
              </a:ext>
            </a:extLst>
          </p:cNvPr>
          <p:cNvSpPr/>
          <p:nvPr/>
        </p:nvSpPr>
        <p:spPr>
          <a:xfrm>
            <a:off x="10878579" y="3038870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Равнобедренный треугольник 117">
            <a:extLst>
              <a:ext uri="{FF2B5EF4-FFF2-40B4-BE49-F238E27FC236}">
                <a16:creationId xmlns="" xmlns:a16="http://schemas.microsoft.com/office/drawing/2014/main" id="{CB68B472-D524-41F2-B060-08CDC3F8739C}"/>
              </a:ext>
            </a:extLst>
          </p:cNvPr>
          <p:cNvSpPr/>
          <p:nvPr/>
        </p:nvSpPr>
        <p:spPr>
          <a:xfrm>
            <a:off x="10878578" y="3185813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Равнобедренный треугольник 118">
            <a:extLst>
              <a:ext uri="{FF2B5EF4-FFF2-40B4-BE49-F238E27FC236}">
                <a16:creationId xmlns="" xmlns:a16="http://schemas.microsoft.com/office/drawing/2014/main" id="{DCEC21E4-1A05-428C-AC5B-CB63DA88F518}"/>
              </a:ext>
            </a:extLst>
          </p:cNvPr>
          <p:cNvSpPr/>
          <p:nvPr/>
        </p:nvSpPr>
        <p:spPr>
          <a:xfrm>
            <a:off x="10878577" y="3332756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Равнобедренный треугольник 124">
            <a:extLst>
              <a:ext uri="{FF2B5EF4-FFF2-40B4-BE49-F238E27FC236}">
                <a16:creationId xmlns="" xmlns:a16="http://schemas.microsoft.com/office/drawing/2014/main" id="{1B6D6C79-09C0-4575-A445-0E47B56D1010}"/>
              </a:ext>
            </a:extLst>
          </p:cNvPr>
          <p:cNvSpPr/>
          <p:nvPr/>
        </p:nvSpPr>
        <p:spPr>
          <a:xfrm>
            <a:off x="10878576" y="3479699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Равнобедренный треугольник 125">
            <a:extLst>
              <a:ext uri="{FF2B5EF4-FFF2-40B4-BE49-F238E27FC236}">
                <a16:creationId xmlns="" xmlns:a16="http://schemas.microsoft.com/office/drawing/2014/main" id="{96E06090-AB96-4D0D-B227-53142050A411}"/>
              </a:ext>
            </a:extLst>
          </p:cNvPr>
          <p:cNvSpPr/>
          <p:nvPr/>
        </p:nvSpPr>
        <p:spPr>
          <a:xfrm>
            <a:off x="10878575" y="3626642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Равнобедренный треугольник 126">
            <a:extLst>
              <a:ext uri="{FF2B5EF4-FFF2-40B4-BE49-F238E27FC236}">
                <a16:creationId xmlns="" xmlns:a16="http://schemas.microsoft.com/office/drawing/2014/main" id="{0C24B560-0917-4E46-B0AF-012B0D8F70E7}"/>
              </a:ext>
            </a:extLst>
          </p:cNvPr>
          <p:cNvSpPr/>
          <p:nvPr/>
        </p:nvSpPr>
        <p:spPr>
          <a:xfrm>
            <a:off x="10878574" y="3773585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Равнобедренный треугольник 127">
            <a:extLst>
              <a:ext uri="{FF2B5EF4-FFF2-40B4-BE49-F238E27FC236}">
                <a16:creationId xmlns="" xmlns:a16="http://schemas.microsoft.com/office/drawing/2014/main" id="{8401D93A-1A22-4215-9833-85B1F0BBD1AB}"/>
              </a:ext>
            </a:extLst>
          </p:cNvPr>
          <p:cNvSpPr/>
          <p:nvPr/>
        </p:nvSpPr>
        <p:spPr>
          <a:xfrm>
            <a:off x="10878573" y="3920528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Равнобедренный треугольник 128">
            <a:extLst>
              <a:ext uri="{FF2B5EF4-FFF2-40B4-BE49-F238E27FC236}">
                <a16:creationId xmlns="" xmlns:a16="http://schemas.microsoft.com/office/drawing/2014/main" id="{8210CD8C-FCB1-4F65-B793-1E2DAFC9864B}"/>
              </a:ext>
            </a:extLst>
          </p:cNvPr>
          <p:cNvSpPr/>
          <p:nvPr/>
        </p:nvSpPr>
        <p:spPr>
          <a:xfrm>
            <a:off x="10878572" y="4067471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Равнобедренный треугольник 129">
            <a:extLst>
              <a:ext uri="{FF2B5EF4-FFF2-40B4-BE49-F238E27FC236}">
                <a16:creationId xmlns="" xmlns:a16="http://schemas.microsoft.com/office/drawing/2014/main" id="{FC1F9151-BB33-40DA-B664-54F4A8866858}"/>
              </a:ext>
            </a:extLst>
          </p:cNvPr>
          <p:cNvSpPr/>
          <p:nvPr/>
        </p:nvSpPr>
        <p:spPr>
          <a:xfrm>
            <a:off x="10878571" y="4214414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Равнобедренный треугольник 130">
            <a:extLst>
              <a:ext uri="{FF2B5EF4-FFF2-40B4-BE49-F238E27FC236}">
                <a16:creationId xmlns="" xmlns:a16="http://schemas.microsoft.com/office/drawing/2014/main" id="{180876BB-DBA8-4D79-91C2-89578946B293}"/>
              </a:ext>
            </a:extLst>
          </p:cNvPr>
          <p:cNvSpPr/>
          <p:nvPr/>
        </p:nvSpPr>
        <p:spPr>
          <a:xfrm>
            <a:off x="10878570" y="4361357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Равнобедренный треугольник 131">
            <a:extLst>
              <a:ext uri="{FF2B5EF4-FFF2-40B4-BE49-F238E27FC236}">
                <a16:creationId xmlns="" xmlns:a16="http://schemas.microsoft.com/office/drawing/2014/main" id="{D2A52E24-8F2B-4DB0-A181-CD9E306D3358}"/>
              </a:ext>
            </a:extLst>
          </p:cNvPr>
          <p:cNvSpPr/>
          <p:nvPr/>
        </p:nvSpPr>
        <p:spPr>
          <a:xfrm>
            <a:off x="10878569" y="4508300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="" xmlns:a16="http://schemas.microsoft.com/office/drawing/2014/main" id="{58891B9A-EB87-4DBE-83D8-3AF5085BC535}"/>
              </a:ext>
            </a:extLst>
          </p:cNvPr>
          <p:cNvSpPr/>
          <p:nvPr/>
        </p:nvSpPr>
        <p:spPr>
          <a:xfrm>
            <a:off x="10878568" y="4655243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Равнобедренный треугольник 133">
            <a:extLst>
              <a:ext uri="{FF2B5EF4-FFF2-40B4-BE49-F238E27FC236}">
                <a16:creationId xmlns="" xmlns:a16="http://schemas.microsoft.com/office/drawing/2014/main" id="{BFD48E46-794D-4626-A52E-B2F189849F78}"/>
              </a:ext>
            </a:extLst>
          </p:cNvPr>
          <p:cNvSpPr/>
          <p:nvPr/>
        </p:nvSpPr>
        <p:spPr>
          <a:xfrm>
            <a:off x="10878567" y="4802186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Равнобедренный треугольник 134">
            <a:extLst>
              <a:ext uri="{FF2B5EF4-FFF2-40B4-BE49-F238E27FC236}">
                <a16:creationId xmlns="" xmlns:a16="http://schemas.microsoft.com/office/drawing/2014/main" id="{2F3293C5-7A1F-412C-8C9D-FE72A57F06C8}"/>
              </a:ext>
            </a:extLst>
          </p:cNvPr>
          <p:cNvSpPr/>
          <p:nvPr/>
        </p:nvSpPr>
        <p:spPr>
          <a:xfrm>
            <a:off x="10878566" y="4949127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Равнобедренный треугольник 135">
            <a:extLst>
              <a:ext uri="{FF2B5EF4-FFF2-40B4-BE49-F238E27FC236}">
                <a16:creationId xmlns="" xmlns:a16="http://schemas.microsoft.com/office/drawing/2014/main" id="{FE33F703-E176-424E-9105-08A24ABBFB08}"/>
              </a:ext>
            </a:extLst>
          </p:cNvPr>
          <p:cNvSpPr/>
          <p:nvPr/>
        </p:nvSpPr>
        <p:spPr>
          <a:xfrm>
            <a:off x="10878566" y="5093836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Равнобедренный треугольник 136">
            <a:extLst>
              <a:ext uri="{FF2B5EF4-FFF2-40B4-BE49-F238E27FC236}">
                <a16:creationId xmlns="" xmlns:a16="http://schemas.microsoft.com/office/drawing/2014/main" id="{148B634E-7612-4DBB-89F5-7CA37B35EA73}"/>
              </a:ext>
            </a:extLst>
          </p:cNvPr>
          <p:cNvSpPr/>
          <p:nvPr/>
        </p:nvSpPr>
        <p:spPr>
          <a:xfrm>
            <a:off x="10878566" y="5231991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="" xmlns:a16="http://schemas.microsoft.com/office/drawing/2014/main" id="{2D46D701-9BF4-4F4E-A1B7-007998CDC72C}"/>
              </a:ext>
            </a:extLst>
          </p:cNvPr>
          <p:cNvSpPr/>
          <p:nvPr/>
        </p:nvSpPr>
        <p:spPr>
          <a:xfrm>
            <a:off x="10878566" y="5387295"/>
            <a:ext cx="83669" cy="721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Прямоугольник 230">
            <a:extLst>
              <a:ext uri="{FF2B5EF4-FFF2-40B4-BE49-F238E27FC236}">
                <a16:creationId xmlns="" xmlns:a16="http://schemas.microsoft.com/office/drawing/2014/main" id="{B9591B9B-0116-442D-A0F8-1FF3CEF30B5B}"/>
              </a:ext>
            </a:extLst>
          </p:cNvPr>
          <p:cNvSpPr/>
          <p:nvPr/>
        </p:nvSpPr>
        <p:spPr>
          <a:xfrm>
            <a:off x="3517275" y="3328337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67,7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FA79AFB8-A6AF-4F2D-8740-868BD3864D82}"/>
              </a:ext>
            </a:extLst>
          </p:cNvPr>
          <p:cNvSpPr/>
          <p:nvPr/>
        </p:nvSpPr>
        <p:spPr>
          <a:xfrm>
            <a:off x="7291809" y="1038625"/>
            <a:ext cx="168763" cy="143901"/>
          </a:xfrm>
          <a:prstGeom prst="rect">
            <a:avLst/>
          </a:prstGeom>
          <a:solidFill>
            <a:srgbClr val="B4D4C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="" xmlns:a16="http://schemas.microsoft.com/office/drawing/2014/main" id="{DBD1FAF3-E835-4B15-8E45-9EA42BD30670}"/>
              </a:ext>
            </a:extLst>
          </p:cNvPr>
          <p:cNvSpPr/>
          <p:nvPr/>
        </p:nvSpPr>
        <p:spPr>
          <a:xfrm>
            <a:off x="7283264" y="2659234"/>
            <a:ext cx="157390" cy="143901"/>
          </a:xfrm>
          <a:prstGeom prst="rect">
            <a:avLst/>
          </a:prstGeom>
          <a:solidFill>
            <a:srgbClr val="FFCC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617853A3-00F2-4A2D-A7AC-C8E168B42737}"/>
              </a:ext>
            </a:extLst>
          </p:cNvPr>
          <p:cNvSpPr/>
          <p:nvPr/>
        </p:nvSpPr>
        <p:spPr>
          <a:xfrm>
            <a:off x="4707446" y="2671536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44,4</a:t>
            </a: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="" xmlns:a16="http://schemas.microsoft.com/office/drawing/2014/main" id="{1EB285BB-094E-4F65-A834-2C0B7B231C82}"/>
              </a:ext>
            </a:extLst>
          </p:cNvPr>
          <p:cNvSpPr/>
          <p:nvPr/>
        </p:nvSpPr>
        <p:spPr>
          <a:xfrm>
            <a:off x="3449989" y="5153416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42,9</a:t>
            </a: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="" xmlns:a16="http://schemas.microsoft.com/office/drawing/2014/main" id="{CB340B77-7C81-4940-BDE5-FD4FC67CBB47}"/>
              </a:ext>
            </a:extLst>
          </p:cNvPr>
          <p:cNvSpPr/>
          <p:nvPr/>
        </p:nvSpPr>
        <p:spPr>
          <a:xfrm>
            <a:off x="3435956" y="2463971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69,6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="" xmlns:a16="http://schemas.microsoft.com/office/drawing/2014/main" id="{5566680F-6B36-4C4C-8A74-673265F86FFA}"/>
              </a:ext>
            </a:extLst>
          </p:cNvPr>
          <p:cNvSpPr/>
          <p:nvPr/>
        </p:nvSpPr>
        <p:spPr>
          <a:xfrm>
            <a:off x="2973102" y="4316915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49,3</a:t>
            </a: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="" xmlns:a16="http://schemas.microsoft.com/office/drawing/2014/main" id="{53896FA3-299A-4EFD-A553-14098209EA00}"/>
              </a:ext>
            </a:extLst>
          </p:cNvPr>
          <p:cNvSpPr/>
          <p:nvPr/>
        </p:nvSpPr>
        <p:spPr>
          <a:xfrm>
            <a:off x="2496369" y="5217128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44,4</a:t>
            </a: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="" xmlns:a16="http://schemas.microsoft.com/office/drawing/2014/main" id="{BD8BF34F-3BF2-43F3-9EAB-C5B83ABF9DCA}"/>
              </a:ext>
            </a:extLst>
          </p:cNvPr>
          <p:cNvSpPr/>
          <p:nvPr/>
        </p:nvSpPr>
        <p:spPr>
          <a:xfrm>
            <a:off x="4501535" y="3667401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73,3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="" xmlns:a16="http://schemas.microsoft.com/office/drawing/2014/main" id="{DB989A92-A2D5-43F8-9A70-4DFA12F84912}"/>
              </a:ext>
            </a:extLst>
          </p:cNvPr>
          <p:cNvSpPr/>
          <p:nvPr/>
        </p:nvSpPr>
        <p:spPr>
          <a:xfrm>
            <a:off x="3548713" y="4505433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47,1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="" xmlns:a16="http://schemas.microsoft.com/office/drawing/2014/main" id="{29E7CFF7-A89F-448D-804F-47B59986B301}"/>
              </a:ext>
            </a:extLst>
          </p:cNvPr>
          <p:cNvSpPr/>
          <p:nvPr/>
        </p:nvSpPr>
        <p:spPr>
          <a:xfrm>
            <a:off x="1863319" y="5127870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70,3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="" xmlns:a16="http://schemas.microsoft.com/office/drawing/2014/main" id="{2925707A-D315-4001-8C0A-DB62E5DD6454}"/>
              </a:ext>
            </a:extLst>
          </p:cNvPr>
          <p:cNvSpPr/>
          <p:nvPr/>
        </p:nvSpPr>
        <p:spPr>
          <a:xfrm>
            <a:off x="2111141" y="4527427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59,6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="" xmlns:a16="http://schemas.microsoft.com/office/drawing/2014/main" id="{B5A0891B-5936-43DC-A227-D732A71DA439}"/>
              </a:ext>
            </a:extLst>
          </p:cNvPr>
          <p:cNvSpPr/>
          <p:nvPr/>
        </p:nvSpPr>
        <p:spPr>
          <a:xfrm>
            <a:off x="2517628" y="4180042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57,9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="" xmlns:a16="http://schemas.microsoft.com/office/drawing/2014/main" id="{AD876E37-44C5-4B9C-8C29-CFC9BABB4D94}"/>
              </a:ext>
            </a:extLst>
          </p:cNvPr>
          <p:cNvSpPr/>
          <p:nvPr/>
        </p:nvSpPr>
        <p:spPr>
          <a:xfrm>
            <a:off x="4189790" y="4375447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30,8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="" xmlns:a16="http://schemas.microsoft.com/office/drawing/2014/main" id="{35532C42-6202-4B9E-8C13-41D851EBCFE2}"/>
              </a:ext>
            </a:extLst>
          </p:cNvPr>
          <p:cNvSpPr/>
          <p:nvPr/>
        </p:nvSpPr>
        <p:spPr>
          <a:xfrm>
            <a:off x="2603167" y="2813399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46,7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="" xmlns:a16="http://schemas.microsoft.com/office/drawing/2014/main" id="{23E5796C-764B-430C-BB20-EB842B08A7BD}"/>
              </a:ext>
            </a:extLst>
          </p:cNvPr>
          <p:cNvSpPr/>
          <p:nvPr/>
        </p:nvSpPr>
        <p:spPr>
          <a:xfrm>
            <a:off x="3115085" y="5438428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55,0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="" xmlns:a16="http://schemas.microsoft.com/office/drawing/2014/main" id="{60825F90-AC99-4C8F-ABD8-6EE6C5D16EA7}"/>
              </a:ext>
            </a:extLst>
          </p:cNvPr>
          <p:cNvSpPr/>
          <p:nvPr/>
        </p:nvSpPr>
        <p:spPr>
          <a:xfrm>
            <a:off x="4759395" y="1781450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40,0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Прямоугольник 275">
            <a:extLst>
              <a:ext uri="{FF2B5EF4-FFF2-40B4-BE49-F238E27FC236}">
                <a16:creationId xmlns="" xmlns:a16="http://schemas.microsoft.com/office/drawing/2014/main" id="{1C09DA05-0DEF-4FC3-AB44-2EF9CDF191F6}"/>
              </a:ext>
            </a:extLst>
          </p:cNvPr>
          <p:cNvSpPr/>
          <p:nvPr/>
        </p:nvSpPr>
        <p:spPr>
          <a:xfrm>
            <a:off x="3634119" y="4854088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62,5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="" xmlns:a16="http://schemas.microsoft.com/office/drawing/2014/main" id="{62E7091B-B72C-4382-A04A-22CD11521B3B}"/>
              </a:ext>
            </a:extLst>
          </p:cNvPr>
          <p:cNvSpPr/>
          <p:nvPr/>
        </p:nvSpPr>
        <p:spPr>
          <a:xfrm>
            <a:off x="936018" y="4402628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50,0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Прямоугольник 277">
            <a:extLst>
              <a:ext uri="{FF2B5EF4-FFF2-40B4-BE49-F238E27FC236}">
                <a16:creationId xmlns="" xmlns:a16="http://schemas.microsoft.com/office/drawing/2014/main" id="{7350DDDA-6CF4-4CEC-B4B6-4A2FD474C771}"/>
              </a:ext>
            </a:extLst>
          </p:cNvPr>
          <p:cNvSpPr/>
          <p:nvPr/>
        </p:nvSpPr>
        <p:spPr>
          <a:xfrm>
            <a:off x="3113391" y="3858151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61,5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="" xmlns:a16="http://schemas.microsoft.com/office/drawing/2014/main" id="{ACDC5EC9-2058-412F-B1F3-ECE86B507F6B}"/>
              </a:ext>
            </a:extLst>
          </p:cNvPr>
          <p:cNvSpPr/>
          <p:nvPr/>
        </p:nvSpPr>
        <p:spPr>
          <a:xfrm>
            <a:off x="3759817" y="2014742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71,4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="" xmlns:a16="http://schemas.microsoft.com/office/drawing/2014/main" id="{EB635BB9-F70D-4474-8EF7-CE12231E9B6D}"/>
              </a:ext>
            </a:extLst>
          </p:cNvPr>
          <p:cNvSpPr/>
          <p:nvPr/>
        </p:nvSpPr>
        <p:spPr>
          <a:xfrm>
            <a:off x="2573917" y="4925437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54,4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="" xmlns:a16="http://schemas.microsoft.com/office/drawing/2014/main" id="{E8DC228E-6DB1-4E27-8D9F-20D3D265AB35}"/>
              </a:ext>
            </a:extLst>
          </p:cNvPr>
          <p:cNvSpPr/>
          <p:nvPr/>
        </p:nvSpPr>
        <p:spPr>
          <a:xfrm>
            <a:off x="4689069" y="4781806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69,0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="" xmlns:a16="http://schemas.microsoft.com/office/drawing/2014/main" id="{5897CA99-780C-4B49-B99B-2B38C8479E52}"/>
              </a:ext>
            </a:extLst>
          </p:cNvPr>
          <p:cNvSpPr/>
          <p:nvPr/>
        </p:nvSpPr>
        <p:spPr>
          <a:xfrm>
            <a:off x="1511578" y="4748645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70,4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Прямоугольник 282">
            <a:extLst>
              <a:ext uri="{FF2B5EF4-FFF2-40B4-BE49-F238E27FC236}">
                <a16:creationId xmlns="" xmlns:a16="http://schemas.microsoft.com/office/drawing/2014/main" id="{09AE387E-562F-4A9D-8F62-FF1436B42F6E}"/>
              </a:ext>
            </a:extLst>
          </p:cNvPr>
          <p:cNvSpPr/>
          <p:nvPr/>
        </p:nvSpPr>
        <p:spPr>
          <a:xfrm>
            <a:off x="3696941" y="4029094"/>
            <a:ext cx="368261" cy="1541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76,9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Номер слайда 1">
            <a:extLst>
              <a:ext uri="{FF2B5EF4-FFF2-40B4-BE49-F238E27FC236}">
                <a16:creationId xmlns="" xmlns:a16="http://schemas.microsoft.com/office/drawing/2014/main" id="{06A4F112-01DB-47A1-AB47-5A69A0BD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1910" y="6230391"/>
            <a:ext cx="631873" cy="5111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86FC8-E4E6-4A7F-967E-5AA6B53A30DB}" type="slidenum">
              <a:rPr kumimoji="0" lang="ru-RU" sz="1680" b="0" i="0" u="none" strike="noStrike" kern="1200" cap="none" spc="0" normalizeH="0" baseline="0" noProof="0" smtClean="0">
                <a:ln>
                  <a:noFill/>
                </a:ln>
                <a:solidFill>
                  <a:srgbClr val="B02020"/>
                </a:solidFill>
                <a:effectLst/>
                <a:uLnTx/>
                <a:uFillTx/>
                <a:latin typeface="Calibri" panose="020F0502020204030204" pitchFamily="34" charset="0"/>
                <a:ea typeface="Roboto Light" panose="02000000000000000000" pitchFamily="2" charset="0"/>
                <a:cs typeface="+mn-cs"/>
                <a:sym typeface="Roboto Light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80" b="0" i="0" u="none" strike="noStrike" kern="1200" cap="none" spc="0" normalizeH="0" baseline="0" noProof="0" dirty="0">
              <a:ln>
                <a:noFill/>
              </a:ln>
              <a:solidFill>
                <a:srgbClr val="B02020"/>
              </a:solidFill>
              <a:effectLst/>
              <a:uLnTx/>
              <a:uFillTx/>
              <a:latin typeface="Calibri" panose="020F0502020204030204" pitchFamily="34" charset="0"/>
              <a:ea typeface="Roboto Light" panose="02000000000000000000" pitchFamily="2" charset="0"/>
              <a:cs typeface="+mn-cs"/>
              <a:sym typeface="Roboto Light" panose="02000000000000000000" pitchFamily="2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0" y="672407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sp>
        <p:nvSpPr>
          <p:cNvPr id="144" name="Заголовок 1"/>
          <p:cNvSpPr txBox="1">
            <a:spLocks/>
          </p:cNvSpPr>
          <p:nvPr/>
        </p:nvSpPr>
        <p:spPr>
          <a:xfrm>
            <a:off x="749870" y="147857"/>
            <a:ext cx="7775005" cy="5448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384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Проблематика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" y="6318495"/>
            <a:ext cx="11816818" cy="329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>
            <a:extLst>
              <a:ext uri="{FF2B5EF4-FFF2-40B4-BE49-F238E27FC236}">
                <a16:creationId xmlns="" xmlns:a16="http://schemas.microsoft.com/office/drawing/2014/main" id="{489CB832-B6D1-4ED2-A082-A7CD4A20377A}"/>
              </a:ext>
            </a:extLst>
          </p:cNvPr>
          <p:cNvGrpSpPr/>
          <p:nvPr/>
        </p:nvGrpSpPr>
        <p:grpSpPr>
          <a:xfrm>
            <a:off x="4566509" y="5228206"/>
            <a:ext cx="2629698" cy="1327086"/>
            <a:chOff x="6091658" y="4500140"/>
            <a:chExt cx="2431522" cy="1327086"/>
          </a:xfrm>
        </p:grpSpPr>
        <p:sp>
          <p:nvSpPr>
            <p:cNvPr id="146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96230EAE-E450-4A3B-9DF1-9D16450AF398}"/>
                </a:ext>
              </a:extLst>
            </p:cNvPr>
            <p:cNvSpPr/>
            <p:nvPr/>
          </p:nvSpPr>
          <p:spPr>
            <a:xfrm>
              <a:off x="6091658" y="4716310"/>
              <a:ext cx="2290614" cy="1110916"/>
            </a:xfrm>
            <a:prstGeom prst="roundRect">
              <a:avLst>
                <a:gd name="adj" fmla="val 8206"/>
              </a:avLst>
            </a:prstGeom>
            <a:solidFill>
              <a:schemeClr val="bg1">
                <a:lumMod val="95000"/>
              </a:schemeClr>
            </a:solidFill>
            <a:ln w="25400">
              <a:solidFill>
                <a:srgbClr val="B0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A3056C7A-2622-4F93-AF61-620CA3809850}"/>
                </a:ext>
              </a:extLst>
            </p:cNvPr>
            <p:cNvSpPr txBox="1"/>
            <p:nvPr/>
          </p:nvSpPr>
          <p:spPr>
            <a:xfrm>
              <a:off x="6198200" y="4794348"/>
              <a:ext cx="110804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Общая смертность 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за 2023 г.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(на 100 тыс. нас.)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D01A64A2-58FF-4E0C-BC5D-54CD59F0ADE8}"/>
                </a:ext>
              </a:extLst>
            </p:cNvPr>
            <p:cNvSpPr txBox="1"/>
            <p:nvPr/>
          </p:nvSpPr>
          <p:spPr>
            <a:xfrm>
              <a:off x="7165489" y="4776867"/>
              <a:ext cx="1357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800" b="1" dirty="0">
                  <a:solidFill>
                    <a:srgbClr val="B0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1173,0</a:t>
              </a:r>
              <a:endParaRPr lang="en-US" sz="2800" b="1" dirty="0">
                <a:solidFill>
                  <a:srgbClr val="B0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0BBA71BC-BD3E-491D-851D-5EDAB669F6D3}"/>
                </a:ext>
              </a:extLst>
            </p:cNvPr>
            <p:cNvSpPr txBox="1"/>
            <p:nvPr/>
          </p:nvSpPr>
          <p:spPr>
            <a:xfrm>
              <a:off x="6198200" y="4500140"/>
              <a:ext cx="213793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ru-RU" sz="900" b="1" dirty="0">
                  <a:solidFill>
                    <a:srgbClr val="B0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 Бурятия</a:t>
              </a:r>
              <a:endParaRPr lang="en-US" sz="900" b="1" dirty="0">
                <a:solidFill>
                  <a:srgbClr val="B021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F64491D5-2B6B-46FD-B7C6-4348B50E5104}"/>
                </a:ext>
              </a:extLst>
            </p:cNvPr>
            <p:cNvSpPr txBox="1"/>
            <p:nvPr/>
          </p:nvSpPr>
          <p:spPr>
            <a:xfrm>
              <a:off x="6198201" y="5339812"/>
              <a:ext cx="9457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Доля умерших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дому в %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от всех умерших</a:t>
              </a:r>
              <a:endParaRPr 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51E48186-F85E-4664-8F28-8B4AC1227308}"/>
                </a:ext>
              </a:extLst>
            </p:cNvPr>
            <p:cNvSpPr txBox="1"/>
            <p:nvPr/>
          </p:nvSpPr>
          <p:spPr>
            <a:xfrm>
              <a:off x="7197884" y="5325296"/>
              <a:ext cx="105796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B0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54,7</a:t>
              </a:r>
            </a:p>
          </p:txBody>
        </p:sp>
        <p:cxnSp>
          <p:nvCxnSpPr>
            <p:cNvPr id="158" name="Прямая соединительная линия 157">
              <a:extLst>
                <a:ext uri="{FF2B5EF4-FFF2-40B4-BE49-F238E27FC236}">
                  <a16:creationId xmlns="" xmlns:a16="http://schemas.microsoft.com/office/drawing/2014/main" id="{35742EC6-4F24-4044-8251-654951C90885}"/>
                </a:ext>
              </a:extLst>
            </p:cNvPr>
            <p:cNvCxnSpPr/>
            <p:nvPr/>
          </p:nvCxnSpPr>
          <p:spPr>
            <a:xfrm>
              <a:off x="6219215" y="5262337"/>
              <a:ext cx="20673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>
            <a:off x="7124701" y="5380635"/>
            <a:ext cx="4705350" cy="3548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: скругленные углы 2">
            <a:extLst>
              <a:ext uri="{FF2B5EF4-FFF2-40B4-BE49-F238E27FC236}">
                <a16:creationId xmlns="" xmlns:a16="http://schemas.microsoft.com/office/drawing/2014/main" id="{C6D2C70F-BAB7-67FF-F807-70F5EC491524}"/>
              </a:ext>
            </a:extLst>
          </p:cNvPr>
          <p:cNvSpPr/>
          <p:nvPr/>
        </p:nvSpPr>
        <p:spPr>
          <a:xfrm>
            <a:off x="7291809" y="5918862"/>
            <a:ext cx="4724054" cy="6638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Доля лиц старше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 –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29,9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(РБ 18,7%) </a:t>
            </a:r>
          </a:p>
        </p:txBody>
      </p:sp>
    </p:spTree>
    <p:extLst>
      <p:ext uri="{BB962C8B-B14F-4D97-AF65-F5344CB8AC3E}">
        <p14:creationId xmlns:p14="http://schemas.microsoft.com/office/powerpoint/2010/main" val="6258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Проблематика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73406275"/>
              </p:ext>
            </p:extLst>
          </p:nvPr>
        </p:nvGraphicFramePr>
        <p:xfrm>
          <a:off x="150844" y="882645"/>
          <a:ext cx="9230120" cy="388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318321" y="5807571"/>
            <a:ext cx="5000155" cy="684076"/>
          </a:xfrm>
          <a:prstGeom prst="round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Перенасыщение информационного поля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5676" y="5807571"/>
            <a:ext cx="5000155" cy="68407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Отсутствие креативных методик работы с населением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2" descr="https://trafaret-decor.ru/sites/default/files/2023-05/znaki-prepinanija-1362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3" y="5667374"/>
            <a:ext cx="973108" cy="10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53" y="1009649"/>
            <a:ext cx="2811037" cy="45624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7362825" y="4438650"/>
            <a:ext cx="2219325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681271" y="2705100"/>
            <a:ext cx="993017" cy="19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78" y="887975"/>
            <a:ext cx="2000986" cy="491106"/>
          </a:xfrm>
          <a:prstGeom prst="rect">
            <a:avLst/>
          </a:prstGeom>
        </p:spPr>
      </p:pic>
      <p:cxnSp>
        <p:nvCxnSpPr>
          <p:cNvPr id="26" name="Скругленная соединительная линия 25"/>
          <p:cNvCxnSpPr/>
          <p:nvPr/>
        </p:nvCxnSpPr>
        <p:spPr>
          <a:xfrm rot="5400000">
            <a:off x="11012393" y="1703536"/>
            <a:ext cx="1333447" cy="19343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73922" y="2069253"/>
            <a:ext cx="6774578" cy="25408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Популяционный уровень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Активизация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работы и выполнение мероприятий диспансеризации и профилактических осмотров с настройкой системы мониторинга впервые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пришедших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медицинской грамотности населения (информирование о симптомами НИЗ), в том числе с привлечением лидеров общественного мнения и первых лиц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региона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Актуализация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межведомственных программ по снижению употребления алкоголя и табака с учётом региональных особенностей </a:t>
            </a:r>
            <a:endParaRPr lang="ru-RU" sz="1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межведомственных программ профилактики ДТП и иных внешних причин, создание (актуализация работы) межведомственного совета на уровне правительства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региона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выявляемости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ХНИЗ во всех возрастных группах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Актуальность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C9347F1D-F75B-41B1-BE52-F181FA007595}"/>
              </a:ext>
            </a:extLst>
          </p:cNvPr>
          <p:cNvSpPr txBox="1">
            <a:spLocks/>
          </p:cNvSpPr>
          <p:nvPr/>
        </p:nvSpPr>
        <p:spPr>
          <a:xfrm>
            <a:off x="279538" y="1738258"/>
            <a:ext cx="11727780" cy="3309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97280" rtl="0" eaLnBrk="1" latinLnBrk="0" hangingPunct="1">
              <a:spcBef>
                <a:spcPct val="0"/>
              </a:spcBef>
              <a:buNone/>
              <a:defRPr sz="384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ru-RU" sz="1800" b="1" cap="all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РЕЗЕРВЫ ДОСТИЖЕНИЯ НАЦИОНАЛЬНОЙ ЦЕЛИ</a:t>
            </a:r>
            <a:endParaRPr lang="ru-RU" sz="12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916" y="968816"/>
            <a:ext cx="703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Национальный проект «Здравоохранение»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922" y="1430480"/>
            <a:ext cx="1101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ЦЕЛЬ: </a:t>
            </a:r>
            <a:r>
              <a:rPr lang="ru-RU" sz="1400" dirty="0">
                <a:latin typeface="Arial Narrow" pitchFamily="34" charset="0"/>
              </a:rPr>
              <a:t>повышение к 2024 г. ожидаемой продолжительности жизни при рождении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до 78 лет (к 2030 г. — до 80 лет)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34250" y="2058222"/>
            <a:ext cx="4673068" cy="46473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Работа с группами </a:t>
            </a: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риска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групп риска для диспансерного наблюдения с учётом возрастных и гендерных факторов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Проактивный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формат работы с населением, особенно в трудоспособном возрасте - (мужской пол), в том числе с привлечением административного ресурса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корпоративных программ поддержки здоровья и профилактических мероприятий на крупных предприятиях региона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за обеспечением льготными лекарственными препаратами (в том числе "</a:t>
            </a:r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кардиопакет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" в рамках федерального проекта)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всеобъемлющей вакцинации лиц трудоспособного возраста и пожилых (грипп, пневмококк, новая </a:t>
            </a:r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коронавирусная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инфекция)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 оптимизация схем маршрутизации пациентов с НИЗ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преемственности амбулаторного и стационарного этапов оказания медицинской помощи с настройкой системы оценки результативности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выявляемости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 ключевым (для роста ОПЖ) классам болезней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0916" y="4772025"/>
            <a:ext cx="6747584" cy="1933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Таргетные</a:t>
            </a:r>
            <a:r>
              <a:rPr 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меры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Еженедельный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анализ причин смертности населения, особенно групп трудоспособного возраста для обеспечения разработки и своевременной коррекции организационных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решений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 контроль соблюдения клинических рекомендаций, в том числе с оценкой знаний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специалистов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Лекарственное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обеспечение (сопровождение) пациентов при хронических БСК, гипертензии, иных ХНИЗ, ВИЧ, Гепатите </a:t>
            </a: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доступности ЧКВ, </a:t>
            </a:r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догоспитального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тромболизиса</a:t>
            </a:r>
            <a:r>
              <a:rPr lang="ru-RU" sz="12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вмешательств для </a:t>
            </a:r>
            <a:r>
              <a:rPr lang="ru-RU" sz="12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тромбоэкстракций</a:t>
            </a:r>
            <a:endParaRPr lang="ru-RU" sz="12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Новаторство проекта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object 25"/>
          <p:cNvSpPr txBox="1"/>
          <p:nvPr/>
        </p:nvSpPr>
        <p:spPr>
          <a:xfrm>
            <a:off x="7364397" y="2099924"/>
            <a:ext cx="3489960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9875" algn="ctr">
              <a:lnSpc>
                <a:spcPts val="2160"/>
              </a:lnSpc>
              <a:spcBef>
                <a:spcPts val="105"/>
              </a:spcBef>
            </a:pPr>
            <a:r>
              <a:rPr lang="ru-RU" sz="2000" b="1" spc="-4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7172155" y="1437555"/>
            <a:ext cx="3235325" cy="42498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81200" marR="5080" indent="-358140">
              <a:lnSpc>
                <a:spcPct val="70000"/>
              </a:lnSpc>
              <a:spcBef>
                <a:spcPts val="670"/>
              </a:spcBef>
            </a:pP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газета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315"/>
              </a:lnSpc>
            </a:pPr>
            <a:r>
              <a:rPr lang="ru-RU" sz="1600" i="1" spc="-10" dirty="0" err="1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10334604" y="1265200"/>
            <a:ext cx="1672713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2550" marR="702945" indent="-70485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ВК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10407480" y="2099924"/>
            <a:ext cx="1348751" cy="25827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МО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5"/>
          <p:cNvSpPr txBox="1"/>
          <p:nvPr/>
        </p:nvSpPr>
        <p:spPr>
          <a:xfrm>
            <a:off x="1259412" y="2099924"/>
            <a:ext cx="4627038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9875" algn="ctr">
              <a:lnSpc>
                <a:spcPts val="2160"/>
              </a:lnSpc>
              <a:spcBef>
                <a:spcPts val="105"/>
              </a:spcBef>
            </a:pPr>
            <a:r>
              <a:rPr lang="ru-RU" sz="2000" b="1" spc="-4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необходимо информировать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21"/>
          <p:cNvSpPr txBox="1"/>
          <p:nvPr/>
        </p:nvSpPr>
        <p:spPr>
          <a:xfrm>
            <a:off x="710389" y="1265200"/>
            <a:ext cx="3699686" cy="597343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81200" marR="5080" indent="-358140">
              <a:lnSpc>
                <a:spcPct val="70000"/>
              </a:lnSpc>
              <a:spcBef>
                <a:spcPts val="670"/>
              </a:spcBef>
            </a:pP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оказания первой помощи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315"/>
              </a:lnSpc>
            </a:pP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лечения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2931" y="2634035"/>
            <a:ext cx="2142069" cy="43063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здоровье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0854356" y="2777646"/>
            <a:ext cx="994743" cy="43063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блоги ЛОМ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1936870" y="2697190"/>
            <a:ext cx="1866900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419100" y="2697190"/>
            <a:ext cx="1517770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142875" y="2083865"/>
            <a:ext cx="1200150" cy="43063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НИЗ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5445579" y="1793430"/>
            <a:ext cx="1149803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0"/>
          <p:cNvSpPr txBox="1"/>
          <p:nvPr/>
        </p:nvSpPr>
        <p:spPr>
          <a:xfrm>
            <a:off x="4267198" y="1265200"/>
            <a:ext cx="2105027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2550" marR="702945" indent="-70485" algn="r">
              <a:lnSpc>
                <a:spcPct val="70000"/>
              </a:lnSpc>
              <a:spcBef>
                <a:spcPts val="670"/>
              </a:spcBef>
            </a:pPr>
            <a:r>
              <a:rPr lang="ru-RU" sz="1600" i="1" spc="-10" dirty="0" smtClean="0">
                <a:solidFill>
                  <a:srgbClr val="6CA9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9286875" y="2634034"/>
            <a:ext cx="1397771" cy="43063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7595548" y="2831329"/>
            <a:ext cx="1513829" cy="60298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ct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в общественно значимых местах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6627636" y="2514496"/>
            <a:ext cx="1089038" cy="43563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0979" algn="ctr">
              <a:lnSpc>
                <a:spcPct val="70000"/>
              </a:lnSpc>
              <a:spcBef>
                <a:spcPts val="670"/>
              </a:spcBef>
            </a:pPr>
            <a:r>
              <a:rPr lang="ru-RU" sz="1600" i="1" spc="-25" dirty="0" err="1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1600" i="1" spc="-25" dirty="0" smtClean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-чат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Скругленная соединительная линия 2"/>
          <p:cNvCxnSpPr/>
          <p:nvPr/>
        </p:nvCxnSpPr>
        <p:spPr>
          <a:xfrm rot="5400000">
            <a:off x="5446006" y="1708167"/>
            <a:ext cx="2481813" cy="970486"/>
          </a:xfrm>
          <a:prstGeom prst="curvedConnector3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0" y="672407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857190" y="3563451"/>
            <a:ext cx="528635" cy="11049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Стрелка вниз 8"/>
          <p:cNvSpPr/>
          <p:nvPr/>
        </p:nvSpPr>
        <p:spPr>
          <a:xfrm>
            <a:off x="5983393" y="4791075"/>
            <a:ext cx="276230" cy="5334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41" y="5467350"/>
            <a:ext cx="1096959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444560" y="3933821"/>
            <a:ext cx="4441765" cy="966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Одномоментность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освещения множества тематик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4257" y="5448300"/>
            <a:ext cx="4441764" cy="966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Лаконичность подачи материала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79148" y="3926679"/>
            <a:ext cx="4441765" cy="966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Охват аудитории из всех возрастных групп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07334" y="5467350"/>
            <a:ext cx="4441765" cy="966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Профилактика эмоционального выгорания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" y="3450970"/>
            <a:ext cx="12192000" cy="467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Практические инструменты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30" y="1012416"/>
            <a:ext cx="551520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Онлайн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- анкетирование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жителей осуществляется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с целью выявления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факторов риска и приверженности к лечебным и реабилитационным мероприятиям, оценки знаний культуры «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семейских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5731" y="1012086"/>
            <a:ext cx="590291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ВОПРОСЫ АНКЕТИРОВАНИЯ </a:t>
            </a:r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5732" y="1554315"/>
            <a:ext cx="461665" cy="290338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/>
                </a:solidFill>
                <a:latin typeface="+mn-lt"/>
              </a:rPr>
              <a:t>ФАКТОРЫ РИСКА</a:t>
            </a:r>
            <a:endParaRPr lang="ru-RU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5731" y="4554733"/>
            <a:ext cx="461665" cy="224902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ТРАДИЦИИ</a:t>
            </a:r>
            <a:endParaRPr lang="ru-RU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6897776" y="1486258"/>
            <a:ext cx="380416" cy="2971442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6902627" y="4554734"/>
            <a:ext cx="380416" cy="2249025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07012" y="1490494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1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20623" y="2088015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2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40350" y="2708476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57862" y="4513725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4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56933" y="3341064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5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57862" y="3935280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6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57862" y="5089260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65224" y="5686755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8" name="Oval 60">
            <a:extLst>
              <a:ext uri="{FF2B5EF4-FFF2-40B4-BE49-F238E27FC236}">
                <a16:creationId xmlns:a16="http://schemas.microsoft.com/office/drawing/2014/main" xmlns="" id="{61F5AADB-F7CA-44B1-BB4C-B033FE7D30B7}"/>
              </a:ext>
            </a:extLst>
          </p:cNvPr>
          <p:cNvSpPr/>
          <p:nvPr/>
        </p:nvSpPr>
        <p:spPr>
          <a:xfrm>
            <a:off x="7681540" y="6281340"/>
            <a:ext cx="564071" cy="522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211FB"/>
              </a:solidFill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7681540" y="1612581"/>
            <a:ext cx="420524" cy="27824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7806480" y="2809205"/>
            <a:ext cx="264975" cy="32096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Teardrop 15">
            <a:extLst>
              <a:ext uri="{FF2B5EF4-FFF2-40B4-BE49-F238E27FC236}">
                <a16:creationId xmlns:a16="http://schemas.microsoft.com/office/drawing/2014/main" xmlns="" id="{831A147D-612F-4279-9938-B1556C5D9913}"/>
              </a:ext>
            </a:extLst>
          </p:cNvPr>
          <p:cNvSpPr>
            <a:spLocks noChangeAspect="1"/>
          </p:cNvSpPr>
          <p:nvPr/>
        </p:nvSpPr>
        <p:spPr>
          <a:xfrm rot="10138534">
            <a:off x="7738695" y="2199390"/>
            <a:ext cx="367379" cy="299667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7773260" y="3503469"/>
            <a:ext cx="294872" cy="19761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3" name="그룹 99">
            <a:extLst>
              <a:ext uri="{FF2B5EF4-FFF2-40B4-BE49-F238E27FC236}">
                <a16:creationId xmlns:a16="http://schemas.microsoft.com/office/drawing/2014/main" xmlns="" id="{23C9E97C-E3BB-4F33-BBED-EC3F0CC04088}"/>
              </a:ext>
            </a:extLst>
          </p:cNvPr>
          <p:cNvGrpSpPr/>
          <p:nvPr/>
        </p:nvGrpSpPr>
        <p:grpSpPr>
          <a:xfrm>
            <a:off x="7843726" y="5224700"/>
            <a:ext cx="169140" cy="251539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54" name="자유형: 도형 100">
              <a:extLst>
                <a:ext uri="{FF2B5EF4-FFF2-40B4-BE49-F238E27FC236}">
                  <a16:creationId xmlns:a16="http://schemas.microsoft.com/office/drawing/2014/main" xmlns="" id="{18C057BC-BB15-4E49-AB3F-5521545581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자유형: 도형 101">
              <a:extLst>
                <a:ext uri="{FF2B5EF4-FFF2-40B4-BE49-F238E27FC236}">
                  <a16:creationId xmlns:a16="http://schemas.microsoft.com/office/drawing/2014/main" xmlns="" id="{19DC4225-F139-4B70-9C0F-D222EBEA82EE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자유형: 도형 102">
              <a:extLst>
                <a:ext uri="{FF2B5EF4-FFF2-40B4-BE49-F238E27FC236}">
                  <a16:creationId xmlns:a16="http://schemas.microsoft.com/office/drawing/2014/main" xmlns="" id="{B05E185A-44A5-4892-8B68-EE7F838E2C60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자유형: 도형 103">
              <a:extLst>
                <a:ext uri="{FF2B5EF4-FFF2-40B4-BE49-F238E27FC236}">
                  <a16:creationId xmlns:a16="http://schemas.microsoft.com/office/drawing/2014/main" xmlns="" id="{2D1506E4-471B-4228-ACFA-9955185E039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xmlns="" id="{CF1A7CD0-4CF4-4AB0-9450-083265C57F9B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773260" y="4041464"/>
            <a:ext cx="274060" cy="343949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7806481" y="4627832"/>
            <a:ext cx="295584" cy="29420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806480" y="5811286"/>
            <a:ext cx="313939" cy="27335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766347" y="6409775"/>
            <a:ext cx="399345" cy="2655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358077" y="1576187"/>
            <a:ext cx="35195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Принципы правильного питания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465087" y="2181378"/>
            <a:ext cx="31871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Злоупотребление </a:t>
            </a:r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алкоголем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491182" y="2634546"/>
            <a:ext cx="33074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Малое потребление овощей и фруктов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465087" y="3386954"/>
            <a:ext cx="31609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Гиподинамия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358077" y="3872187"/>
            <a:ext cx="3799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Р</a:t>
            </a:r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иск сердечно-сосудистых заболеваний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575121" y="4619451"/>
            <a:ext cx="294089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Отношение к деторождению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440878" y="5056390"/>
            <a:ext cx="33152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Гастрономические особенности питания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491182" y="5702721"/>
            <a:ext cx="32145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Отношение к физической нагрузке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3089AFB-0784-4D76-8056-4ABFB324361A}"/>
              </a:ext>
            </a:extLst>
          </p:cNvPr>
          <p:cNvSpPr txBox="1"/>
          <p:nvPr/>
        </p:nvSpPr>
        <p:spPr>
          <a:xfrm>
            <a:off x="8509671" y="6357884"/>
            <a:ext cx="31776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3"/>
                </a:solidFill>
                <a:latin typeface="Arial Narrow" pitchFamily="34" charset="0"/>
                <a:cs typeface="Times New Roman" pitchFamily="18" charset="0"/>
              </a:rPr>
              <a:t>Культурные ценности</a:t>
            </a:r>
            <a:endParaRPr lang="ko-KR" altLang="en-US" b="1" dirty="0">
              <a:solidFill>
                <a:schemeClr val="accent3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" y="3190064"/>
            <a:ext cx="1510695" cy="34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78273" y="2449880"/>
            <a:ext cx="551520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ПОРТРЕТ ЖИТЕЛЯ ТАРБАГАТАЙСКОГО РАЙОНА</a:t>
            </a:r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371289" y="2983329"/>
            <a:ext cx="3385391" cy="343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Возраст 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50 лет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380596" y="3430728"/>
            <a:ext cx="3376729" cy="343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Женский пол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380595" y="3875383"/>
            <a:ext cx="3376729" cy="343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Избыточная масса тела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380595" y="4385413"/>
            <a:ext cx="3385391" cy="542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Малое употребление овощей и фруктов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389905" y="5065106"/>
            <a:ext cx="3395344" cy="5465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Особенности питания (сало, пироги, жареная пища) 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398134" y="5749020"/>
            <a:ext cx="3395345" cy="3978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Имеющий ХНИЗ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398135" y="6266655"/>
            <a:ext cx="3395344" cy="343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Гиподинамия</a:t>
            </a: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1259" y="25395"/>
            <a:ext cx="666059" cy="76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-35866" r="60683" b="99999"/>
          <a:stretch/>
        </p:blipFill>
        <p:spPr>
          <a:xfrm flipV="1">
            <a:off x="0" y="780366"/>
            <a:ext cx="6686550" cy="5783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" y="789213"/>
            <a:ext cx="12192000" cy="934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240"/>
                </a:solidFill>
              </a:ln>
              <a:solidFill>
                <a:srgbClr val="00B24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702" y="227912"/>
            <a:ext cx="1867557" cy="4637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660827" y="108290"/>
            <a:ext cx="7448550" cy="6662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3339" y="147857"/>
            <a:ext cx="9216661" cy="544843"/>
          </a:xfrm>
        </p:spPr>
        <p:txBody>
          <a:bodyPr>
            <a:noAutofit/>
          </a:bodyPr>
          <a:lstStyle/>
          <a:p>
            <a:r>
              <a:rPr lang="ru-RU" sz="36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itchFamily="34" charset="0"/>
                <a:ea typeface="Araboto-Bold" panose="02000500000000000000" pitchFamily="2" charset="0"/>
                <a:cs typeface="Araboto-Bold" panose="02000500000000000000" pitchFamily="2" charset="0"/>
              </a:rPr>
              <a:t>             Практические инструменты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53" y="1084095"/>
            <a:ext cx="574277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ПРОВЕДЕНИЕ РЕПЕТИЦИЙ</a:t>
            </a:r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822" y="3317164"/>
            <a:ext cx="5406495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ПРОВЕДЕНИЕ СПЕКТАКЛЕЙ</a:t>
            </a:r>
            <a:endParaRPr 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3" y="1444476"/>
            <a:ext cx="5742772" cy="29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2253" y="4540280"/>
            <a:ext cx="5742772" cy="412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Обучение принципам рационального питания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2254" y="5105980"/>
            <a:ext cx="5742772" cy="4074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Семейные ценности (репродуктивное здоровье)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2255" y="5638800"/>
            <a:ext cx="5742772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Составление режима дня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2256" y="6232659"/>
            <a:ext cx="5742772" cy="4872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Двигательная активность, проведение </a:t>
            </a:r>
            <a:r>
              <a:rPr lang="ru-RU" dirty="0">
                <a:solidFill>
                  <a:schemeClr val="accent3"/>
                </a:solidFill>
                <a:latin typeface="Arial Narrow" pitchFamily="34" charset="0"/>
              </a:rPr>
              <a:t>занятий физкультурой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00825" y="1084095"/>
            <a:ext cx="5406488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Информирование о факторах риска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00825" y="1571624"/>
            <a:ext cx="5406493" cy="5524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Информирование о симптомах, принципах лечения и профилактики НИЗ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00825" y="2207850"/>
            <a:ext cx="5406488" cy="4000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Обучение основным симптомам неотложных состояний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00822" y="2723884"/>
            <a:ext cx="5406491" cy="4193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 Narrow" pitchFamily="34" charset="0"/>
              </a:rPr>
              <a:t>Обучение навыкам оказания первой помощи</a:t>
            </a:r>
            <a:endParaRPr lang="ru-RU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686496"/>
            <a:ext cx="5406493" cy="31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38432</TotalTime>
  <Words>1462</Words>
  <Application>Microsoft Office PowerPoint</Application>
  <PresentationFormat>Произвольный</PresentationFormat>
  <Paragraphs>452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             Цель и задачи проекта</vt:lpstr>
      <vt:lpstr>ОбщИЙ КОЭФФИЦИЕНТ смертностИ населения В республике бурятия за 2023 г. (на 100 тыс. населения) </vt:lpstr>
      <vt:lpstr>             Проблематика проекта</vt:lpstr>
      <vt:lpstr>             Актуальность проекта</vt:lpstr>
      <vt:lpstr>             Новаторство проекта</vt:lpstr>
      <vt:lpstr>             Практические инструменты</vt:lpstr>
      <vt:lpstr>             Практические инструменты</vt:lpstr>
      <vt:lpstr>             Описание хода реализации проекта</vt:lpstr>
      <vt:lpstr>             Ресурсы, используемые при реализации проекта</vt:lpstr>
      <vt:lpstr>             Практическая значимость проекта</vt:lpstr>
      <vt:lpstr>             Результаты проекта</vt:lpstr>
      <vt:lpstr>             Результаты проекта</vt:lpstr>
      <vt:lpstr>             Рекомендации и перспективы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«Создание единого цифрового контура в здравоохранении на основе ЕГИСЗ в Республике Бурятия»</dc:title>
  <dc:creator>miac_norboev.ob</dc:creator>
  <cp:lastModifiedBy>User</cp:lastModifiedBy>
  <cp:revision>1780</cp:revision>
  <cp:lastPrinted>2024-07-19T04:37:36Z</cp:lastPrinted>
  <dcterms:created xsi:type="dcterms:W3CDTF">2022-04-11T07:26:40Z</dcterms:created>
  <dcterms:modified xsi:type="dcterms:W3CDTF">2024-11-01T07:15:01Z</dcterms:modified>
</cp:coreProperties>
</file>