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1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5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04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1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62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09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77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2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19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77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3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1CEF9-0D4E-4D63-8989-4CE5828B666D}" type="datetimeFigureOut">
              <a:rPr lang="ru-RU" smtClean="0"/>
              <a:t>20.02.2025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A7321-C0B9-4FF9-9C99-B893EBE8AB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86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6"/>
          <p:cNvSpPr txBox="1">
            <a:spLocks/>
          </p:cNvSpPr>
          <p:nvPr/>
        </p:nvSpPr>
        <p:spPr>
          <a:xfrm>
            <a:off x="752363" y="361297"/>
            <a:ext cx="4104083" cy="13097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Входящая мобильность</a:t>
            </a:r>
          </a:p>
          <a:p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Наши стажеры из 22 вузов: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Заголовок 6"/>
          <p:cNvSpPr txBox="1">
            <a:spLocks/>
          </p:cNvSpPr>
          <p:nvPr/>
        </p:nvSpPr>
        <p:spPr>
          <a:xfrm>
            <a:off x="4902130" y="6407543"/>
            <a:ext cx="4104083" cy="5660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Заголовок 6"/>
          <p:cNvSpPr txBox="1">
            <a:spLocks/>
          </p:cNvSpPr>
          <p:nvPr/>
        </p:nvSpPr>
        <p:spPr>
          <a:xfrm>
            <a:off x="1066569" y="1385022"/>
            <a:ext cx="3475673" cy="4027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Лидеры:</a:t>
            </a:r>
            <a:endParaRPr lang="ru-RU" sz="18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Заголовок 6"/>
          <p:cNvSpPr txBox="1">
            <a:spLocks/>
          </p:cNvSpPr>
          <p:nvPr/>
        </p:nvSpPr>
        <p:spPr>
          <a:xfrm>
            <a:off x="290089" y="1916832"/>
            <a:ext cx="3706948" cy="25626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ННГУ им. Лобачевского — 45 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стажеров</a:t>
            </a:r>
          </a:p>
          <a:p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ИРКУТСКИЙ ГОСУДАРСТВЕННЫЙ МЕДИЦИНСКИЙ УНИВЕРСИТЕТ 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 37 стажеров</a:t>
            </a:r>
          </a:p>
          <a:p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ФГАОУ ВО ПЕРВЫЙ МГМУ ИМ.И.М. СЕЧЕНОВА МИНЗДРАВА РОССИИ (СЕЧЕНОВСКИЙ УНИВЕРСИТЕТ) — 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21 стажер</a:t>
            </a:r>
          </a:p>
          <a:p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 err="1">
                <a:latin typeface="Verdana" panose="020B0604030504040204" pitchFamily="34" charset="0"/>
                <a:ea typeface="Verdana" panose="020B0604030504040204" pitchFamily="34" charset="0"/>
              </a:rPr>
              <a:t>КубГМУ</a:t>
            </a: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 ( Кубанский государственный медицинский университет) — 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15 стажеров</a:t>
            </a:r>
          </a:p>
          <a:p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ФГБОУ ВО "Ярославский государственный медицинский университет" Минздрава России — 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10 стажеров</a:t>
            </a:r>
          </a:p>
          <a:p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</a:p>
          <a:p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НИУ </a:t>
            </a:r>
            <a:r>
              <a:rPr lang="ru-RU" sz="12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БелГУ</a:t>
            </a:r>
            <a:r>
              <a:rPr lang="ru-RU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– 15 стажеров</a:t>
            </a: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lnSpc>
                <a:spcPts val="1600"/>
              </a:lnSpc>
              <a:buClr>
                <a:srgbClr val="EA0A2A"/>
              </a:buClr>
              <a:buFont typeface="Verdana" panose="020B0604030504040204" pitchFamily="34" charset="0"/>
              <a:buChar char="●"/>
            </a:pP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7037" y="1845399"/>
            <a:ext cx="49050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Северо-Западный государственный медицинский университет имени И.И. Мечникова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ГБОУ ВО «Кировский ГМУ» Минздрава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НГПУ им. </a:t>
            </a:r>
            <a:r>
              <a:rPr lang="ru-RU" sz="1200" b="1" dirty="0" err="1">
                <a:latin typeface="Verdana" panose="020B0604030504040204" pitchFamily="34" charset="0"/>
                <a:ea typeface="Verdana" panose="020B0604030504040204" pitchFamily="34" charset="0"/>
              </a:rPr>
              <a:t>К.Минина</a:t>
            </a: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Пермский ГМУ им. </a:t>
            </a:r>
            <a:r>
              <a:rPr lang="ru-RU" sz="1200" b="1" dirty="0" err="1">
                <a:latin typeface="Verdana" panose="020B0604030504040204" pitchFamily="34" charset="0"/>
                <a:ea typeface="Verdana" panose="020B0604030504040204" pitchFamily="34" charset="0"/>
              </a:rPr>
              <a:t>ак</a:t>
            </a: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. Е. А. Вагнера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Тверской государственный медицинский университет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Санкт-Петербургский государственный университет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ВГМУ им. Н.Н. Бурденко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ФГБОУ ВО Ижевская Государственная Медицинская Академия Минздрава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ФГБОУ ВО Смоленский государственный медицинский университет МЗ РФ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ФГАОУ ВО «Белгородский Государственный Национальный Исследовательский Университет»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ФГАОУ ВО РНИМУ им. Н.И. Пирогова Минздрава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Саратовский государственный медицинский университет им. В.И. Разумовского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ФГБОУ ВО Ставропольский ГМУ Минздрава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Уральский государственный медицинский университет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ФГБОУ ВО Сибирский ГМУ Минздрава России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b="1" dirty="0">
                <a:latin typeface="Verdana" panose="020B0604030504040204" pitchFamily="34" charset="0"/>
                <a:ea typeface="Verdana" panose="020B0604030504040204" pitchFamily="34" charset="0"/>
              </a:rPr>
              <a:t>Пензенский Государственный Университет Медицинский Институт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29" y="800781"/>
            <a:ext cx="482347" cy="877826"/>
          </a:xfrm>
          <a:prstGeom prst="rect">
            <a:avLst/>
          </a:prstGeom>
        </p:spPr>
      </p:pic>
      <p:sp>
        <p:nvSpPr>
          <p:cNvPr id="13" name="Заголовок 6"/>
          <p:cNvSpPr txBox="1">
            <a:spLocks/>
          </p:cNvSpPr>
          <p:nvPr/>
        </p:nvSpPr>
        <p:spPr>
          <a:xfrm>
            <a:off x="4424169" y="977032"/>
            <a:ext cx="2734540" cy="69101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</a:rPr>
              <a:t>Участники (менее 10 стажеров)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9026" y="5506580"/>
            <a:ext cx="1369916" cy="121694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51" y="5586401"/>
            <a:ext cx="376836" cy="61410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745" y="5586400"/>
            <a:ext cx="376836" cy="61410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03" y="5586399"/>
            <a:ext cx="376836" cy="61410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706" y="97302"/>
            <a:ext cx="17145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05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Организации-партнеры по исходящей мобильности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468000" lvl="0" algn="just"/>
            <a:r>
              <a:rPr lang="ru-RU" b="1" dirty="0"/>
              <a:t>МБУ ИНО ФГБУ ГНЦ ФМБЦ им. </a:t>
            </a:r>
            <a:r>
              <a:rPr lang="ru-RU" b="1" dirty="0" err="1"/>
              <a:t>Бурназяна</a:t>
            </a:r>
            <a:r>
              <a:rPr lang="ru-RU" b="1" dirty="0"/>
              <a:t> ФМБА России г</a:t>
            </a:r>
            <a:r>
              <a:rPr lang="ru-RU" b="1" dirty="0" smtClean="0"/>
              <a:t>. Москва</a:t>
            </a:r>
            <a:endParaRPr lang="ru-RU" b="1" dirty="0"/>
          </a:p>
          <a:p>
            <a:pPr marL="468000" lvl="0" algn="just"/>
            <a:r>
              <a:rPr lang="ru-RU" b="1" dirty="0"/>
              <a:t>ФГБУ «Национальный медицинский исследовательский центр эндокринологии» Минздрава России </a:t>
            </a:r>
            <a:r>
              <a:rPr lang="ru-RU" b="1" dirty="0" err="1" smtClean="0"/>
              <a:t>г.Москва</a:t>
            </a:r>
            <a:endParaRPr lang="ru-RU" b="1" dirty="0"/>
          </a:p>
          <a:p>
            <a:pPr marL="468000" lvl="0" algn="just"/>
            <a:r>
              <a:rPr lang="ru-RU" b="1" dirty="0"/>
              <a:t>ФГБУ  «Российский научный центр </a:t>
            </a:r>
            <a:r>
              <a:rPr lang="ru-RU" b="1" dirty="0" err="1"/>
              <a:t>рентгенорадиологии</a:t>
            </a:r>
            <a:r>
              <a:rPr lang="ru-RU" b="1" dirty="0"/>
              <a:t>» Министерства здравоохранения Российской Федерации г</a:t>
            </a:r>
            <a:r>
              <a:rPr lang="ru-RU" b="1" dirty="0" smtClean="0"/>
              <a:t>. Москва</a:t>
            </a:r>
            <a:endParaRPr lang="ru-RU" b="1" dirty="0"/>
          </a:p>
          <a:p>
            <a:pPr marL="468000" lvl="0" algn="just"/>
            <a:r>
              <a:rPr lang="ru-RU" b="1" dirty="0"/>
              <a:t>ФГБУ  Федеральный центр сердечно – сосудистой хирургии Минздрава России г</a:t>
            </a:r>
            <a:r>
              <a:rPr lang="ru-RU" b="1" dirty="0" smtClean="0"/>
              <a:t>. Астрахань</a:t>
            </a:r>
            <a:endParaRPr lang="ru-RU" b="1" dirty="0"/>
          </a:p>
          <a:p>
            <a:pPr marL="468000" lvl="0" algn="just"/>
            <a:r>
              <a:rPr lang="ru-RU" b="1" dirty="0"/>
              <a:t>МНРЦ им</a:t>
            </a:r>
            <a:r>
              <a:rPr lang="ru-RU" b="1" dirty="0" smtClean="0"/>
              <a:t>. </a:t>
            </a:r>
            <a:r>
              <a:rPr lang="ru-RU" b="1" dirty="0" err="1" smtClean="0"/>
              <a:t>А.Ф.Цыба</a:t>
            </a:r>
            <a:r>
              <a:rPr lang="ru-RU" b="1" dirty="0" smtClean="0"/>
              <a:t> </a:t>
            </a:r>
            <a:r>
              <a:rPr lang="ru-RU" b="1" dirty="0"/>
              <a:t>– филиал ФГБУ «НМИЦ радиологии» Минздрава России </a:t>
            </a:r>
            <a:r>
              <a:rPr lang="ru-RU" b="1" dirty="0" err="1"/>
              <a:t>г.Обнинск</a:t>
            </a:r>
            <a:r>
              <a:rPr lang="ru-RU" b="1" dirty="0"/>
              <a:t> Калужской области</a:t>
            </a:r>
          </a:p>
          <a:p>
            <a:pPr marL="468000" lvl="0" algn="just"/>
            <a:r>
              <a:rPr lang="ru-RU" b="1" dirty="0"/>
              <a:t>ФГБОУ ВО </a:t>
            </a:r>
            <a:r>
              <a:rPr lang="ru-RU" b="1" dirty="0" smtClean="0"/>
              <a:t>СПБГПМУ Минздрава </a:t>
            </a:r>
            <a:r>
              <a:rPr lang="ru-RU" b="1" dirty="0"/>
              <a:t>России г. Санкт-Петербург</a:t>
            </a:r>
          </a:p>
          <a:p>
            <a:pPr marL="468000" lvl="0" algn="just"/>
            <a:r>
              <a:rPr lang="ru-RU" b="1" dirty="0"/>
              <a:t>в ФГБУ «НМХЦ им. Н.И. Пирогова» г</a:t>
            </a:r>
            <a:r>
              <a:rPr lang="ru-RU" b="1" dirty="0" smtClean="0"/>
              <a:t>. Москва</a:t>
            </a:r>
            <a:endParaRPr lang="ru-RU" b="1" dirty="0"/>
          </a:p>
          <a:p>
            <a:pPr marL="468000" lvl="0" algn="just"/>
            <a:r>
              <a:rPr lang="ru-RU" b="1" dirty="0"/>
              <a:t>ФГБУ «Национальный медицинский исследовательский центр онкологии им. Н.Н</a:t>
            </a:r>
            <a:r>
              <a:rPr lang="ru-RU" b="1" dirty="0" smtClean="0"/>
              <a:t>. Блохина </a:t>
            </a:r>
            <a:r>
              <a:rPr lang="ru-RU" b="1" dirty="0"/>
              <a:t>» Минздрава России г</a:t>
            </a:r>
            <a:r>
              <a:rPr lang="ru-RU" b="1" dirty="0" smtClean="0"/>
              <a:t>. Москва</a:t>
            </a:r>
            <a:endParaRPr lang="ru-RU" b="1" dirty="0"/>
          </a:p>
          <a:p>
            <a:pPr marL="468000" lvl="0" algn="just"/>
            <a:r>
              <a:rPr lang="ru-RU" b="1" dirty="0"/>
              <a:t>ФГБОУ ВО «Самарский государственный медицинский университет» Минздрава России, </a:t>
            </a:r>
            <a:r>
              <a:rPr lang="ru-RU" b="1" dirty="0" smtClean="0"/>
              <a:t>г. Самара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txBody>
          <a:bodyPr>
            <a:normAutofit fontScale="47500" lnSpcReduction="20000"/>
          </a:bodyPr>
          <a:lstStyle/>
          <a:p>
            <a:pPr marL="468000" lvl="0" algn="just"/>
            <a:r>
              <a:rPr lang="ru-RU" b="1" dirty="0"/>
              <a:t>НМИЦ Института трансплантологии и искусственных органов им</a:t>
            </a:r>
            <a:r>
              <a:rPr lang="ru-RU" b="1" dirty="0" smtClean="0"/>
              <a:t>. </a:t>
            </a:r>
            <a:r>
              <a:rPr lang="ru-RU" b="1" dirty="0" err="1" smtClean="0"/>
              <a:t>ак</a:t>
            </a:r>
            <a:r>
              <a:rPr lang="ru-RU" b="1" dirty="0" smtClean="0"/>
              <a:t>. В.И. Шумакова </a:t>
            </a:r>
            <a:r>
              <a:rPr lang="ru-RU" b="1" dirty="0"/>
              <a:t>Минздрава России</a:t>
            </a:r>
          </a:p>
          <a:p>
            <a:pPr marL="468000" lvl="0" algn="just"/>
            <a:r>
              <a:rPr lang="ru-RU" b="1" dirty="0" err="1"/>
              <a:t>Каршинском</a:t>
            </a:r>
            <a:r>
              <a:rPr lang="ru-RU" b="1" dirty="0"/>
              <a:t> государственном университете на медицинском факультете г. Карши (Республика Узбекистан)</a:t>
            </a:r>
          </a:p>
          <a:p>
            <a:pPr marL="468000" lvl="0" algn="just"/>
            <a:r>
              <a:rPr lang="ru-RU" b="1" dirty="0"/>
              <a:t>Ташкентский государственный стоматологический университет  </a:t>
            </a:r>
            <a:r>
              <a:rPr lang="ru-RU" b="1" dirty="0" err="1"/>
              <a:t>г.Ташкент</a:t>
            </a:r>
            <a:r>
              <a:rPr lang="ru-RU" b="1" dirty="0"/>
              <a:t> (Республика Узбекистан)</a:t>
            </a:r>
          </a:p>
          <a:p>
            <a:pPr marL="468000" lvl="0" algn="just"/>
            <a:r>
              <a:rPr lang="ru-RU" b="1" dirty="0" err="1"/>
              <a:t>Ургенчский</a:t>
            </a:r>
            <a:r>
              <a:rPr lang="ru-RU" b="1" dirty="0"/>
              <a:t> филиал Ташкентской медицинской академии г. Ургенч, (Республика Узбекистан)</a:t>
            </a:r>
          </a:p>
          <a:p>
            <a:pPr marL="468000" lvl="0" algn="just"/>
            <a:r>
              <a:rPr lang="ru-RU" b="1" dirty="0"/>
              <a:t>ГАО ДПО «Институт усовершенствования врачей» Минздрава Чувашии, г. Чебоксары</a:t>
            </a:r>
          </a:p>
          <a:p>
            <a:pPr marL="468000" lvl="0" algn="just"/>
            <a:r>
              <a:rPr lang="ru-RU" b="1" dirty="0"/>
              <a:t>Белградский Университет (медицинский факультет), </a:t>
            </a:r>
            <a:r>
              <a:rPr lang="ru-RU" b="1" dirty="0" err="1"/>
              <a:t>г.Белград</a:t>
            </a:r>
            <a:r>
              <a:rPr lang="ru-RU" b="1" dirty="0"/>
              <a:t> (Сербия)</a:t>
            </a:r>
          </a:p>
          <a:p>
            <a:pPr marL="468000" lvl="0" algn="just"/>
            <a:r>
              <a:rPr lang="ru-RU" b="1" dirty="0"/>
              <a:t>Тюменский государственный университет г</a:t>
            </a:r>
            <a:r>
              <a:rPr lang="ru-RU" b="1" dirty="0" smtClean="0"/>
              <a:t>. Тюмень</a:t>
            </a:r>
            <a:endParaRPr lang="ru-RU" b="1" dirty="0"/>
          </a:p>
          <a:p>
            <a:pPr marL="468000" lvl="0" algn="just"/>
            <a:r>
              <a:rPr lang="ru-RU" b="1" dirty="0"/>
              <a:t>Иркутская государственная медицинская академия по последипломному образованию</a:t>
            </a:r>
          </a:p>
          <a:p>
            <a:pPr marL="468000" lvl="0" algn="just"/>
            <a:r>
              <a:rPr lang="ru-RU" b="1" dirty="0"/>
              <a:t>ГБУЗ «ГКБ№ 67 им. </a:t>
            </a:r>
            <a:r>
              <a:rPr lang="ru-RU" b="1" dirty="0" err="1"/>
              <a:t>Ворохобова</a:t>
            </a:r>
            <a:r>
              <a:rPr lang="ru-RU" b="1" dirty="0"/>
              <a:t> ДЗМ</a:t>
            </a:r>
            <a:r>
              <a:rPr lang="ru-RU" b="1" dirty="0" smtClean="0"/>
              <a:t>»</a:t>
            </a:r>
          </a:p>
          <a:p>
            <a:pPr marL="468000" lvl="0" algn="just"/>
            <a:r>
              <a:rPr lang="ru-RU" b="1" dirty="0" smtClean="0"/>
              <a:t>МГУ им. М.В. Ломоносова</a:t>
            </a:r>
          </a:p>
          <a:p>
            <a:pPr marL="468000" algn="just"/>
            <a:r>
              <a:rPr lang="ru-RU" b="1" dirty="0" smtClean="0">
                <a:ea typeface="Verdana" panose="020B0604030504040204" pitchFamily="34" charset="0"/>
              </a:rPr>
              <a:t>Северо-Западный государственный медицинский университет имени И.И. Мечникова</a:t>
            </a:r>
          </a:p>
          <a:p>
            <a:pPr marL="468000" lvl="0"/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2663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393</Words>
  <Application>Microsoft Office PowerPoint</Application>
  <PresentationFormat>Экран (4:3)</PresentationFormat>
  <Paragraphs>55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Организации-партнеры по исходящей мобильности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Поздеева Татьяна Васильевна</dc:creator>
  <cp:lastModifiedBy>Поздеева Татьяна Васильевна</cp:lastModifiedBy>
  <cp:revision>3</cp:revision>
  <dcterms:created xsi:type="dcterms:W3CDTF">2024-06-19T18:10:53Z</dcterms:created>
  <dcterms:modified xsi:type="dcterms:W3CDTF">2025-02-20T17:49:59Z</dcterms:modified>
</cp:coreProperties>
</file>