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0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8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3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3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2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2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5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0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1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0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B091E-B5AD-42F0-9621-3FE1862E40E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862E3-AC09-4B27-96D3-EBCEB3AC0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8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20960"/>
            <a:ext cx="7772400" cy="1470025"/>
          </a:xfrm>
        </p:spPr>
        <p:txBody>
          <a:bodyPr/>
          <a:lstStyle/>
          <a:p>
            <a:r>
              <a:rPr lang="ru-RU" dirty="0" smtClean="0"/>
              <a:t>Академическая мобильность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7107"/>
          <a:stretch/>
        </p:blipFill>
        <p:spPr>
          <a:xfrm>
            <a:off x="329719" y="2348880"/>
            <a:ext cx="8326542" cy="4104456"/>
          </a:xfrm>
          <a:prstGeom prst="rect">
            <a:avLst/>
          </a:prstGeom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271303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25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Академическая мобильность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Академическая мобильность</dc:title>
  <dc:creator>Поздеева Татьяна Васильевна</dc:creator>
  <cp:lastModifiedBy>Поздеева Татьяна Васильевна</cp:lastModifiedBy>
  <cp:revision>1</cp:revision>
  <dcterms:created xsi:type="dcterms:W3CDTF">2025-02-20T19:03:11Z</dcterms:created>
  <dcterms:modified xsi:type="dcterms:W3CDTF">2025-02-20T19:06:40Z</dcterms:modified>
</cp:coreProperties>
</file>