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4"/>
  </p:sldMasterIdLst>
  <p:notesMasterIdLst>
    <p:notesMasterId r:id="rId19"/>
  </p:notesMasterIdLst>
  <p:handoutMasterIdLst>
    <p:handoutMasterId r:id="rId20"/>
  </p:handoutMasterIdLst>
  <p:sldIdLst>
    <p:sldId id="1195" r:id="rId5"/>
    <p:sldId id="1242" r:id="rId6"/>
    <p:sldId id="1243" r:id="rId7"/>
    <p:sldId id="1245" r:id="rId8"/>
    <p:sldId id="1252" r:id="rId9"/>
    <p:sldId id="1253" r:id="rId10"/>
    <p:sldId id="1254" r:id="rId11"/>
    <p:sldId id="1256" r:id="rId12"/>
    <p:sldId id="1255" r:id="rId13"/>
    <p:sldId id="1257" r:id="rId14"/>
    <p:sldId id="1249" r:id="rId15"/>
    <p:sldId id="1250" r:id="rId16"/>
    <p:sldId id="1258" r:id="rId17"/>
    <p:sldId id="1239" r:id="rId18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F3B"/>
    <a:srgbClr val="E6E6E6"/>
    <a:srgbClr val="025CB4"/>
    <a:srgbClr val="F15158"/>
    <a:srgbClr val="FFDDDE"/>
    <a:srgbClr val="FDE9EA"/>
    <a:srgbClr val="FEF0F1"/>
    <a:srgbClr val="F36A70"/>
    <a:srgbClr val="FCE0E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-82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933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F9C1F-4D76-4241-B7B8-C7CEFE9AC24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913580-2561-4253-AB06-9AA358DA5E51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1. Выбрать программу для себя </a:t>
          </a:r>
          <a:endParaRPr lang="ru-RU" dirty="0"/>
        </a:p>
      </dgm:t>
    </dgm:pt>
    <dgm:pt modelId="{8CC16040-7864-41D0-B88F-EDB52E6BA9EC}" type="parTrans" cxnId="{79A167A4-C825-4521-AF1F-6FF0EB889B5F}">
      <dgm:prSet/>
      <dgm:spPr/>
      <dgm:t>
        <a:bodyPr/>
        <a:lstStyle/>
        <a:p>
          <a:endParaRPr lang="ru-RU"/>
        </a:p>
      </dgm:t>
    </dgm:pt>
    <dgm:pt modelId="{917DED1F-6CF8-435B-A988-58A5B132599F}" type="sibTrans" cxnId="{79A167A4-C825-4521-AF1F-6FF0EB889B5F}">
      <dgm:prSet/>
      <dgm:spPr/>
      <dgm:t>
        <a:bodyPr/>
        <a:lstStyle/>
        <a:p>
          <a:endParaRPr lang="ru-RU"/>
        </a:p>
      </dgm:t>
    </dgm:pt>
    <dgm:pt modelId="{63525397-5FBF-465C-880D-F9C356A9C3B9}">
      <dgm:prSet phldrT="[Текст]"/>
      <dgm:spPr/>
      <dgm:t>
        <a:bodyPr/>
        <a:lstStyle/>
        <a:p>
          <a:r>
            <a:rPr lang="ru-RU" dirty="0" smtClean="0"/>
            <a:t>2. Согласовать с руководителем подразделения и принимающей стороной</a:t>
          </a:r>
          <a:endParaRPr lang="ru-RU" dirty="0"/>
        </a:p>
      </dgm:t>
    </dgm:pt>
    <dgm:pt modelId="{DDAC769B-2695-43A4-9BB2-EF8E4CA3D108}" type="parTrans" cxnId="{31FE91C7-1F63-44EE-A3AA-ED62D9577588}">
      <dgm:prSet/>
      <dgm:spPr/>
      <dgm:t>
        <a:bodyPr/>
        <a:lstStyle/>
        <a:p>
          <a:endParaRPr lang="ru-RU"/>
        </a:p>
      </dgm:t>
    </dgm:pt>
    <dgm:pt modelId="{B3FB6957-3834-4052-8984-1A4020D2B57E}" type="sibTrans" cxnId="{31FE91C7-1F63-44EE-A3AA-ED62D9577588}">
      <dgm:prSet/>
      <dgm:spPr/>
      <dgm:t>
        <a:bodyPr/>
        <a:lstStyle/>
        <a:p>
          <a:endParaRPr lang="ru-RU"/>
        </a:p>
      </dgm:t>
    </dgm:pt>
    <dgm:pt modelId="{8F2A9174-CA6B-4040-B0DC-60A0B7B0313A}">
      <dgm:prSet phldrT="[Текст]"/>
      <dgm:spPr>
        <a:ln>
          <a:solidFill>
            <a:schemeClr val="accent2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 smtClean="0"/>
            <a:t>3. Направить заявку в отдел</a:t>
          </a:r>
          <a:endParaRPr lang="ru-RU" dirty="0"/>
        </a:p>
      </dgm:t>
    </dgm:pt>
    <dgm:pt modelId="{AB3B26B5-C773-4FBA-B455-4AE09A1F2FD4}" type="parTrans" cxnId="{2C116463-F35E-4F29-B2DD-044AE83CE78D}">
      <dgm:prSet/>
      <dgm:spPr/>
      <dgm:t>
        <a:bodyPr/>
        <a:lstStyle/>
        <a:p>
          <a:endParaRPr lang="ru-RU"/>
        </a:p>
      </dgm:t>
    </dgm:pt>
    <dgm:pt modelId="{FF4F5BA8-B454-4D68-AA29-E244FA680972}" type="sibTrans" cxnId="{2C116463-F35E-4F29-B2DD-044AE83CE78D}">
      <dgm:prSet/>
      <dgm:spPr/>
      <dgm:t>
        <a:bodyPr/>
        <a:lstStyle/>
        <a:p>
          <a:endParaRPr lang="ru-RU"/>
        </a:p>
      </dgm:t>
    </dgm:pt>
    <dgm:pt modelId="{B9887A13-B8F7-4C83-804C-6EA257196FAF}">
      <dgm:prSet phldrT="[Текст]"/>
      <dgm:spPr/>
      <dgm:t>
        <a:bodyPr/>
        <a:lstStyle/>
        <a:p>
          <a:r>
            <a:rPr lang="ru-RU" dirty="0" smtClean="0"/>
            <a:t>4. Подготовить пакет документов для стажировки (при необходимости инициировать заключение договора услуг (при платной стажировке) или договор о сотрудничестве</a:t>
          </a:r>
          <a:endParaRPr lang="ru-RU" dirty="0"/>
        </a:p>
      </dgm:t>
    </dgm:pt>
    <dgm:pt modelId="{D9091299-0CB2-4B70-BBF0-12BD2929FD47}" type="parTrans" cxnId="{2E992E02-6463-4799-81DA-1A135DDE9675}">
      <dgm:prSet/>
      <dgm:spPr/>
      <dgm:t>
        <a:bodyPr/>
        <a:lstStyle/>
        <a:p>
          <a:endParaRPr lang="ru-RU"/>
        </a:p>
      </dgm:t>
    </dgm:pt>
    <dgm:pt modelId="{2B09BFAB-BA68-41B9-8083-2A27BBB2A645}" type="sibTrans" cxnId="{2E992E02-6463-4799-81DA-1A135DDE9675}">
      <dgm:prSet/>
      <dgm:spPr/>
      <dgm:t>
        <a:bodyPr/>
        <a:lstStyle/>
        <a:p>
          <a:endParaRPr lang="ru-RU"/>
        </a:p>
      </dgm:t>
    </dgm:pt>
    <dgm:pt modelId="{6C795D94-78D6-4320-9A0C-F64CF0BC2B46}">
      <dgm:prSet phldrT="[Текст]"/>
      <dgm:spPr/>
      <dgm:t>
        <a:bodyPr/>
        <a:lstStyle/>
        <a:p>
          <a:r>
            <a:rPr lang="ru-RU" dirty="0" smtClean="0"/>
            <a:t>5. Получить одобрение конкурсной комиссии по академической мобильности</a:t>
          </a:r>
          <a:endParaRPr lang="ru-RU" dirty="0"/>
        </a:p>
      </dgm:t>
    </dgm:pt>
    <dgm:pt modelId="{3A3A7FFE-6901-4FE4-91D7-32B7FC424904}" type="parTrans" cxnId="{2477A59E-ED44-477B-B91E-CE5672655BDF}">
      <dgm:prSet/>
      <dgm:spPr/>
      <dgm:t>
        <a:bodyPr/>
        <a:lstStyle/>
        <a:p>
          <a:endParaRPr lang="ru-RU"/>
        </a:p>
      </dgm:t>
    </dgm:pt>
    <dgm:pt modelId="{F37E3275-EB28-48C4-967C-8671EE781FE8}" type="sibTrans" cxnId="{2477A59E-ED44-477B-B91E-CE5672655BDF}">
      <dgm:prSet/>
      <dgm:spPr/>
      <dgm:t>
        <a:bodyPr/>
        <a:lstStyle/>
        <a:p>
          <a:endParaRPr lang="ru-RU"/>
        </a:p>
      </dgm:t>
    </dgm:pt>
    <dgm:pt modelId="{261E71C2-62B9-4C75-A8A5-A6D94F230386}">
      <dgm:prSet phldrT="[Текст]"/>
      <dgm:spPr/>
      <dgm:t>
        <a:bodyPr/>
        <a:lstStyle/>
        <a:p>
          <a:r>
            <a:rPr lang="ru-RU" dirty="0" smtClean="0"/>
            <a:t>6. Оформить командировку</a:t>
          </a:r>
          <a:endParaRPr lang="ru-RU" dirty="0"/>
        </a:p>
      </dgm:t>
    </dgm:pt>
    <dgm:pt modelId="{FD1AC261-9793-41E3-ACF5-572F802AFDCA}" type="parTrans" cxnId="{FBBB11F8-95AD-4A09-BABC-C420434BC0D6}">
      <dgm:prSet/>
      <dgm:spPr/>
      <dgm:t>
        <a:bodyPr/>
        <a:lstStyle/>
        <a:p>
          <a:endParaRPr lang="ru-RU"/>
        </a:p>
      </dgm:t>
    </dgm:pt>
    <dgm:pt modelId="{09535D85-C315-48C9-8BF1-1008145726AB}" type="sibTrans" cxnId="{FBBB11F8-95AD-4A09-BABC-C420434BC0D6}">
      <dgm:prSet/>
      <dgm:spPr/>
      <dgm:t>
        <a:bodyPr/>
        <a:lstStyle/>
        <a:p>
          <a:endParaRPr lang="ru-RU"/>
        </a:p>
      </dgm:t>
    </dgm:pt>
    <dgm:pt modelId="{FD298569-EEAD-4ADA-9C91-5C609CA54F53}">
      <dgm:prSet phldrT="[Текст]"/>
      <dgm:spPr/>
      <dgm:t>
        <a:bodyPr/>
        <a:lstStyle/>
        <a:p>
          <a:r>
            <a:rPr lang="ru-RU" dirty="0" smtClean="0"/>
            <a:t>7. Пройти стажировку</a:t>
          </a:r>
          <a:endParaRPr lang="ru-RU" dirty="0"/>
        </a:p>
      </dgm:t>
    </dgm:pt>
    <dgm:pt modelId="{60AC1ABA-D60C-4FC9-853D-FE1F17B1DDE9}" type="parTrans" cxnId="{5E972EB1-BEE9-4166-A386-E902EC6627D1}">
      <dgm:prSet/>
      <dgm:spPr/>
      <dgm:t>
        <a:bodyPr/>
        <a:lstStyle/>
        <a:p>
          <a:endParaRPr lang="ru-RU"/>
        </a:p>
      </dgm:t>
    </dgm:pt>
    <dgm:pt modelId="{9A255885-76B4-4993-B741-3C76B4C0EA01}" type="sibTrans" cxnId="{5E972EB1-BEE9-4166-A386-E902EC6627D1}">
      <dgm:prSet/>
      <dgm:spPr/>
      <dgm:t>
        <a:bodyPr/>
        <a:lstStyle/>
        <a:p>
          <a:endParaRPr lang="ru-RU"/>
        </a:p>
      </dgm:t>
    </dgm:pt>
    <dgm:pt modelId="{FBCFABBB-9D86-4C79-A46A-DBB5C8A1041B}">
      <dgm:prSet phldrT="[Текст]"/>
      <dgm:spPr/>
      <dgm:t>
        <a:bodyPr/>
        <a:lstStyle/>
        <a:p>
          <a:r>
            <a:rPr lang="ru-RU" dirty="0" smtClean="0"/>
            <a:t>8. Отчитаться </a:t>
          </a:r>
          <a:endParaRPr lang="ru-RU" dirty="0"/>
        </a:p>
      </dgm:t>
    </dgm:pt>
    <dgm:pt modelId="{4FCD84BF-6129-4C7E-A47D-6FC85A95B4B7}" type="parTrans" cxnId="{64B81BA0-FB9A-4F2B-9E6F-11FBCAD8F2CA}">
      <dgm:prSet/>
      <dgm:spPr/>
      <dgm:t>
        <a:bodyPr/>
        <a:lstStyle/>
        <a:p>
          <a:endParaRPr lang="ru-RU"/>
        </a:p>
      </dgm:t>
    </dgm:pt>
    <dgm:pt modelId="{E0997FC1-4297-42B5-959B-E8EB501F76CF}" type="sibTrans" cxnId="{64B81BA0-FB9A-4F2B-9E6F-11FBCAD8F2CA}">
      <dgm:prSet/>
      <dgm:spPr/>
      <dgm:t>
        <a:bodyPr/>
        <a:lstStyle/>
        <a:p>
          <a:endParaRPr lang="ru-RU"/>
        </a:p>
      </dgm:t>
    </dgm:pt>
    <dgm:pt modelId="{6E17C7BC-FC41-444A-B8EE-DC93E3D5E081}" type="pres">
      <dgm:prSet presAssocID="{918F9C1F-4D76-4241-B7B8-C7CEFE9AC2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A1E93F-7D4F-4CDF-A216-B280C85557CA}" type="pres">
      <dgm:prSet presAssocID="{D0913580-2561-4253-AB06-9AA358DA5E51}" presName="parentLin" presStyleCnt="0"/>
      <dgm:spPr/>
    </dgm:pt>
    <dgm:pt modelId="{5580442D-F4A5-4809-8BFE-E46D36E88BCF}" type="pres">
      <dgm:prSet presAssocID="{D0913580-2561-4253-AB06-9AA358DA5E51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ECF8697-0D9B-4F87-B3E5-99F823369F22}" type="pres">
      <dgm:prSet presAssocID="{D0913580-2561-4253-AB06-9AA358DA5E51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8DD41-5DDD-4608-97F9-9A663E42370C}" type="pres">
      <dgm:prSet presAssocID="{D0913580-2561-4253-AB06-9AA358DA5E51}" presName="negativeSpace" presStyleCnt="0"/>
      <dgm:spPr/>
    </dgm:pt>
    <dgm:pt modelId="{939A7C20-5FAE-4E7A-BB69-38CAF3FE84EA}" type="pres">
      <dgm:prSet presAssocID="{D0913580-2561-4253-AB06-9AA358DA5E51}" presName="childText" presStyleLbl="conFgAcc1" presStyleIdx="0" presStyleCnt="8">
        <dgm:presLayoutVars>
          <dgm:bulletEnabled val="1"/>
        </dgm:presLayoutVars>
      </dgm:prSet>
      <dgm:spPr/>
    </dgm:pt>
    <dgm:pt modelId="{C76D0D2D-5AB7-444D-A776-07E951D88018}" type="pres">
      <dgm:prSet presAssocID="{917DED1F-6CF8-435B-A988-58A5B132599F}" presName="spaceBetweenRectangles" presStyleCnt="0"/>
      <dgm:spPr/>
    </dgm:pt>
    <dgm:pt modelId="{C9415E39-889F-4E6F-A35A-047515FBE3F5}" type="pres">
      <dgm:prSet presAssocID="{63525397-5FBF-465C-880D-F9C356A9C3B9}" presName="parentLin" presStyleCnt="0"/>
      <dgm:spPr/>
    </dgm:pt>
    <dgm:pt modelId="{8E136235-2D4A-4039-80DE-F51CCCE55450}" type="pres">
      <dgm:prSet presAssocID="{63525397-5FBF-465C-880D-F9C356A9C3B9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1CC1B418-B477-48C2-BD2F-4C9BFEEDF296}" type="pres">
      <dgm:prSet presAssocID="{63525397-5FBF-465C-880D-F9C356A9C3B9}" presName="parentText" presStyleLbl="node1" presStyleIdx="1" presStyleCnt="8" custScaleX="107513" custScaleY="98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9BEEE-8B86-450B-A0B5-B863CE7960C4}" type="pres">
      <dgm:prSet presAssocID="{63525397-5FBF-465C-880D-F9C356A9C3B9}" presName="negativeSpace" presStyleCnt="0"/>
      <dgm:spPr/>
    </dgm:pt>
    <dgm:pt modelId="{5FC61129-5503-4F8A-91DE-7988BEFE0C5A}" type="pres">
      <dgm:prSet presAssocID="{63525397-5FBF-465C-880D-F9C356A9C3B9}" presName="childText" presStyleLbl="conFgAcc1" presStyleIdx="1" presStyleCnt="8">
        <dgm:presLayoutVars>
          <dgm:bulletEnabled val="1"/>
        </dgm:presLayoutVars>
      </dgm:prSet>
      <dgm:spPr/>
    </dgm:pt>
    <dgm:pt modelId="{D4BB52A2-37A2-4873-B0B6-F60D7FD5BB41}" type="pres">
      <dgm:prSet presAssocID="{B3FB6957-3834-4052-8984-1A4020D2B57E}" presName="spaceBetweenRectangles" presStyleCnt="0"/>
      <dgm:spPr/>
    </dgm:pt>
    <dgm:pt modelId="{CE0A191D-1E78-4517-9BB9-B51E0FB18A10}" type="pres">
      <dgm:prSet presAssocID="{8F2A9174-CA6B-4040-B0DC-60A0B7B0313A}" presName="parentLin" presStyleCnt="0"/>
      <dgm:spPr/>
    </dgm:pt>
    <dgm:pt modelId="{D60E1CD3-B68D-4B6B-BD2B-782FCE9102F7}" type="pres">
      <dgm:prSet presAssocID="{8F2A9174-CA6B-4040-B0DC-60A0B7B0313A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16E6935B-B203-4398-8E5E-6D1DA3882E9D}" type="pres">
      <dgm:prSet presAssocID="{8F2A9174-CA6B-4040-B0DC-60A0B7B0313A}" presName="parentText" presStyleLbl="node1" presStyleIdx="2" presStyleCnt="8" custScaleX="667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F46F1-A4E0-4F78-B991-F79B4E0D020E}" type="pres">
      <dgm:prSet presAssocID="{8F2A9174-CA6B-4040-B0DC-60A0B7B0313A}" presName="negativeSpace" presStyleCnt="0"/>
      <dgm:spPr/>
    </dgm:pt>
    <dgm:pt modelId="{9CD16807-639C-4A43-8810-2BB87A4D3386}" type="pres">
      <dgm:prSet presAssocID="{8F2A9174-CA6B-4040-B0DC-60A0B7B0313A}" presName="childText" presStyleLbl="conFgAcc1" presStyleIdx="2" presStyleCnt="8">
        <dgm:presLayoutVars>
          <dgm:bulletEnabled val="1"/>
        </dgm:presLayoutVars>
      </dgm:prSet>
      <dgm:spPr/>
    </dgm:pt>
    <dgm:pt modelId="{1D8D87C2-7EA5-4276-AF4C-5CF9033CBED1}" type="pres">
      <dgm:prSet presAssocID="{FF4F5BA8-B454-4D68-AA29-E244FA680972}" presName="spaceBetweenRectangles" presStyleCnt="0"/>
      <dgm:spPr/>
    </dgm:pt>
    <dgm:pt modelId="{346C13DE-BE92-4ACC-8467-DEBE49732E88}" type="pres">
      <dgm:prSet presAssocID="{B9887A13-B8F7-4C83-804C-6EA257196FAF}" presName="parentLin" presStyleCnt="0"/>
      <dgm:spPr/>
    </dgm:pt>
    <dgm:pt modelId="{6884D55A-4908-4C61-82F1-5B95D21946B8}" type="pres">
      <dgm:prSet presAssocID="{B9887A13-B8F7-4C83-804C-6EA257196FAF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70D67EB2-F67A-45CC-B9E8-E4C4CDBF5A0C}" type="pres">
      <dgm:prSet presAssocID="{B9887A13-B8F7-4C83-804C-6EA257196FAF}" presName="parentText" presStyleLbl="node1" presStyleIdx="3" presStyleCnt="8" custScaleX="1149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36B16-716C-4CB1-9DCA-B9EFAFF49514}" type="pres">
      <dgm:prSet presAssocID="{B9887A13-B8F7-4C83-804C-6EA257196FAF}" presName="negativeSpace" presStyleCnt="0"/>
      <dgm:spPr/>
    </dgm:pt>
    <dgm:pt modelId="{58B01CE9-94E0-4EF4-881E-923F412374C9}" type="pres">
      <dgm:prSet presAssocID="{B9887A13-B8F7-4C83-804C-6EA257196FAF}" presName="childText" presStyleLbl="conFgAcc1" presStyleIdx="3" presStyleCnt="8">
        <dgm:presLayoutVars>
          <dgm:bulletEnabled val="1"/>
        </dgm:presLayoutVars>
      </dgm:prSet>
      <dgm:spPr/>
    </dgm:pt>
    <dgm:pt modelId="{77F410D1-1A60-479B-A259-D8E9E597065A}" type="pres">
      <dgm:prSet presAssocID="{2B09BFAB-BA68-41B9-8083-2A27BBB2A645}" presName="spaceBetweenRectangles" presStyleCnt="0"/>
      <dgm:spPr/>
    </dgm:pt>
    <dgm:pt modelId="{40F01288-DA95-414C-9C24-138022B9F201}" type="pres">
      <dgm:prSet presAssocID="{6C795D94-78D6-4320-9A0C-F64CF0BC2B46}" presName="parentLin" presStyleCnt="0"/>
      <dgm:spPr/>
    </dgm:pt>
    <dgm:pt modelId="{1E1C92F4-0165-44C0-9E22-0717ED179BC3}" type="pres">
      <dgm:prSet presAssocID="{6C795D94-78D6-4320-9A0C-F64CF0BC2B46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30E01A60-D1D9-4723-A7CE-F75970C1FF06}" type="pres">
      <dgm:prSet presAssocID="{6C795D94-78D6-4320-9A0C-F64CF0BC2B46}" presName="parentText" presStyleLbl="node1" presStyleIdx="4" presStyleCnt="8" custScaleX="1208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6F9C9-1A9F-4408-9273-4D85DE4D676D}" type="pres">
      <dgm:prSet presAssocID="{6C795D94-78D6-4320-9A0C-F64CF0BC2B46}" presName="negativeSpace" presStyleCnt="0"/>
      <dgm:spPr/>
    </dgm:pt>
    <dgm:pt modelId="{FBBED5ED-6D87-4E2D-942C-A48E2017BDFF}" type="pres">
      <dgm:prSet presAssocID="{6C795D94-78D6-4320-9A0C-F64CF0BC2B46}" presName="childText" presStyleLbl="conFgAcc1" presStyleIdx="4" presStyleCnt="8">
        <dgm:presLayoutVars>
          <dgm:bulletEnabled val="1"/>
        </dgm:presLayoutVars>
      </dgm:prSet>
      <dgm:spPr/>
    </dgm:pt>
    <dgm:pt modelId="{4DB23129-E434-4ED5-A844-20456B03C706}" type="pres">
      <dgm:prSet presAssocID="{F37E3275-EB28-48C4-967C-8671EE781FE8}" presName="spaceBetweenRectangles" presStyleCnt="0"/>
      <dgm:spPr/>
    </dgm:pt>
    <dgm:pt modelId="{EE6C0986-A3CA-4D92-B69E-D28E34B960D0}" type="pres">
      <dgm:prSet presAssocID="{261E71C2-62B9-4C75-A8A5-A6D94F230386}" presName="parentLin" presStyleCnt="0"/>
      <dgm:spPr/>
    </dgm:pt>
    <dgm:pt modelId="{2B5FFFFA-4402-42DD-9FEC-1617A87CF290}" type="pres">
      <dgm:prSet presAssocID="{261E71C2-62B9-4C75-A8A5-A6D94F230386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64C5A00F-4B08-405A-9D9F-18D9605C88D0}" type="pres">
      <dgm:prSet presAssocID="{261E71C2-62B9-4C75-A8A5-A6D94F230386}" presName="parentText" presStyleLbl="node1" presStyleIdx="5" presStyleCnt="8" custScaleX="1011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5E8FF-2425-4BE2-BA1C-D41E3947761C}" type="pres">
      <dgm:prSet presAssocID="{261E71C2-62B9-4C75-A8A5-A6D94F230386}" presName="negativeSpace" presStyleCnt="0"/>
      <dgm:spPr/>
    </dgm:pt>
    <dgm:pt modelId="{4668B285-5AE1-4BC0-9E34-D22A308FE836}" type="pres">
      <dgm:prSet presAssocID="{261E71C2-62B9-4C75-A8A5-A6D94F230386}" presName="childText" presStyleLbl="conFgAcc1" presStyleIdx="5" presStyleCnt="8">
        <dgm:presLayoutVars>
          <dgm:bulletEnabled val="1"/>
        </dgm:presLayoutVars>
      </dgm:prSet>
      <dgm:spPr/>
    </dgm:pt>
    <dgm:pt modelId="{F90F30CE-64C5-4AF2-9F29-D2A5A2891ADD}" type="pres">
      <dgm:prSet presAssocID="{09535D85-C315-48C9-8BF1-1008145726AB}" presName="spaceBetweenRectangles" presStyleCnt="0"/>
      <dgm:spPr/>
    </dgm:pt>
    <dgm:pt modelId="{D3DE8197-1A04-428C-9C29-7DB4CDA4E9E8}" type="pres">
      <dgm:prSet presAssocID="{FD298569-EEAD-4ADA-9C91-5C609CA54F53}" presName="parentLin" presStyleCnt="0"/>
      <dgm:spPr/>
    </dgm:pt>
    <dgm:pt modelId="{BE0F232C-38B5-4270-BB17-EB5BBEB57C1E}" type="pres">
      <dgm:prSet presAssocID="{FD298569-EEAD-4ADA-9C91-5C609CA54F53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7C55E212-96C9-40E9-9854-663B5A7539E1}" type="pres">
      <dgm:prSet presAssocID="{FD298569-EEAD-4ADA-9C91-5C609CA54F53}" presName="parentText" presStyleLbl="node1" presStyleIdx="6" presStyleCnt="8" custScaleX="124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22AA5-B117-491D-B13A-5E026DE3775B}" type="pres">
      <dgm:prSet presAssocID="{FD298569-EEAD-4ADA-9C91-5C609CA54F53}" presName="negativeSpace" presStyleCnt="0"/>
      <dgm:spPr/>
    </dgm:pt>
    <dgm:pt modelId="{DC9349FB-C298-4B08-88CE-7088E989A0A5}" type="pres">
      <dgm:prSet presAssocID="{FD298569-EEAD-4ADA-9C91-5C609CA54F53}" presName="childText" presStyleLbl="conFgAcc1" presStyleIdx="6" presStyleCnt="8">
        <dgm:presLayoutVars>
          <dgm:bulletEnabled val="1"/>
        </dgm:presLayoutVars>
      </dgm:prSet>
      <dgm:spPr/>
    </dgm:pt>
    <dgm:pt modelId="{25FF00E9-73E3-4D77-B304-F288A273280B}" type="pres">
      <dgm:prSet presAssocID="{9A255885-76B4-4993-B741-3C76B4C0EA01}" presName="spaceBetweenRectangles" presStyleCnt="0"/>
      <dgm:spPr/>
    </dgm:pt>
    <dgm:pt modelId="{48F8347B-3430-47FF-8509-796800511ADB}" type="pres">
      <dgm:prSet presAssocID="{FBCFABBB-9D86-4C79-A46A-DBB5C8A1041B}" presName="parentLin" presStyleCnt="0"/>
      <dgm:spPr/>
    </dgm:pt>
    <dgm:pt modelId="{93935F9A-7BFC-4341-B43E-E7033D633671}" type="pres">
      <dgm:prSet presAssocID="{FBCFABBB-9D86-4C79-A46A-DBB5C8A1041B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99B48B6C-60A8-45A3-8876-3D85FDAC651C}" type="pres">
      <dgm:prSet presAssocID="{FBCFABBB-9D86-4C79-A46A-DBB5C8A1041B}" presName="parentText" presStyleLbl="node1" presStyleIdx="7" presStyleCnt="8" custScaleX="88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D08C3-9ADF-452E-9FC5-26770C04301B}" type="pres">
      <dgm:prSet presAssocID="{FBCFABBB-9D86-4C79-A46A-DBB5C8A1041B}" presName="negativeSpace" presStyleCnt="0"/>
      <dgm:spPr/>
    </dgm:pt>
    <dgm:pt modelId="{A6BA45C4-29C9-47B8-A9CC-CD9DB398415A}" type="pres">
      <dgm:prSet presAssocID="{FBCFABBB-9D86-4C79-A46A-DBB5C8A1041B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DA59AC41-ED4F-4585-ADAC-9E2B928B0FFC}" type="presOf" srcId="{6C795D94-78D6-4320-9A0C-F64CF0BC2B46}" destId="{1E1C92F4-0165-44C0-9E22-0717ED179BC3}" srcOrd="0" destOrd="0" presId="urn:microsoft.com/office/officeart/2005/8/layout/list1"/>
    <dgm:cxn modelId="{82F7EE0C-ADBA-4FFA-B6D1-66673406B305}" type="presOf" srcId="{FD298569-EEAD-4ADA-9C91-5C609CA54F53}" destId="{BE0F232C-38B5-4270-BB17-EB5BBEB57C1E}" srcOrd="0" destOrd="0" presId="urn:microsoft.com/office/officeart/2005/8/layout/list1"/>
    <dgm:cxn modelId="{C54AAB65-D733-4581-BA38-F9696904F3A5}" type="presOf" srcId="{B9887A13-B8F7-4C83-804C-6EA257196FAF}" destId="{6884D55A-4908-4C61-82F1-5B95D21946B8}" srcOrd="0" destOrd="0" presId="urn:microsoft.com/office/officeart/2005/8/layout/list1"/>
    <dgm:cxn modelId="{49F279CE-2F5B-42E9-9C59-68C9FB7DB90E}" type="presOf" srcId="{63525397-5FBF-465C-880D-F9C356A9C3B9}" destId="{8E136235-2D4A-4039-80DE-F51CCCE55450}" srcOrd="0" destOrd="0" presId="urn:microsoft.com/office/officeart/2005/8/layout/list1"/>
    <dgm:cxn modelId="{C573F355-B5AC-45AF-931F-947937B99405}" type="presOf" srcId="{261E71C2-62B9-4C75-A8A5-A6D94F230386}" destId="{64C5A00F-4B08-405A-9D9F-18D9605C88D0}" srcOrd="1" destOrd="0" presId="urn:microsoft.com/office/officeart/2005/8/layout/list1"/>
    <dgm:cxn modelId="{FBBB11F8-95AD-4A09-BABC-C420434BC0D6}" srcId="{918F9C1F-4D76-4241-B7B8-C7CEFE9AC24A}" destId="{261E71C2-62B9-4C75-A8A5-A6D94F230386}" srcOrd="5" destOrd="0" parTransId="{FD1AC261-9793-41E3-ACF5-572F802AFDCA}" sibTransId="{09535D85-C315-48C9-8BF1-1008145726AB}"/>
    <dgm:cxn modelId="{62DF34D6-4782-4BCA-9B3C-6E2EDD3BEF74}" type="presOf" srcId="{261E71C2-62B9-4C75-A8A5-A6D94F230386}" destId="{2B5FFFFA-4402-42DD-9FEC-1617A87CF290}" srcOrd="0" destOrd="0" presId="urn:microsoft.com/office/officeart/2005/8/layout/list1"/>
    <dgm:cxn modelId="{08A62B89-10BA-47FD-B5A3-89F2D34DB2B4}" type="presOf" srcId="{FBCFABBB-9D86-4C79-A46A-DBB5C8A1041B}" destId="{93935F9A-7BFC-4341-B43E-E7033D633671}" srcOrd="0" destOrd="0" presId="urn:microsoft.com/office/officeart/2005/8/layout/list1"/>
    <dgm:cxn modelId="{C0D8CDC2-C2DA-4882-ABA0-983E31C6ECAF}" type="presOf" srcId="{6C795D94-78D6-4320-9A0C-F64CF0BC2B46}" destId="{30E01A60-D1D9-4723-A7CE-F75970C1FF06}" srcOrd="1" destOrd="0" presId="urn:microsoft.com/office/officeart/2005/8/layout/list1"/>
    <dgm:cxn modelId="{C6B5FAB6-8F86-4687-AA81-B4D1C4F96C4A}" type="presOf" srcId="{D0913580-2561-4253-AB06-9AA358DA5E51}" destId="{5580442D-F4A5-4809-8BFE-E46D36E88BCF}" srcOrd="0" destOrd="0" presId="urn:microsoft.com/office/officeart/2005/8/layout/list1"/>
    <dgm:cxn modelId="{DD33CBCC-43DF-43B1-935C-A9252DF95237}" type="presOf" srcId="{D0913580-2561-4253-AB06-9AA358DA5E51}" destId="{EECF8697-0D9B-4F87-B3E5-99F823369F22}" srcOrd="1" destOrd="0" presId="urn:microsoft.com/office/officeart/2005/8/layout/list1"/>
    <dgm:cxn modelId="{41443E7B-EE10-42A6-ADF1-635E48F0A7D6}" type="presOf" srcId="{918F9C1F-4D76-4241-B7B8-C7CEFE9AC24A}" destId="{6E17C7BC-FC41-444A-B8EE-DC93E3D5E081}" srcOrd="0" destOrd="0" presId="urn:microsoft.com/office/officeart/2005/8/layout/list1"/>
    <dgm:cxn modelId="{2E992E02-6463-4799-81DA-1A135DDE9675}" srcId="{918F9C1F-4D76-4241-B7B8-C7CEFE9AC24A}" destId="{B9887A13-B8F7-4C83-804C-6EA257196FAF}" srcOrd="3" destOrd="0" parTransId="{D9091299-0CB2-4B70-BBF0-12BD2929FD47}" sibTransId="{2B09BFAB-BA68-41B9-8083-2A27BBB2A645}"/>
    <dgm:cxn modelId="{31FE91C7-1F63-44EE-A3AA-ED62D9577588}" srcId="{918F9C1F-4D76-4241-B7B8-C7CEFE9AC24A}" destId="{63525397-5FBF-465C-880D-F9C356A9C3B9}" srcOrd="1" destOrd="0" parTransId="{DDAC769B-2695-43A4-9BB2-EF8E4CA3D108}" sibTransId="{B3FB6957-3834-4052-8984-1A4020D2B57E}"/>
    <dgm:cxn modelId="{FE035724-0F6D-44D7-A88D-F4AD18B08D11}" type="presOf" srcId="{8F2A9174-CA6B-4040-B0DC-60A0B7B0313A}" destId="{16E6935B-B203-4398-8E5E-6D1DA3882E9D}" srcOrd="1" destOrd="0" presId="urn:microsoft.com/office/officeart/2005/8/layout/list1"/>
    <dgm:cxn modelId="{A197D662-7A8B-4A95-A086-349E278791E8}" type="presOf" srcId="{63525397-5FBF-465C-880D-F9C356A9C3B9}" destId="{1CC1B418-B477-48C2-BD2F-4C9BFEEDF296}" srcOrd="1" destOrd="0" presId="urn:microsoft.com/office/officeart/2005/8/layout/list1"/>
    <dgm:cxn modelId="{2C116463-F35E-4F29-B2DD-044AE83CE78D}" srcId="{918F9C1F-4D76-4241-B7B8-C7CEFE9AC24A}" destId="{8F2A9174-CA6B-4040-B0DC-60A0B7B0313A}" srcOrd="2" destOrd="0" parTransId="{AB3B26B5-C773-4FBA-B455-4AE09A1F2FD4}" sibTransId="{FF4F5BA8-B454-4D68-AA29-E244FA680972}"/>
    <dgm:cxn modelId="{64B81BA0-FB9A-4F2B-9E6F-11FBCAD8F2CA}" srcId="{918F9C1F-4D76-4241-B7B8-C7CEFE9AC24A}" destId="{FBCFABBB-9D86-4C79-A46A-DBB5C8A1041B}" srcOrd="7" destOrd="0" parTransId="{4FCD84BF-6129-4C7E-A47D-6FC85A95B4B7}" sibTransId="{E0997FC1-4297-42B5-959B-E8EB501F76CF}"/>
    <dgm:cxn modelId="{5E972EB1-BEE9-4166-A386-E902EC6627D1}" srcId="{918F9C1F-4D76-4241-B7B8-C7CEFE9AC24A}" destId="{FD298569-EEAD-4ADA-9C91-5C609CA54F53}" srcOrd="6" destOrd="0" parTransId="{60AC1ABA-D60C-4FC9-853D-FE1F17B1DDE9}" sibTransId="{9A255885-76B4-4993-B741-3C76B4C0EA01}"/>
    <dgm:cxn modelId="{83936052-D894-4021-87F8-A20F998A7031}" type="presOf" srcId="{FBCFABBB-9D86-4C79-A46A-DBB5C8A1041B}" destId="{99B48B6C-60A8-45A3-8876-3D85FDAC651C}" srcOrd="1" destOrd="0" presId="urn:microsoft.com/office/officeart/2005/8/layout/list1"/>
    <dgm:cxn modelId="{EB4D4046-B20D-4076-83DE-C43E5598C440}" type="presOf" srcId="{FD298569-EEAD-4ADA-9C91-5C609CA54F53}" destId="{7C55E212-96C9-40E9-9854-663B5A7539E1}" srcOrd="1" destOrd="0" presId="urn:microsoft.com/office/officeart/2005/8/layout/list1"/>
    <dgm:cxn modelId="{2477A59E-ED44-477B-B91E-CE5672655BDF}" srcId="{918F9C1F-4D76-4241-B7B8-C7CEFE9AC24A}" destId="{6C795D94-78D6-4320-9A0C-F64CF0BC2B46}" srcOrd="4" destOrd="0" parTransId="{3A3A7FFE-6901-4FE4-91D7-32B7FC424904}" sibTransId="{F37E3275-EB28-48C4-967C-8671EE781FE8}"/>
    <dgm:cxn modelId="{79A167A4-C825-4521-AF1F-6FF0EB889B5F}" srcId="{918F9C1F-4D76-4241-B7B8-C7CEFE9AC24A}" destId="{D0913580-2561-4253-AB06-9AA358DA5E51}" srcOrd="0" destOrd="0" parTransId="{8CC16040-7864-41D0-B88F-EDB52E6BA9EC}" sibTransId="{917DED1F-6CF8-435B-A988-58A5B132599F}"/>
    <dgm:cxn modelId="{DBDAA2FE-ACEC-4FCA-8037-CC7E5DBE098F}" type="presOf" srcId="{8F2A9174-CA6B-4040-B0DC-60A0B7B0313A}" destId="{D60E1CD3-B68D-4B6B-BD2B-782FCE9102F7}" srcOrd="0" destOrd="0" presId="urn:microsoft.com/office/officeart/2005/8/layout/list1"/>
    <dgm:cxn modelId="{B93834F5-53DC-4D58-A7C1-D7820DA05553}" type="presOf" srcId="{B9887A13-B8F7-4C83-804C-6EA257196FAF}" destId="{70D67EB2-F67A-45CC-B9E8-E4C4CDBF5A0C}" srcOrd="1" destOrd="0" presId="urn:microsoft.com/office/officeart/2005/8/layout/list1"/>
    <dgm:cxn modelId="{589ACD81-FB65-414F-9340-3955720F2E36}" type="presParOf" srcId="{6E17C7BC-FC41-444A-B8EE-DC93E3D5E081}" destId="{54A1E93F-7D4F-4CDF-A216-B280C85557CA}" srcOrd="0" destOrd="0" presId="urn:microsoft.com/office/officeart/2005/8/layout/list1"/>
    <dgm:cxn modelId="{05EC9CCF-3277-4A6E-AA05-54EBEF3120A7}" type="presParOf" srcId="{54A1E93F-7D4F-4CDF-A216-B280C85557CA}" destId="{5580442D-F4A5-4809-8BFE-E46D36E88BCF}" srcOrd="0" destOrd="0" presId="urn:microsoft.com/office/officeart/2005/8/layout/list1"/>
    <dgm:cxn modelId="{FDC9F179-5477-4A9F-8DBF-EDB827C803F8}" type="presParOf" srcId="{54A1E93F-7D4F-4CDF-A216-B280C85557CA}" destId="{EECF8697-0D9B-4F87-B3E5-99F823369F22}" srcOrd="1" destOrd="0" presId="urn:microsoft.com/office/officeart/2005/8/layout/list1"/>
    <dgm:cxn modelId="{108417AD-9D8A-43E5-A95B-6FB6C78BDAAF}" type="presParOf" srcId="{6E17C7BC-FC41-444A-B8EE-DC93E3D5E081}" destId="{9B28DD41-5DDD-4608-97F9-9A663E42370C}" srcOrd="1" destOrd="0" presId="urn:microsoft.com/office/officeart/2005/8/layout/list1"/>
    <dgm:cxn modelId="{5E2C8472-2D36-4104-9AE7-38DBC7905565}" type="presParOf" srcId="{6E17C7BC-FC41-444A-B8EE-DC93E3D5E081}" destId="{939A7C20-5FAE-4E7A-BB69-38CAF3FE84EA}" srcOrd="2" destOrd="0" presId="urn:microsoft.com/office/officeart/2005/8/layout/list1"/>
    <dgm:cxn modelId="{81CDB476-ECE2-4411-972D-5C0E052500B3}" type="presParOf" srcId="{6E17C7BC-FC41-444A-B8EE-DC93E3D5E081}" destId="{C76D0D2D-5AB7-444D-A776-07E951D88018}" srcOrd="3" destOrd="0" presId="urn:microsoft.com/office/officeart/2005/8/layout/list1"/>
    <dgm:cxn modelId="{0BD1EF1D-9AFC-4804-9730-BE2AC620E890}" type="presParOf" srcId="{6E17C7BC-FC41-444A-B8EE-DC93E3D5E081}" destId="{C9415E39-889F-4E6F-A35A-047515FBE3F5}" srcOrd="4" destOrd="0" presId="urn:microsoft.com/office/officeart/2005/8/layout/list1"/>
    <dgm:cxn modelId="{0F8FAA56-FB66-44F8-9B0D-C9B965954692}" type="presParOf" srcId="{C9415E39-889F-4E6F-A35A-047515FBE3F5}" destId="{8E136235-2D4A-4039-80DE-F51CCCE55450}" srcOrd="0" destOrd="0" presId="urn:microsoft.com/office/officeart/2005/8/layout/list1"/>
    <dgm:cxn modelId="{73241835-AB0B-444A-B45F-EF4AD2FFD50B}" type="presParOf" srcId="{C9415E39-889F-4E6F-A35A-047515FBE3F5}" destId="{1CC1B418-B477-48C2-BD2F-4C9BFEEDF296}" srcOrd="1" destOrd="0" presId="urn:microsoft.com/office/officeart/2005/8/layout/list1"/>
    <dgm:cxn modelId="{46294D5A-C771-4F0E-97A8-06C36C59184E}" type="presParOf" srcId="{6E17C7BC-FC41-444A-B8EE-DC93E3D5E081}" destId="{BD49BEEE-8B86-450B-A0B5-B863CE7960C4}" srcOrd="5" destOrd="0" presId="urn:microsoft.com/office/officeart/2005/8/layout/list1"/>
    <dgm:cxn modelId="{B3164559-A1E6-4F2F-9952-B78CC6A3EA2F}" type="presParOf" srcId="{6E17C7BC-FC41-444A-B8EE-DC93E3D5E081}" destId="{5FC61129-5503-4F8A-91DE-7988BEFE0C5A}" srcOrd="6" destOrd="0" presId="urn:microsoft.com/office/officeart/2005/8/layout/list1"/>
    <dgm:cxn modelId="{BF772C87-34BB-40D4-9D7C-C41250A8F9B3}" type="presParOf" srcId="{6E17C7BC-FC41-444A-B8EE-DC93E3D5E081}" destId="{D4BB52A2-37A2-4873-B0B6-F60D7FD5BB41}" srcOrd="7" destOrd="0" presId="urn:microsoft.com/office/officeart/2005/8/layout/list1"/>
    <dgm:cxn modelId="{0F444A25-9D7F-4C93-ADFA-7DC3B852A31D}" type="presParOf" srcId="{6E17C7BC-FC41-444A-B8EE-DC93E3D5E081}" destId="{CE0A191D-1E78-4517-9BB9-B51E0FB18A10}" srcOrd="8" destOrd="0" presId="urn:microsoft.com/office/officeart/2005/8/layout/list1"/>
    <dgm:cxn modelId="{4DFE2A43-4B2E-4194-993E-EEB54EFC1A99}" type="presParOf" srcId="{CE0A191D-1E78-4517-9BB9-B51E0FB18A10}" destId="{D60E1CD3-B68D-4B6B-BD2B-782FCE9102F7}" srcOrd="0" destOrd="0" presId="urn:microsoft.com/office/officeart/2005/8/layout/list1"/>
    <dgm:cxn modelId="{C88F89F8-250B-49DB-879B-D7E6F3968AAD}" type="presParOf" srcId="{CE0A191D-1E78-4517-9BB9-B51E0FB18A10}" destId="{16E6935B-B203-4398-8E5E-6D1DA3882E9D}" srcOrd="1" destOrd="0" presId="urn:microsoft.com/office/officeart/2005/8/layout/list1"/>
    <dgm:cxn modelId="{54C4FFE0-617F-44D3-B780-E532147BB3EB}" type="presParOf" srcId="{6E17C7BC-FC41-444A-B8EE-DC93E3D5E081}" destId="{938F46F1-A4E0-4F78-B991-F79B4E0D020E}" srcOrd="9" destOrd="0" presId="urn:microsoft.com/office/officeart/2005/8/layout/list1"/>
    <dgm:cxn modelId="{BD737458-00EE-4905-9D02-8B21526188C2}" type="presParOf" srcId="{6E17C7BC-FC41-444A-B8EE-DC93E3D5E081}" destId="{9CD16807-639C-4A43-8810-2BB87A4D3386}" srcOrd="10" destOrd="0" presId="urn:microsoft.com/office/officeart/2005/8/layout/list1"/>
    <dgm:cxn modelId="{6516B99A-14EA-4D87-8EC5-B60193C2806F}" type="presParOf" srcId="{6E17C7BC-FC41-444A-B8EE-DC93E3D5E081}" destId="{1D8D87C2-7EA5-4276-AF4C-5CF9033CBED1}" srcOrd="11" destOrd="0" presId="urn:microsoft.com/office/officeart/2005/8/layout/list1"/>
    <dgm:cxn modelId="{6481EDC7-03E3-423A-8562-DF0F1054BF70}" type="presParOf" srcId="{6E17C7BC-FC41-444A-B8EE-DC93E3D5E081}" destId="{346C13DE-BE92-4ACC-8467-DEBE49732E88}" srcOrd="12" destOrd="0" presId="urn:microsoft.com/office/officeart/2005/8/layout/list1"/>
    <dgm:cxn modelId="{BDBCD7F4-4DAA-42BD-9D5D-5C0485FA89EE}" type="presParOf" srcId="{346C13DE-BE92-4ACC-8467-DEBE49732E88}" destId="{6884D55A-4908-4C61-82F1-5B95D21946B8}" srcOrd="0" destOrd="0" presId="urn:microsoft.com/office/officeart/2005/8/layout/list1"/>
    <dgm:cxn modelId="{8EE8195D-F84E-462F-BD75-4E39B44F6C2A}" type="presParOf" srcId="{346C13DE-BE92-4ACC-8467-DEBE49732E88}" destId="{70D67EB2-F67A-45CC-B9E8-E4C4CDBF5A0C}" srcOrd="1" destOrd="0" presId="urn:microsoft.com/office/officeart/2005/8/layout/list1"/>
    <dgm:cxn modelId="{678F45F4-9914-47C7-A3F2-A15C76350686}" type="presParOf" srcId="{6E17C7BC-FC41-444A-B8EE-DC93E3D5E081}" destId="{C2E36B16-716C-4CB1-9DCA-B9EFAFF49514}" srcOrd="13" destOrd="0" presId="urn:microsoft.com/office/officeart/2005/8/layout/list1"/>
    <dgm:cxn modelId="{30975743-2819-47F0-A42F-7BC5EB9A5250}" type="presParOf" srcId="{6E17C7BC-FC41-444A-B8EE-DC93E3D5E081}" destId="{58B01CE9-94E0-4EF4-881E-923F412374C9}" srcOrd="14" destOrd="0" presId="urn:microsoft.com/office/officeart/2005/8/layout/list1"/>
    <dgm:cxn modelId="{60B84A54-7642-47D7-9735-8F1EEBAE3165}" type="presParOf" srcId="{6E17C7BC-FC41-444A-B8EE-DC93E3D5E081}" destId="{77F410D1-1A60-479B-A259-D8E9E597065A}" srcOrd="15" destOrd="0" presId="urn:microsoft.com/office/officeart/2005/8/layout/list1"/>
    <dgm:cxn modelId="{06E63EE2-D02C-44C8-916D-3706AB539672}" type="presParOf" srcId="{6E17C7BC-FC41-444A-B8EE-DC93E3D5E081}" destId="{40F01288-DA95-414C-9C24-138022B9F201}" srcOrd="16" destOrd="0" presId="urn:microsoft.com/office/officeart/2005/8/layout/list1"/>
    <dgm:cxn modelId="{48EFC5C5-A416-4C30-9DD1-CC2536E585ED}" type="presParOf" srcId="{40F01288-DA95-414C-9C24-138022B9F201}" destId="{1E1C92F4-0165-44C0-9E22-0717ED179BC3}" srcOrd="0" destOrd="0" presId="urn:microsoft.com/office/officeart/2005/8/layout/list1"/>
    <dgm:cxn modelId="{65A3C105-EA53-491D-AB62-2E83524AC265}" type="presParOf" srcId="{40F01288-DA95-414C-9C24-138022B9F201}" destId="{30E01A60-D1D9-4723-A7CE-F75970C1FF06}" srcOrd="1" destOrd="0" presId="urn:microsoft.com/office/officeart/2005/8/layout/list1"/>
    <dgm:cxn modelId="{56C22364-BE27-4E67-BD05-7DAAD64EB249}" type="presParOf" srcId="{6E17C7BC-FC41-444A-B8EE-DC93E3D5E081}" destId="{ED86F9C9-1A9F-4408-9273-4D85DE4D676D}" srcOrd="17" destOrd="0" presId="urn:microsoft.com/office/officeart/2005/8/layout/list1"/>
    <dgm:cxn modelId="{DE6A94E6-83EC-4F90-90F9-8153CAA05E78}" type="presParOf" srcId="{6E17C7BC-FC41-444A-B8EE-DC93E3D5E081}" destId="{FBBED5ED-6D87-4E2D-942C-A48E2017BDFF}" srcOrd="18" destOrd="0" presId="urn:microsoft.com/office/officeart/2005/8/layout/list1"/>
    <dgm:cxn modelId="{E6C5ABE9-E10C-4E1A-AF10-ED6EE99B428F}" type="presParOf" srcId="{6E17C7BC-FC41-444A-B8EE-DC93E3D5E081}" destId="{4DB23129-E434-4ED5-A844-20456B03C706}" srcOrd="19" destOrd="0" presId="urn:microsoft.com/office/officeart/2005/8/layout/list1"/>
    <dgm:cxn modelId="{E40C27E8-3C42-4C51-B883-CBB829D238AE}" type="presParOf" srcId="{6E17C7BC-FC41-444A-B8EE-DC93E3D5E081}" destId="{EE6C0986-A3CA-4D92-B69E-D28E34B960D0}" srcOrd="20" destOrd="0" presId="urn:microsoft.com/office/officeart/2005/8/layout/list1"/>
    <dgm:cxn modelId="{105AB375-4C1D-44CD-ADB4-5227FA9CECB2}" type="presParOf" srcId="{EE6C0986-A3CA-4D92-B69E-D28E34B960D0}" destId="{2B5FFFFA-4402-42DD-9FEC-1617A87CF290}" srcOrd="0" destOrd="0" presId="urn:microsoft.com/office/officeart/2005/8/layout/list1"/>
    <dgm:cxn modelId="{81048EA1-D1B0-4815-9120-D88869D458BC}" type="presParOf" srcId="{EE6C0986-A3CA-4D92-B69E-D28E34B960D0}" destId="{64C5A00F-4B08-405A-9D9F-18D9605C88D0}" srcOrd="1" destOrd="0" presId="urn:microsoft.com/office/officeart/2005/8/layout/list1"/>
    <dgm:cxn modelId="{EEBA7386-D04D-4A0C-8A0C-3065D88CB353}" type="presParOf" srcId="{6E17C7BC-FC41-444A-B8EE-DC93E3D5E081}" destId="{A825E8FF-2425-4BE2-BA1C-D41E3947761C}" srcOrd="21" destOrd="0" presId="urn:microsoft.com/office/officeart/2005/8/layout/list1"/>
    <dgm:cxn modelId="{619D4147-2F5B-4368-93BC-C57F962DE3AD}" type="presParOf" srcId="{6E17C7BC-FC41-444A-B8EE-DC93E3D5E081}" destId="{4668B285-5AE1-4BC0-9E34-D22A308FE836}" srcOrd="22" destOrd="0" presId="urn:microsoft.com/office/officeart/2005/8/layout/list1"/>
    <dgm:cxn modelId="{AA0C5146-75DB-4C0E-9963-3D3400F63346}" type="presParOf" srcId="{6E17C7BC-FC41-444A-B8EE-DC93E3D5E081}" destId="{F90F30CE-64C5-4AF2-9F29-D2A5A2891ADD}" srcOrd="23" destOrd="0" presId="urn:microsoft.com/office/officeart/2005/8/layout/list1"/>
    <dgm:cxn modelId="{8C20A720-50B7-429B-91CC-844A3D4E750F}" type="presParOf" srcId="{6E17C7BC-FC41-444A-B8EE-DC93E3D5E081}" destId="{D3DE8197-1A04-428C-9C29-7DB4CDA4E9E8}" srcOrd="24" destOrd="0" presId="urn:microsoft.com/office/officeart/2005/8/layout/list1"/>
    <dgm:cxn modelId="{D07C3683-7D0B-4F0E-84B4-4B350A0DEFCC}" type="presParOf" srcId="{D3DE8197-1A04-428C-9C29-7DB4CDA4E9E8}" destId="{BE0F232C-38B5-4270-BB17-EB5BBEB57C1E}" srcOrd="0" destOrd="0" presId="urn:microsoft.com/office/officeart/2005/8/layout/list1"/>
    <dgm:cxn modelId="{AE8F3949-C812-418C-A873-67939C917027}" type="presParOf" srcId="{D3DE8197-1A04-428C-9C29-7DB4CDA4E9E8}" destId="{7C55E212-96C9-40E9-9854-663B5A7539E1}" srcOrd="1" destOrd="0" presId="urn:microsoft.com/office/officeart/2005/8/layout/list1"/>
    <dgm:cxn modelId="{7C21DC67-7879-4424-B2C3-96E62205C7BD}" type="presParOf" srcId="{6E17C7BC-FC41-444A-B8EE-DC93E3D5E081}" destId="{AD422AA5-B117-491D-B13A-5E026DE3775B}" srcOrd="25" destOrd="0" presId="urn:microsoft.com/office/officeart/2005/8/layout/list1"/>
    <dgm:cxn modelId="{B311CEDA-A5D3-40F1-B9D7-6130557203FE}" type="presParOf" srcId="{6E17C7BC-FC41-444A-B8EE-DC93E3D5E081}" destId="{DC9349FB-C298-4B08-88CE-7088E989A0A5}" srcOrd="26" destOrd="0" presId="urn:microsoft.com/office/officeart/2005/8/layout/list1"/>
    <dgm:cxn modelId="{B8E2A13D-9299-4333-A8A3-00E9C9F0DF66}" type="presParOf" srcId="{6E17C7BC-FC41-444A-B8EE-DC93E3D5E081}" destId="{25FF00E9-73E3-4D77-B304-F288A273280B}" srcOrd="27" destOrd="0" presId="urn:microsoft.com/office/officeart/2005/8/layout/list1"/>
    <dgm:cxn modelId="{FFEDA03A-FE6A-40FE-8899-A2AFC8498F91}" type="presParOf" srcId="{6E17C7BC-FC41-444A-B8EE-DC93E3D5E081}" destId="{48F8347B-3430-47FF-8509-796800511ADB}" srcOrd="28" destOrd="0" presId="urn:microsoft.com/office/officeart/2005/8/layout/list1"/>
    <dgm:cxn modelId="{67072EA4-385F-47F8-A5C5-5FB49669CF93}" type="presParOf" srcId="{48F8347B-3430-47FF-8509-796800511ADB}" destId="{93935F9A-7BFC-4341-B43E-E7033D633671}" srcOrd="0" destOrd="0" presId="urn:microsoft.com/office/officeart/2005/8/layout/list1"/>
    <dgm:cxn modelId="{8CB0C71E-D51A-408F-97F5-3B573C1FF5C7}" type="presParOf" srcId="{48F8347B-3430-47FF-8509-796800511ADB}" destId="{99B48B6C-60A8-45A3-8876-3D85FDAC651C}" srcOrd="1" destOrd="0" presId="urn:microsoft.com/office/officeart/2005/8/layout/list1"/>
    <dgm:cxn modelId="{5A016CBC-63EE-4C92-9E07-8DDA7F0A6C29}" type="presParOf" srcId="{6E17C7BC-FC41-444A-B8EE-DC93E3D5E081}" destId="{F00D08C3-9ADF-452E-9FC5-26770C04301B}" srcOrd="29" destOrd="0" presId="urn:microsoft.com/office/officeart/2005/8/layout/list1"/>
    <dgm:cxn modelId="{71C5B2CD-037C-43D8-B30F-3E981FF2AF9C}" type="presParOf" srcId="{6E17C7BC-FC41-444A-B8EE-DC93E3D5E081}" destId="{A6BA45C4-29C9-47B8-A9CC-CD9DB398415A}" srcOrd="30" destOrd="0" presId="urn:microsoft.com/office/officeart/2005/8/layout/list1"/>
  </dgm:cxnLst>
  <dgm:bg>
    <a:solidFill>
      <a:schemeClr val="accent2">
        <a:lumMod val="50000"/>
        <a:lumOff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7C20-5FAE-4E7A-BB69-38CAF3FE84EA}">
      <dsp:nvSpPr>
        <dsp:cNvPr id="0" name=""/>
        <dsp:cNvSpPr/>
      </dsp:nvSpPr>
      <dsp:spPr>
        <a:xfrm>
          <a:off x="0" y="523088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F8697-0D9B-4F87-B3E5-99F823369F22}">
      <dsp:nvSpPr>
        <dsp:cNvPr id="0" name=""/>
        <dsp:cNvSpPr/>
      </dsp:nvSpPr>
      <dsp:spPr>
        <a:xfrm>
          <a:off x="525780" y="331208"/>
          <a:ext cx="7360920" cy="3837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1. Выбрать программу для себя </a:t>
          </a:r>
          <a:endParaRPr lang="ru-RU" sz="1300" kern="1200" dirty="0"/>
        </a:p>
      </dsp:txBody>
      <dsp:txXfrm>
        <a:off x="544514" y="349942"/>
        <a:ext cx="7323452" cy="346292"/>
      </dsp:txXfrm>
    </dsp:sp>
    <dsp:sp modelId="{5FC61129-5503-4F8A-91DE-7988BEFE0C5A}">
      <dsp:nvSpPr>
        <dsp:cNvPr id="0" name=""/>
        <dsp:cNvSpPr/>
      </dsp:nvSpPr>
      <dsp:spPr>
        <a:xfrm>
          <a:off x="0" y="1106631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1B418-B477-48C2-BD2F-4C9BFEEDF296}">
      <dsp:nvSpPr>
        <dsp:cNvPr id="0" name=""/>
        <dsp:cNvSpPr/>
      </dsp:nvSpPr>
      <dsp:spPr>
        <a:xfrm>
          <a:off x="525780" y="920888"/>
          <a:ext cx="7913945" cy="377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2. Согласовать с руководителем подразделения и принимающей стороной</a:t>
          </a:r>
          <a:endParaRPr lang="ru-RU" sz="1300" kern="1200" dirty="0"/>
        </a:p>
      </dsp:txBody>
      <dsp:txXfrm>
        <a:off x="544214" y="939322"/>
        <a:ext cx="7877077" cy="340755"/>
      </dsp:txXfrm>
    </dsp:sp>
    <dsp:sp modelId="{9CD16807-639C-4A43-8810-2BB87A4D3386}">
      <dsp:nvSpPr>
        <dsp:cNvPr id="0" name=""/>
        <dsp:cNvSpPr/>
      </dsp:nvSpPr>
      <dsp:spPr>
        <a:xfrm>
          <a:off x="0" y="1696311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6935B-B203-4398-8E5E-6D1DA3882E9D}">
      <dsp:nvSpPr>
        <dsp:cNvPr id="0" name=""/>
        <dsp:cNvSpPr/>
      </dsp:nvSpPr>
      <dsp:spPr>
        <a:xfrm>
          <a:off x="525780" y="1504431"/>
          <a:ext cx="491613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3. Направить заявку в отдел</a:t>
          </a:r>
          <a:endParaRPr lang="ru-RU" sz="1300" kern="1200" dirty="0"/>
        </a:p>
      </dsp:txBody>
      <dsp:txXfrm>
        <a:off x="544514" y="1523165"/>
        <a:ext cx="4878669" cy="346292"/>
      </dsp:txXfrm>
    </dsp:sp>
    <dsp:sp modelId="{58B01CE9-94E0-4EF4-881E-923F412374C9}">
      <dsp:nvSpPr>
        <dsp:cNvPr id="0" name=""/>
        <dsp:cNvSpPr/>
      </dsp:nvSpPr>
      <dsp:spPr>
        <a:xfrm>
          <a:off x="0" y="2285991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67EB2-F67A-45CC-B9E8-E4C4CDBF5A0C}">
      <dsp:nvSpPr>
        <dsp:cNvPr id="0" name=""/>
        <dsp:cNvSpPr/>
      </dsp:nvSpPr>
      <dsp:spPr>
        <a:xfrm>
          <a:off x="525780" y="2094111"/>
          <a:ext cx="845821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4. Подготовить пакет документов для стажировки (при необходимости инициировать заключение договора услуг (при платной стажировке) или договор о сотрудничестве</a:t>
          </a:r>
          <a:endParaRPr lang="ru-RU" sz="1300" kern="1200" dirty="0"/>
        </a:p>
      </dsp:txBody>
      <dsp:txXfrm>
        <a:off x="544514" y="2112845"/>
        <a:ext cx="8420744" cy="346292"/>
      </dsp:txXfrm>
    </dsp:sp>
    <dsp:sp modelId="{FBBED5ED-6D87-4E2D-942C-A48E2017BDFF}">
      <dsp:nvSpPr>
        <dsp:cNvPr id="0" name=""/>
        <dsp:cNvSpPr/>
      </dsp:nvSpPr>
      <dsp:spPr>
        <a:xfrm>
          <a:off x="0" y="2875671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01A60-D1D9-4723-A7CE-F75970C1FF06}">
      <dsp:nvSpPr>
        <dsp:cNvPr id="0" name=""/>
        <dsp:cNvSpPr/>
      </dsp:nvSpPr>
      <dsp:spPr>
        <a:xfrm>
          <a:off x="525780" y="2683791"/>
          <a:ext cx="889368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5. Получить одобрение конкурсной комиссии по академической мобильности</a:t>
          </a:r>
          <a:endParaRPr lang="ru-RU" sz="1300" kern="1200" dirty="0"/>
        </a:p>
      </dsp:txBody>
      <dsp:txXfrm>
        <a:off x="544514" y="2702525"/>
        <a:ext cx="8856216" cy="346292"/>
      </dsp:txXfrm>
    </dsp:sp>
    <dsp:sp modelId="{4668B285-5AE1-4BC0-9E34-D22A308FE836}">
      <dsp:nvSpPr>
        <dsp:cNvPr id="0" name=""/>
        <dsp:cNvSpPr/>
      </dsp:nvSpPr>
      <dsp:spPr>
        <a:xfrm>
          <a:off x="0" y="3465351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5A00F-4B08-405A-9D9F-18D9605C88D0}">
      <dsp:nvSpPr>
        <dsp:cNvPr id="0" name=""/>
        <dsp:cNvSpPr/>
      </dsp:nvSpPr>
      <dsp:spPr>
        <a:xfrm>
          <a:off x="525780" y="3273471"/>
          <a:ext cx="744358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6. Оформить командировку</a:t>
          </a:r>
          <a:endParaRPr lang="ru-RU" sz="1300" kern="1200" dirty="0"/>
        </a:p>
      </dsp:txBody>
      <dsp:txXfrm>
        <a:off x="544514" y="3292205"/>
        <a:ext cx="7406115" cy="346292"/>
      </dsp:txXfrm>
    </dsp:sp>
    <dsp:sp modelId="{DC9349FB-C298-4B08-88CE-7088E989A0A5}">
      <dsp:nvSpPr>
        <dsp:cNvPr id="0" name=""/>
        <dsp:cNvSpPr/>
      </dsp:nvSpPr>
      <dsp:spPr>
        <a:xfrm>
          <a:off x="0" y="4055031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5E212-96C9-40E9-9854-663B5A7539E1}">
      <dsp:nvSpPr>
        <dsp:cNvPr id="0" name=""/>
        <dsp:cNvSpPr/>
      </dsp:nvSpPr>
      <dsp:spPr>
        <a:xfrm>
          <a:off x="525780" y="3863151"/>
          <a:ext cx="919643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7. Пройти стажировку</a:t>
          </a:r>
          <a:endParaRPr lang="ru-RU" sz="1300" kern="1200" dirty="0"/>
        </a:p>
      </dsp:txBody>
      <dsp:txXfrm>
        <a:off x="544514" y="3881885"/>
        <a:ext cx="9158971" cy="346292"/>
      </dsp:txXfrm>
    </dsp:sp>
    <dsp:sp modelId="{A6BA45C4-29C9-47B8-A9CC-CD9DB398415A}">
      <dsp:nvSpPr>
        <dsp:cNvPr id="0" name=""/>
        <dsp:cNvSpPr/>
      </dsp:nvSpPr>
      <dsp:spPr>
        <a:xfrm>
          <a:off x="0" y="4644711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48B6C-60A8-45A3-8876-3D85FDAC651C}">
      <dsp:nvSpPr>
        <dsp:cNvPr id="0" name=""/>
        <dsp:cNvSpPr/>
      </dsp:nvSpPr>
      <dsp:spPr>
        <a:xfrm>
          <a:off x="525780" y="4452831"/>
          <a:ext cx="648820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8. Отчитаться </a:t>
          </a:r>
          <a:endParaRPr lang="ru-RU" sz="1300" kern="1200" dirty="0"/>
        </a:p>
      </dsp:txBody>
      <dsp:txXfrm>
        <a:off x="544514" y="4471565"/>
        <a:ext cx="6450741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6A90C3-6D70-4CC0-90BD-7391CC100288}" type="datetime1">
              <a:rPr lang="ru-RU" smtClean="0"/>
              <a:pPr rtl="0"/>
              <a:t>20.02.2025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CB3F-843C-4E4F-85F3-0CD250415562}" type="datetime1">
              <a:rPr lang="ru-RU" smtClean="0"/>
              <a:pPr/>
              <a:t>20.02.2025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3E83-E8B2-43A7-B115-51944F0ACEAC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9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C9A0-C3C6-443C-B020-349E2CAE4719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9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25A1-0648-4A3E-B637-F385CFE2762A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C04A-CF6A-40FE-B9F4-679839600F50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5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665C-B3C7-4E36-B9B4-EC086DEEF14F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FE6D-7BE5-4C99-9FAE-3089C12470D8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912E-9B4B-48EF-AA70-739F87783F15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1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28332" y="219075"/>
            <a:ext cx="9025467" cy="63756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E721-F61D-4849-ACA1-543E9A23ECB2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700933" y="6356350"/>
            <a:ext cx="389466" cy="501650"/>
          </a:xfrm>
          <a:solidFill>
            <a:srgbClr val="C00000"/>
          </a:solidFill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6BDE68-743D-49DA-B83D-9B58989A2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object 4"/>
          <p:cNvSpPr/>
          <p:nvPr userDrawn="1"/>
        </p:nvSpPr>
        <p:spPr>
          <a:xfrm>
            <a:off x="2205388" y="219075"/>
            <a:ext cx="62190" cy="637566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los Tex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7" y="124068"/>
            <a:ext cx="1826774" cy="83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17C-49EF-4B60-A876-63301FB1187A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7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0F60-3140-4BEA-A605-A0A0EB41C05E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5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2B5F-F603-4F16-A385-AD76BE7B761D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5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B97DB-FB04-4192-97F2-F7AB6E6BC687}" type="datetime1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DE68-743D-49DA-B83D-9B58989A2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6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ozdeevatv@inbox.ru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ozdeevatv@inbox.ru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17107"/>
          <a:stretch/>
        </p:blipFill>
        <p:spPr>
          <a:xfrm>
            <a:off x="3614057" y="219133"/>
            <a:ext cx="8329340" cy="3650708"/>
          </a:xfrm>
          <a:prstGeom prst="rect">
            <a:avLst/>
          </a:prstGeom>
          <a:effectLst/>
        </p:spPr>
      </p:pic>
      <p:grpSp>
        <p:nvGrpSpPr>
          <p:cNvPr id="10" name="Группа 9"/>
          <p:cNvGrpSpPr/>
          <p:nvPr/>
        </p:nvGrpSpPr>
        <p:grpSpPr>
          <a:xfrm>
            <a:off x="157967" y="14214"/>
            <a:ext cx="2713419" cy="2798660"/>
            <a:chOff x="295901" y="3030076"/>
            <a:chExt cx="2809831" cy="308354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14"/>
            <a:stretch/>
          </p:blipFill>
          <p:spPr>
            <a:xfrm>
              <a:off x="295901" y="3030076"/>
              <a:ext cx="1781175" cy="189403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40"/>
            <a:stretch/>
          </p:blipFill>
          <p:spPr>
            <a:xfrm>
              <a:off x="609599" y="4219595"/>
              <a:ext cx="2496133" cy="1894025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04" y="4127371"/>
            <a:ext cx="11640464" cy="12907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4400" b="1" dirty="0" smtClean="0">
                <a:solidFill>
                  <a:srgbClr val="C00000"/>
                </a:solidFill>
              </a:rPr>
              <a:t>Развивайтесь 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</a:rPr>
              <a:t> мобильность в форме стажировки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58491" y="5377595"/>
            <a:ext cx="6496594" cy="148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декан медико-профилактического факультета </a:t>
            </a:r>
            <a:endParaRPr lang="ru-RU" sz="16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Поздеева 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Татьяна Васильевна </a:t>
            </a:r>
            <a:endParaRPr lang="ru-RU" sz="16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pozdeevatv@inbox.ru</a:t>
            </a:r>
            <a:endParaRPr lang="ru-RU" sz="1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Тел. 8 910 38 68 206</a:t>
            </a:r>
          </a:p>
          <a:p>
            <a:pPr algn="ctr">
              <a:lnSpc>
                <a:spcPct val="110000"/>
              </a:lnSpc>
              <a:defRPr/>
            </a:pP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4002"/>
          </a:xfrm>
        </p:spPr>
        <p:txBody>
          <a:bodyPr/>
          <a:lstStyle/>
          <a:p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2581" y="1062182"/>
            <a:ext cx="5175539" cy="16902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sz="2900" dirty="0" smtClean="0"/>
              <a:t>Для  </a:t>
            </a:r>
            <a:r>
              <a:rPr lang="ru-RU" sz="2900" dirty="0"/>
              <a:t>участия в академической мобильности в форме стажировки </a:t>
            </a:r>
            <a:r>
              <a:rPr lang="ru-RU" sz="2900" dirty="0" smtClean="0"/>
              <a:t>претенденты </a:t>
            </a:r>
            <a:r>
              <a:rPr lang="ru-RU" sz="2900" dirty="0"/>
              <a:t>подают </a:t>
            </a:r>
            <a:r>
              <a:rPr lang="ru-RU" sz="2900" dirty="0" smtClean="0"/>
              <a:t>в </a:t>
            </a:r>
            <a:r>
              <a:rPr lang="ru-RU" sz="2900" dirty="0"/>
              <a:t>отдел академической мобильности следующие документы: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757382" y="3011055"/>
            <a:ext cx="5240193" cy="3178608"/>
          </a:xfrm>
          <a:solidFill>
            <a:schemeClr val="accent2">
              <a:lumMod val="25000"/>
              <a:lumOff val="75000"/>
            </a:schemeClr>
          </a:solidFill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заявление </a:t>
            </a:r>
            <a:r>
              <a:rPr lang="ru-RU" dirty="0"/>
              <a:t>на имя ректора с визой руководителя структурного </a:t>
            </a:r>
            <a:r>
              <a:rPr lang="ru-RU" dirty="0" smtClean="0"/>
              <a:t>подразделения;</a:t>
            </a:r>
            <a:endParaRPr lang="ru-RU" dirty="0"/>
          </a:p>
          <a:p>
            <a:pPr lvl="0"/>
            <a:r>
              <a:rPr lang="ru-RU" dirty="0"/>
              <a:t>копию паспорта;</a:t>
            </a:r>
          </a:p>
          <a:p>
            <a:pPr lvl="0"/>
            <a:r>
              <a:rPr lang="ru-RU" dirty="0"/>
              <a:t>письмо принимающей стороны;</a:t>
            </a:r>
          </a:p>
          <a:p>
            <a:r>
              <a:rPr lang="ru-RU" dirty="0"/>
              <a:t>мотивационное письмо с указанием  цели стажировки для формирования индивидуальной профессиональной траектории и профессионального развития;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366164" y="1099272"/>
            <a:ext cx="5183188" cy="8239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После окончания академической мобильности 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карту академической </a:t>
            </a:r>
            <a:r>
              <a:rPr lang="ru-RU" dirty="0" smtClean="0"/>
              <a:t>мобильности;</a:t>
            </a:r>
            <a:endParaRPr lang="ru-RU" dirty="0"/>
          </a:p>
          <a:p>
            <a:pPr lvl="0"/>
            <a:r>
              <a:rPr lang="ru-RU" dirty="0"/>
              <a:t>отчет о стажировке с предложениями по использованию результатов для индивидуального развития, внедрения в учебный и/или в научные процессы </a:t>
            </a:r>
            <a:r>
              <a:rPr lang="ru-RU" dirty="0" smtClean="0"/>
              <a:t>Университета;</a:t>
            </a:r>
            <a:endParaRPr lang="ru-RU" dirty="0"/>
          </a:p>
          <a:p>
            <a:r>
              <a:rPr lang="ru-RU" dirty="0"/>
              <a:t>сертификат о </a:t>
            </a:r>
            <a:r>
              <a:rPr lang="ru-RU" dirty="0" smtClean="0"/>
              <a:t>стажировке.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0" y="365126"/>
            <a:ext cx="10378440" cy="5405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Сайт ПИМУ:  </a:t>
            </a:r>
            <a:r>
              <a:rPr lang="en-US" sz="1800" dirty="0" smtClean="0"/>
              <a:t>https</a:t>
            </a:r>
            <a:r>
              <a:rPr lang="en-US" sz="1800" dirty="0"/>
              <a:t>://pimunn.ru/academic-mobility/npr-pimu-v-storonnikh-organizatsiyakh/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121" y="905692"/>
            <a:ext cx="10297843" cy="56639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93474" y="4180112"/>
            <a:ext cx="740228" cy="435429"/>
          </a:xfrm>
          <a:prstGeom prst="ellipse">
            <a:avLst/>
          </a:prstGeom>
          <a:noFill/>
          <a:ln w="38100">
            <a:solidFill>
              <a:srgbClr val="ED2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53246" y="4258489"/>
            <a:ext cx="740228" cy="435429"/>
          </a:xfrm>
          <a:prstGeom prst="ellipse">
            <a:avLst/>
          </a:prstGeom>
          <a:noFill/>
          <a:ln w="38100">
            <a:solidFill>
              <a:srgbClr val="ED2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7787640" y="3840476"/>
            <a:ext cx="2194560" cy="1114700"/>
          </a:xfrm>
          <a:prstGeom prst="wedgeEllipseCallout">
            <a:avLst>
              <a:gd name="adj1" fmla="val -308134"/>
              <a:gd name="adj2" fmla="val 52344"/>
            </a:avLst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Подробно 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25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200510"/>
              </p:ext>
            </p:extLst>
          </p:nvPr>
        </p:nvGraphicFramePr>
        <p:xfrm>
          <a:off x="463732" y="1371759"/>
          <a:ext cx="1051560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1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5" y="2503452"/>
            <a:ext cx="5043055" cy="403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это стоит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Академическая мобильность в форме стажировки оформляется как служебная </a:t>
            </a:r>
            <a:r>
              <a:rPr lang="ru-RU" dirty="0" smtClean="0"/>
              <a:t>командировка:</a:t>
            </a:r>
          </a:p>
          <a:p>
            <a:pPr marL="0" indent="0">
              <a:buNone/>
            </a:pPr>
            <a:r>
              <a:rPr lang="ru-RU" dirty="0" smtClean="0"/>
              <a:t>Оплата:</a:t>
            </a:r>
          </a:p>
          <a:p>
            <a:r>
              <a:rPr lang="ru-RU" dirty="0" smtClean="0"/>
              <a:t>Проезд</a:t>
            </a:r>
          </a:p>
          <a:p>
            <a:r>
              <a:rPr lang="ru-RU" dirty="0" smtClean="0"/>
              <a:t>Проживание</a:t>
            </a:r>
          </a:p>
          <a:p>
            <a:r>
              <a:rPr lang="ru-RU" dirty="0" smtClean="0"/>
              <a:t>Обучение (при необходимости)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2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17107"/>
          <a:stretch/>
        </p:blipFill>
        <p:spPr>
          <a:xfrm>
            <a:off x="4337628" y="1888200"/>
            <a:ext cx="4219415" cy="1849348"/>
          </a:xfrm>
          <a:prstGeom prst="rect">
            <a:avLst/>
          </a:prstGeom>
          <a:effectLst/>
        </p:spPr>
      </p:pic>
      <p:grpSp>
        <p:nvGrpSpPr>
          <p:cNvPr id="2" name="Группа 9"/>
          <p:cNvGrpSpPr/>
          <p:nvPr/>
        </p:nvGrpSpPr>
        <p:grpSpPr>
          <a:xfrm>
            <a:off x="157967" y="14214"/>
            <a:ext cx="2713419" cy="2798660"/>
            <a:chOff x="295901" y="3030076"/>
            <a:chExt cx="2809831" cy="308354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14"/>
            <a:stretch/>
          </p:blipFill>
          <p:spPr>
            <a:xfrm>
              <a:off x="295901" y="3030076"/>
              <a:ext cx="1781175" cy="189403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40"/>
            <a:stretch/>
          </p:blipFill>
          <p:spPr>
            <a:xfrm>
              <a:off x="609599" y="4219595"/>
              <a:ext cx="2496133" cy="1894025"/>
            </a:xfrm>
            <a:prstGeom prst="rect">
              <a:avLst/>
            </a:prstGeom>
          </p:spPr>
        </p:pic>
      </p:grpSp>
      <p:sp>
        <p:nvSpPr>
          <p:cNvPr id="30" name="Подзаголовок 2"/>
          <p:cNvSpPr txBox="1">
            <a:spLocks/>
          </p:cNvSpPr>
          <p:nvPr/>
        </p:nvSpPr>
        <p:spPr>
          <a:xfrm>
            <a:off x="644770" y="4904740"/>
            <a:ext cx="11240640" cy="1607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5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БЛАГОДАРЮ ЗА ВНИМАНИЕ!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Поздеева Татьяна Васильевна 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pozdeevatv@inbox.ru</a:t>
            </a:r>
            <a:endParaRPr lang="ru-RU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Тел. 8 910 38 68 206</a:t>
            </a:r>
          </a:p>
          <a:p>
            <a:pPr algn="ctr">
              <a:lnSpc>
                <a:spcPct val="110000"/>
              </a:lnSpc>
              <a:defRPr/>
            </a:pPr>
            <a:endParaRPr lang="ru-RU" sz="4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151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97" y="365760"/>
            <a:ext cx="11486606" cy="207264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 марта 2023 года в Университете реализуется проект в рамках программы Приоритет 2030: </a:t>
            </a:r>
            <a:r>
              <a:rPr lang="ru-RU" sz="3100" dirty="0" smtClean="0"/>
              <a:t>«Создание </a:t>
            </a:r>
            <a:r>
              <a:rPr lang="ru-RU" sz="3100" dirty="0"/>
              <a:t>и апробация экспериментальной площадки по развитию академической  мобильности  обучающихся и НПР в форме </a:t>
            </a:r>
            <a:r>
              <a:rPr lang="ru-RU" sz="3100" dirty="0" smtClean="0"/>
              <a:t>стажировки»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107" y="3818709"/>
            <a:ext cx="10326189" cy="2745786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бмен обучающимися и НПР между образовательными и научными организациями </a:t>
            </a:r>
          </a:p>
          <a:p>
            <a:r>
              <a:rPr lang="ru-RU" dirty="0" smtClean="0"/>
              <a:t>в форме краткосрочной стажировки (от 7-14 дней) </a:t>
            </a:r>
          </a:p>
          <a:p>
            <a:r>
              <a:rPr lang="ru-RU" dirty="0" smtClean="0"/>
              <a:t>для освоения уникальных компетенций в ведущих Вузах и Научных центрах страны и мира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9119" y="2042160"/>
            <a:ext cx="10543903" cy="1290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Идея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6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Отсутствие нормативной базы для развития краткосрочной мобильности в форме стажировки.</a:t>
            </a:r>
          </a:p>
          <a:p>
            <a:r>
              <a:rPr lang="ru-RU" dirty="0" smtClean="0"/>
              <a:t>Огромный потенциал </a:t>
            </a:r>
            <a:r>
              <a:rPr lang="ru-RU" dirty="0"/>
              <a:t>в</a:t>
            </a:r>
            <a:r>
              <a:rPr lang="ru-RU" dirty="0" smtClean="0"/>
              <a:t>едущих научных и образовательных центров (инновационные лаборатории, оборудование, методики, программы и т.д.).</a:t>
            </a:r>
          </a:p>
          <a:p>
            <a:r>
              <a:rPr lang="ru-RU" dirty="0" smtClean="0"/>
              <a:t>Желание и готовность обучающихся и НПР профессионально развиваться.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97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365127"/>
            <a:ext cx="7759774" cy="10476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Академическая мобильность в форме стажировки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91447" y="5425017"/>
            <a:ext cx="5056887" cy="776538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7000" b="1" dirty="0">
                <a:solidFill>
                  <a:schemeClr val="tx2"/>
                </a:solidFill>
              </a:rPr>
              <a:t>Входящая (в ПИМУ)</a:t>
            </a:r>
          </a:p>
          <a:p>
            <a:pPr algn="ctr"/>
            <a:endParaRPr lang="ru-RU" sz="7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4666" y="2535510"/>
            <a:ext cx="1799926" cy="1591013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Для обучающихся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студентов,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ординаторов,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аспирантов, магистров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1404" y="1307995"/>
            <a:ext cx="5024627" cy="648072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Исходящая (из ПИМУ)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33860" y="2928886"/>
            <a:ext cx="1656184" cy="131919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Для научно-педагогических работников</a:t>
            </a:r>
          </a:p>
          <a:p>
            <a:pPr algn="ctr"/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2896119" y="2349687"/>
            <a:ext cx="1675675" cy="11431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Внутри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российская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2909308" y="3218310"/>
            <a:ext cx="1688119" cy="11659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Международная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552541" y="1924430"/>
            <a:ext cx="792088" cy="537199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3880759">
            <a:off x="2385944" y="2744523"/>
            <a:ext cx="396044" cy="780129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899562">
            <a:off x="4598019" y="3360848"/>
            <a:ext cx="542081" cy="74968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7142414">
            <a:off x="4605208" y="2678300"/>
            <a:ext cx="495240" cy="72347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438122">
            <a:off x="4256594" y="4241022"/>
            <a:ext cx="792088" cy="1194209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0863614">
            <a:off x="1261774" y="4268320"/>
            <a:ext cx="792088" cy="1283197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133860" y="1916286"/>
            <a:ext cx="792088" cy="951893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608999">
            <a:off x="2487295" y="3266907"/>
            <a:ext cx="396044" cy="55050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89241" y="1453967"/>
            <a:ext cx="425904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Разработка и апробация организационной модели </a:t>
            </a:r>
            <a:r>
              <a:rPr lang="ru-RU" dirty="0" smtClean="0"/>
              <a:t>для </a:t>
            </a:r>
            <a:r>
              <a:rPr lang="ru-RU" dirty="0"/>
              <a:t>повышения качества подготовки медицинских кадров посредством</a:t>
            </a:r>
            <a:r>
              <a:rPr lang="ru-RU" dirty="0" smtClean="0"/>
              <a:t>:</a:t>
            </a:r>
          </a:p>
          <a:p>
            <a:pPr algn="just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создания </a:t>
            </a:r>
            <a:r>
              <a:rPr lang="ru-RU" dirty="0"/>
              <a:t>возможности для обучающихся и НПР ПИМУ получить новые компетенции для индивидуального развития в  ведущих образовательных и научных организациях страны и мира</a:t>
            </a:r>
            <a:r>
              <a:rPr lang="ru-RU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предоставления </a:t>
            </a:r>
            <a:r>
              <a:rPr lang="ru-RU" dirty="0"/>
              <a:t>возможности обучающимся, НПР и медицинским работникам сторонних организаций пройти краткосрочную стажировку по инновационным программам в ПИМУ.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61938" y="1160585"/>
            <a:ext cx="91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Цель 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559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реализовать возможность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Квоты мобильности</a:t>
            </a:r>
          </a:p>
          <a:p>
            <a:r>
              <a:rPr lang="ru-RU" dirty="0" smtClean="0"/>
              <a:t>Критерии отбора</a:t>
            </a:r>
          </a:p>
          <a:p>
            <a:r>
              <a:rPr lang="ru-RU" dirty="0" smtClean="0"/>
              <a:t>Специальные условия</a:t>
            </a:r>
          </a:p>
          <a:p>
            <a:r>
              <a:rPr lang="ru-RU" dirty="0" smtClean="0"/>
              <a:t>Алгоритм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59385" y="4895273"/>
            <a:ext cx="2913416" cy="1071417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5288476" y="2456873"/>
            <a:ext cx="2422572" cy="1460825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6903524" y="3297382"/>
            <a:ext cx="2129640" cy="1509492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1483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квоты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35" y="480290"/>
            <a:ext cx="6564233" cy="369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4255" y="3214255"/>
            <a:ext cx="80171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u="sng" dirty="0"/>
              <a:t>Квоты внутрироссийской мобильности в форме стажировки:</a:t>
            </a:r>
          </a:p>
          <a:p>
            <a:r>
              <a:rPr lang="ru-RU" sz="2400" dirty="0" smtClean="0"/>
              <a:t>ординаторы</a:t>
            </a:r>
            <a:r>
              <a:rPr lang="ru-RU" sz="2400" dirty="0"/>
              <a:t>, магистры и аспиранты – до 300 человек;</a:t>
            </a:r>
          </a:p>
          <a:p>
            <a:r>
              <a:rPr lang="ru-RU" sz="2400" dirty="0"/>
              <a:t>научные и педагогические работники – до 50 человек.</a:t>
            </a:r>
          </a:p>
          <a:p>
            <a:pPr lvl="1"/>
            <a:r>
              <a:rPr lang="ru-RU" sz="2400" u="sng" dirty="0"/>
              <a:t>Квоты Международной мобильности</a:t>
            </a:r>
            <a:r>
              <a:rPr lang="ru-RU" sz="2400" dirty="0"/>
              <a:t>:</a:t>
            </a:r>
          </a:p>
          <a:p>
            <a:r>
              <a:rPr lang="ru-RU" sz="2400" dirty="0"/>
              <a:t>обучающиеся (студенты, магистры, ординаторы, аспиранты) – до 50 человек. </a:t>
            </a:r>
          </a:p>
          <a:p>
            <a:r>
              <a:rPr lang="ru-RU" sz="2400" dirty="0"/>
              <a:t>научные и педагогические работники – до 20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6387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36" y="652824"/>
            <a:ext cx="3175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8727" y="2044297"/>
            <a:ext cx="8007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В академической мобильности в форме стажировки могут принимать участие работники, соответствующие следующим критериям: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400" dirty="0"/>
              <a:t>основное место работы - Университет;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400" dirty="0"/>
              <a:t>отсутствие дисциплинарных взысканий за последние 6 месяцев до подачи заявления;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400" dirty="0"/>
              <a:t>соответствие профиля деятельности организации, проводящей стажировку, специальности или научной специальности по кафедре.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31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Специальные 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Для участия в международной академической мобильности в форме стажировки, в дополнение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ru-RU" dirty="0" smtClean="0"/>
              <a:t>требуется </a:t>
            </a:r>
            <a:r>
              <a:rPr lang="ru-RU" dirty="0"/>
              <a:t>знание иностранного языка принимающей стороны (или английского языка) на уровне от </a:t>
            </a:r>
            <a:r>
              <a:rPr lang="en-US" dirty="0"/>
              <a:t>B</a:t>
            </a:r>
            <a:r>
              <a:rPr lang="ru-RU" dirty="0"/>
              <a:t>2 (наличие международного сертификата по соответствующему иностранному языку или прохождение экзамена на кафедре иностранного языка).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4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Университет </a:t>
            </a:r>
            <a:r>
              <a:rPr lang="ru-RU" dirty="0"/>
              <a:t>устанавливает сроки академической мобильности в форме стажировки:</a:t>
            </a:r>
          </a:p>
          <a:p>
            <a:r>
              <a:rPr lang="ru-RU" dirty="0" smtClean="0"/>
              <a:t>для </a:t>
            </a:r>
            <a:r>
              <a:rPr lang="ru-RU" dirty="0"/>
              <a:t>ординаторов, аспирантов и магистров – от 14 календарных дней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ru-RU" dirty="0" smtClean="0"/>
              <a:t>для </a:t>
            </a:r>
            <a:r>
              <a:rPr lang="ru-RU" dirty="0"/>
              <a:t>работников  – от 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календарных дней.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DE68-743D-49DA-B83D-9B58989A250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14" y="185305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89635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ПИМУ">
      <a:dk1>
        <a:srgbClr val="000000"/>
      </a:dk1>
      <a:lt1>
        <a:sysClr val="window" lastClr="FFFFFF"/>
      </a:lt1>
      <a:dk2>
        <a:srgbClr val="3A3838"/>
      </a:dk2>
      <a:lt2>
        <a:srgbClr val="FFFFFF"/>
      </a:lt2>
      <a:accent1>
        <a:srgbClr val="ED2F3B"/>
      </a:accent1>
      <a:accent2>
        <a:srgbClr val="012548"/>
      </a:accent2>
      <a:accent3>
        <a:srgbClr val="A5A5A5"/>
      </a:accent3>
      <a:accent4>
        <a:srgbClr val="034A90"/>
      </a:accent4>
      <a:accent5>
        <a:srgbClr val="525252"/>
      </a:accent5>
      <a:accent6>
        <a:srgbClr val="C000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13955</TotalTime>
  <Words>611</Words>
  <Application>Microsoft Office PowerPoint</Application>
  <PresentationFormat>Произвольный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Презентация PowerPoint</vt:lpstr>
      <vt:lpstr>С марта 2023 года в Университете реализуется проект в рамках программы Приоритет 2030: «Создание и апробация экспериментальной площадки по развитию академической  мобильности  обучающихся и НПР в форме стажировки»</vt:lpstr>
      <vt:lpstr>Реальности:</vt:lpstr>
      <vt:lpstr>Академическая мобильность в форме стажировки</vt:lpstr>
      <vt:lpstr>Как реализовать возможность ?</vt:lpstr>
      <vt:lpstr>квоты</vt:lpstr>
      <vt:lpstr>Отбор </vt:lpstr>
      <vt:lpstr>Специальные условия</vt:lpstr>
      <vt:lpstr>Сроки:</vt:lpstr>
      <vt:lpstr>документы</vt:lpstr>
      <vt:lpstr>Сайт ПИМУ:  https://pimunn.ru/academic-mobility/npr-pimu-v-storonnikh-organizatsiyakh/</vt:lpstr>
      <vt:lpstr>Алгоритм:</vt:lpstr>
      <vt:lpstr>Сколько это стоит 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</dc:title>
  <dc:creator>1</dc:creator>
  <cp:lastModifiedBy>Поздеева Татьяна Васильевна</cp:lastModifiedBy>
  <cp:revision>1806</cp:revision>
  <cp:lastPrinted>2023-03-31T08:41:23Z</cp:lastPrinted>
  <dcterms:created xsi:type="dcterms:W3CDTF">2021-12-19T15:31:45Z</dcterms:created>
  <dcterms:modified xsi:type="dcterms:W3CDTF">2025-02-20T19:08:59Z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