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handoutMasterIdLst>
    <p:handoutMasterId r:id="rId14"/>
  </p:handoutMasterIdLst>
  <p:sldIdLst>
    <p:sldId id="256" r:id="rId4"/>
    <p:sldId id="257" r:id="rId5"/>
    <p:sldId id="266" r:id="rId6"/>
    <p:sldId id="268" r:id="rId7"/>
    <p:sldId id="259" r:id="rId8"/>
    <p:sldId id="281" r:id="rId9"/>
    <p:sldId id="296" r:id="rId10"/>
    <p:sldId id="295" r:id="rId11"/>
    <p:sldId id="292" r:id="rId12"/>
    <p:sldId id="29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912" autoAdjust="0"/>
  </p:normalViewPr>
  <p:slideViewPr>
    <p:cSldViewPr>
      <p:cViewPr varScale="1">
        <p:scale>
          <a:sx n="85" d="100"/>
          <a:sy n="85" d="100"/>
        </p:scale>
        <p:origin x="-138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FB6EEE-220D-4799-AC82-3F0499F4AA17}" type="datetimeFigureOut">
              <a:rPr lang="ru-RU"/>
              <a:pPr/>
              <a:t>21.02.2025</a:t>
            </a:fld>
            <a:endParaRPr 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DB7D62-30E4-45D4-96D3-4C724AB9B5C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1A41-D18B-491C-B808-6F703EA0CB9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D92-F327-4B0B-8420-B1FD2DA18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1A41-D18B-491C-B808-6F703EA0CB9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D92-F327-4B0B-8420-B1FD2DA18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1A41-D18B-491C-B808-6F703EA0CB9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D92-F327-4B0B-8420-B1FD2DA18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96E1-C4B2-48D2-B023-EE12AE29686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D3BC-B1E6-4CA0-82C8-1A292D7B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96E1-C4B2-48D2-B023-EE12AE29686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D3BC-B1E6-4CA0-82C8-1A292D7B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96E1-C4B2-48D2-B023-EE12AE29686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D3BC-B1E6-4CA0-82C8-1A292D7B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96E1-C4B2-48D2-B023-EE12AE29686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D3BC-B1E6-4CA0-82C8-1A292D7B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96E1-C4B2-48D2-B023-EE12AE29686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D3BC-B1E6-4CA0-82C8-1A292D7B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96E1-C4B2-48D2-B023-EE12AE29686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D3BC-B1E6-4CA0-82C8-1A292D7B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96E1-C4B2-48D2-B023-EE12AE29686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D3BC-B1E6-4CA0-82C8-1A292D7B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96E1-C4B2-48D2-B023-EE12AE29686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D3BC-B1E6-4CA0-82C8-1A292D7B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1A41-D18B-491C-B808-6F703EA0CB9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D92-F327-4B0B-8420-B1FD2DA18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96E1-C4B2-48D2-B023-EE12AE29686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D3BC-B1E6-4CA0-82C8-1A292D7B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96E1-C4B2-48D2-B023-EE12AE29686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D3BC-B1E6-4CA0-82C8-1A292D7B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96E1-C4B2-48D2-B023-EE12AE29686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D3BC-B1E6-4CA0-82C8-1A292D7B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4D18D23-1B69-4835-BC56-240DD0C08119}" type="datetimeFigureOut">
              <a:rPr lang="ru-RU" smtClean="0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88AE912-F536-405F-B73B-4B01A129D1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72BA1F-CB35-44B0-A41D-5514B04722B4}" type="datetimeFigureOut">
              <a:rPr lang="ru-RU" smtClean="0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37F6E-F9FE-49D8-A704-B1414340CF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DFEDFE-3CFE-47AE-9F96-9BEFA9015AB2}" type="datetimeFigureOut">
              <a:rPr lang="ru-RU" smtClean="0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DA1DA-9D44-4C81-8DED-CEE726EEA7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739B6-32B2-4D8F-9C4C-3F1D01F5CDA1}" type="datetimeFigureOut">
              <a:rPr lang="ru-RU" smtClean="0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22B1B-C4E6-4DCE-87A3-47105D9803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14BA29-E6A0-4006-BEFC-97CCFFBC4E1A}" type="datetimeFigureOut">
              <a:rPr lang="ru-RU" smtClean="0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228FC-D109-493C-B886-59101E6F1E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92BD2-A6FA-4D91-8972-E3D5BA8A4220}" type="datetimeFigureOut">
              <a:rPr lang="ru-RU" smtClean="0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A892E-9097-4228-BA12-10E3B304E3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A097B-654F-408E-B108-89D47A869EF1}" type="datetimeFigureOut">
              <a:rPr lang="ru-RU" smtClean="0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56CAC-C650-4850-9FBD-66DCCE0E28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1A41-D18B-491C-B808-6F703EA0CB9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D92-F327-4B0B-8420-B1FD2DA18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DD4B85FF-D7A5-4EF0-9DCB-2B67B9B94444}" type="datetimeFigureOut">
              <a:rPr lang="ru-RU" smtClean="0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A4B7C-4E67-4E45-9A08-B7D63A59C9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C4A6B4-E493-4BC5-9746-A17E0828901A}" type="datetimeFigureOut">
              <a:rPr lang="ru-RU" smtClean="0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258A7C-2B9B-4DDE-B22E-6227E0D698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C642C-448F-4AF7-AEDA-974D2461A6A6}" type="datetimeFigureOut">
              <a:rPr lang="ru-RU" smtClean="0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B7AC6-3C26-4BAC-A7D4-92577013F5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327FC-63EA-45AC-9B51-A5220ACC003D}" type="datetimeFigureOut">
              <a:rPr lang="ru-RU" smtClean="0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0EF7F-A6E6-43B9-B61C-AD687D0206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1A41-D18B-491C-B808-6F703EA0CB9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D92-F327-4B0B-8420-B1FD2DA18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1A41-D18B-491C-B808-6F703EA0CB9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D92-F327-4B0B-8420-B1FD2DA18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1A41-D18B-491C-B808-6F703EA0CB9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D92-F327-4B0B-8420-B1FD2DA18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1A41-D18B-491C-B808-6F703EA0CB9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D92-F327-4B0B-8420-B1FD2DA18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1A41-D18B-491C-B808-6F703EA0CB9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D92-F327-4B0B-8420-B1FD2DA18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1A41-D18B-491C-B808-6F703EA0CB9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D92-F327-4B0B-8420-B1FD2DA18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F1A41-D18B-491C-B808-6F703EA0CB9E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5ED92-F327-4B0B-8420-B1FD2DA18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A96E1-C4B2-48D2-B023-EE12AE29686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DD3BC-B1E6-4CA0-82C8-1A292D7B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0ACEE5-9EE3-4B9A-BED4-486244CA965F}" type="datetimeFigureOut">
              <a:rPr lang="ru-RU" smtClean="0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2BF852B-5BDE-4C1C-8829-8A14E1FA17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CB82F1C3F362F016EFCBAAF32E74354E11C09F73E58F891E4C579CA16D55C645A73A61BCF88D813c7H4M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2015208" y="1196752"/>
            <a:ext cx="6949280" cy="21602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«Автоматизация системы внутреннего контроля качества и безопасности медицинской деятельности с использованием мобильной системы «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Мерасофт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Чек-лист». Опыт работы государственного автономного учреждения здравоохранения Свердловской области «Детская городская больница № 8 город Екатеринбург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56992"/>
            <a:ext cx="8639497" cy="1728192"/>
          </a:xfrm>
        </p:spPr>
        <p:txBody>
          <a:bodyPr>
            <a:normAutofit fontScale="92500" lnSpcReduction="20000"/>
          </a:bodyPr>
          <a:lstStyle/>
          <a:p>
            <a:pPr marL="547688" indent="-411163" algn="l" eaLnBrk="1" hangingPunct="1"/>
            <a:endParaRPr lang="ru-RU" sz="16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47688" indent="-411163" algn="l" eaLnBrk="1" hangingPunct="1"/>
            <a:endParaRPr lang="ru-RU" sz="16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47688" indent="-411163" algn="l" eaLnBrk="1" hangingPunct="1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</a:rPr>
              <a:t>Номинация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</a:rPr>
              <a:t>– «Технологии персонализированного</a:t>
            </a:r>
          </a:p>
          <a:p>
            <a:pPr marL="547688" indent="-411163" algn="l" eaLnBrk="1" hangingPunct="1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</a:rPr>
              <a:t>здоровьесбережения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</a:rPr>
              <a:t> с использованием цифровых инструментов»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</a:rPr>
              <a:t>              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47688" indent="-411163" eaLnBrk="1" hangingPunct="1"/>
            <a:endParaRPr lang="ru-RU" sz="1600" b="1" dirty="0" smtClean="0">
              <a:solidFill>
                <a:schemeClr val="accent4"/>
              </a:solidFill>
              <a:latin typeface="Times New Roman" pitchFamily="18" charset="0"/>
            </a:endParaRPr>
          </a:p>
          <a:p>
            <a:pPr marL="547688" indent="-411163" eaLnBrk="1" hangingPunct="1"/>
            <a:endParaRPr lang="ru-RU" sz="1600" b="1" dirty="0" smtClean="0">
              <a:solidFill>
                <a:schemeClr val="accent4"/>
              </a:solidFill>
              <a:latin typeface="Times New Roman" pitchFamily="18" charset="0"/>
            </a:endParaRPr>
          </a:p>
          <a:p>
            <a:pPr marL="547688" indent="-411163" algn="ctr" eaLnBrk="1" hangingPunct="1"/>
            <a:r>
              <a:rPr lang="ru-RU" sz="1600" b="1" dirty="0" smtClean="0">
                <a:solidFill>
                  <a:schemeClr val="accent4"/>
                </a:solidFill>
                <a:latin typeface="Times New Roman" pitchFamily="18" charset="0"/>
              </a:rPr>
              <a:t>2025 </a:t>
            </a:r>
            <a:endParaRPr lang="ru-RU" sz="1600" b="1" dirty="0" smtClean="0">
              <a:solidFill>
                <a:schemeClr val="accent4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https://dgb8.ru/DESIGN/SITE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29614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1979265" cy="184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2360" y="3501008"/>
            <a:ext cx="2308818" cy="20843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92772" y="332656"/>
            <a:ext cx="5363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ГАУЗ СО «ДГБ № 8 г. Екатеринбург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90575" y="188913"/>
            <a:ext cx="8101905" cy="7056437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dirty="0" smtClean="0"/>
              <a:t>	</a:t>
            </a:r>
            <a:endParaRPr lang="ru-RU" sz="3100" dirty="0" smtClean="0"/>
          </a:p>
          <a:p>
            <a:pPr marL="0" indent="0" algn="ctr">
              <a:buNone/>
            </a:pP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и перспективы реализации проекта</a:t>
            </a:r>
          </a:p>
          <a:p>
            <a:pPr marL="0" indent="0" algn="ctr"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результате применения автоматизированного мобильного приложения «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Мерасофт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Чек-лист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проверок проходит быстрее в 2,5 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раз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обработка данных аудита происходит автоматически, в режиме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электронные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чек-листы, практически, невозможно потерять, в отличие от бумажных носителей и удобно хранить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формирование отчетности, статистики, аналитики осуществляется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три раза быстрее;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снижается влияние «человеческого фактора»;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место повышение производительности 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стандартизация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процессов.</a:t>
            </a:r>
          </a:p>
          <a:p>
            <a:pPr marL="0" indent="0"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Результаты проведенных аудитов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автоматически рассылаются на электронные адреса руководителям и другим заинтересованным лицам в течение нескольких минут, также в программе «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Мерасофт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Чек-лист» есть возможность сформировать различные отчёты, что позволяет ускорить процесс принятия управленческих решений. </a:t>
            </a:r>
          </a:p>
          <a:p>
            <a:pPr marL="0" indent="0"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перспективе планируется внедрить и использовать программное обеспечение «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Мерасофт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Чек-лист» в работу всех подразделений ГАУЗ СО «ДГБ №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8 город Екатеринбург» с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целью единого системного подхода к обеспечению и оценке качества и безопасности медицинской деятельности в медицинской организации на основе применения автоматизированного мобильного приложения «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Мерасофт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Чек-лист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». Обмен опытом работы с другими медицинскими организациями г. Екатеринбурга и Свердловской области.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/>
              <a:t> </a:t>
            </a:r>
          </a:p>
          <a:p>
            <a:pPr marL="0" indent="0">
              <a:buNone/>
            </a:pPr>
            <a:r>
              <a:rPr lang="ru-RU" sz="1600" dirty="0"/>
              <a:t>	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4288" y="404813"/>
            <a:ext cx="7859712" cy="2873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56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6"/>
            <a:ext cx="8229600" cy="4641378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>
              <a:buNone/>
            </a:pPr>
            <a:r>
              <a:rPr lang="ru-RU" sz="6000" b="1" dirty="0">
                <a:latin typeface="Times New Roman" panose="02020603050405020304" pitchFamily="18" charset="0"/>
                <a:cs typeface="Times New Roman" pitchFamily="18" charset="0"/>
              </a:rPr>
              <a:t>Участники проекта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itchFamily="18" charset="0"/>
              </a:rPr>
              <a:t>: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Праздничков Дмитрий Олегович 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главный врач ГАУЗ СО «ДГБ № 8 г. Екатеринбург»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Голобородько</a:t>
            </a: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Константин Александрович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заместитель главного врача по клинико-экспертной работе ГАУЗ СО «ДГБ № 8 г. Екатеринбург», врач-педиатр, кандидат медицинских наук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Тютикова</a:t>
            </a: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Наталия Александровна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заведующая службой внутреннего контроля качества медицинской помощи ГАУЗ СО «ДГБ № 8 г. Екатеринбург», врач-педиатр, кандидат медицинских </a:t>
            </a:r>
            <a:r>
              <a:rPr lang="ru-RU" sz="6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</a:p>
          <a:p>
            <a:pPr algn="just">
              <a:lnSpc>
                <a:spcPct val="15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Пичугина Ирина Сергеевна </a:t>
            </a:r>
            <a:r>
              <a:rPr lang="ru-RU" sz="6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врач-педиатр службы внутреннего контроля качества медицинской помощи </a:t>
            </a:r>
            <a:r>
              <a:rPr lang="ru-RU" sz="6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ГАУЗ СО «ДГБ № 8 г. Екатеринбург</a:t>
            </a:r>
            <a:r>
              <a:rPr lang="ru-RU" sz="6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Минченкова</a:t>
            </a: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Наталья Юрьевна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медицинская сестра службы внутреннего контроля качества медицинской помощи ГАУЗ СО «ДГБ № 8 г. Екатеринбург»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Буравкина</a:t>
            </a: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Ольга Валерьевна 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медицинская сестра службы внутреннего контроля качества медицинской помощи ГАУЗ СО «ДГБ № 8 г. Екатеринбург»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itchFamily="2" charset="2"/>
              <a:buChar char="Ø"/>
            </a:pPr>
            <a:endParaRPr lang="ru-RU" sz="7200" dirty="0"/>
          </a:p>
          <a:p>
            <a:pPr marL="0" indent="0">
              <a:buNone/>
            </a:pPr>
            <a:r>
              <a:rPr lang="ru-RU" sz="8000" dirty="0"/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8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3487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27584" y="260649"/>
            <a:ext cx="763284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«Автоматизация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внутреннего контроля качества и безопасности медицинской деятельности с использованием мобильной системы «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Мерасофт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Чек-лист». Опыт работы государственного автономного учреждения здравоохранения Свердловской области «Детская городская больница № 8 город Екатеринбург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23850" y="260648"/>
            <a:ext cx="8362950" cy="63367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и автоматизация процессов внутреннего контроля качества и безопасности медицинской деятельности в ГАУЗ СО «ДГБ № 8 г. Екатеринбург», оказание качественной медицинской помощи прикрепленному детскому населению Чкаловского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г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Екатеринбурга, в том числе, детям, посещающим образовательные учреждения (дошкольные образовательные учреждения и школы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  <a:p>
            <a:pPr algn="just">
              <a:lnSpc>
                <a:spcPct val="150000"/>
              </a:lnSpc>
              <a:spcBef>
                <a:spcPts val="410"/>
              </a:spcBef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1.Автоматизировать осуществление контроля качества и безопасности медицинской деятельности в медицинских кабинетах детских дошкольных учреждений и школ, курируемых ГАУЗ СО «ДГБ № 8 г. Екатеринбург», а также в других структурных подразделениях медицинской организации.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85"/>
              </a:spcBef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2.Оптимизировать управление качеством в медицинской организации.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85"/>
              </a:spcBef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3.Выработать единые подходы к проведению внутренних аудитов, в том числе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эпидемиологической безопасности.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85"/>
              </a:spcBef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4.Формировать отчеты по проведенным аудитам в единой базе данных.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85"/>
              </a:spcBef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Ускорить процессы принятия управленческих решений.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endParaRPr lang="ru-RU" sz="17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Впервые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Российской Федерации контроль качества и безопасности медицинской деятельности в государственном автономном учреждении здравоохранения Свердловской области «ДГБ №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 г. Екатеринбург»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осуществляется с применением автоматизированной мобильной системы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Мерасофт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Чек-лист». Российское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мобильное приложение на платформе «1С: Предприятие» автоматизирует аудиты и улучшает управление качеством в медицинской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организации.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Методы, используемые при реализации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проекта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коллективный метод (командная работа)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метод мониторинга проблемного поля,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SWOT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-анализ организации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метод опроса (анкетирования)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метод планирования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методы оценки персонала (анкетирование, метод сравнения)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метод мотивации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метод лидерства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13576" cy="72008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Новаторство предложенного решения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196975"/>
            <a:ext cx="8291512" cy="492918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/>
          </a:p>
        </p:txBody>
      </p:sp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86895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Практическая значимость проекта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sz="2000" dirty="0" smtClean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417637"/>
            <a:ext cx="7632848" cy="327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возможность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удаленного доступа для осуществления анализа данных, полученных в процессе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аудита;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осуществление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автоматической визуализации данных;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фиксация </a:t>
            </a:r>
            <a:r>
              <a:rPr lang="ru-RU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геопозиции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и времени проведения аудита;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возможность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быстрого автоматического формирования отчета по проверке, ежемесячных сводных отчетов (в том числе, в виде диаграмм);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высокая скорость принятия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управленческих решений на основе оперативных и точных данных. </a:t>
            </a:r>
            <a:endParaRPr lang="ru-RU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640635" y="188640"/>
            <a:ext cx="8147248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Ресурсы, затраченные при реализации проекта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000" b="1" dirty="0" smtClean="0"/>
          </a:p>
          <a:p>
            <a:pPr marL="0" indent="0" algn="just">
              <a:buFont typeface="Wingdings" pitchFamily="2" charset="2"/>
              <a:buChar char="Ø"/>
            </a:pPr>
            <a:r>
              <a:rPr lang="ru-RU" sz="2000" b="1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программного обеспечения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Мерасофт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Чек-лист» на 5 стационарных и 100 мобильных мест пользователей;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заключение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договора с предприятием-разработчиком программного обеспечения на техническое сопровождение и обслуживание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Мерасофт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Чек-лист»;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доработка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программного обеспечения с учетом особенностей деятельности медицинской организации (подготовка технического задания для специалистов-разработчиков программы);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обучение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медицинского персонала дошкольных образовательных учреждений и школ, сотрудников других подразделений ГАУЗ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«ДГБ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г. Екатеринбург»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работе в автоматизированной мобильной системе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Мерасофт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Чек-лист».</a:t>
            </a:r>
          </a:p>
          <a:p>
            <a:pPr eaLnBrk="1" hangingPunct="1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65787" y="692696"/>
            <a:ext cx="84969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Схема обмена данными при использовании автоматизированной мобильной системы «</a:t>
            </a:r>
            <a:r>
              <a:rPr lang="ru-RU" sz="2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Мерасофт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Чек-лист»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Мерасофт\Для презентации на Конкурс _Лидер качества в ЗО_до 21.10.2022\ris-1_Схема обмена данными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00200"/>
            <a:ext cx="6768752" cy="4637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47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40713" cy="6335985"/>
          </a:xfrm>
        </p:spPr>
        <p:txBody>
          <a:bodyPr>
            <a:noAutofit/>
          </a:bodyPr>
          <a:lstStyle/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хода реализации проекта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sz="1600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01.10.2020 г. начато проведение аудитов в образовательных учреждениях. Первоначально, в проведении проверок участвовали старшие медицинские сёстры дошкольных отделений и школьного отделения и медицинские сестры семи детских садов и двух школ.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01.09.2021 г. к работе в ПО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Мерасофт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чек-лист» подключились практически все образовательные учреждения (детские сады, школы), относящиеся к ГАУЗ СО «ДГБ № 8» города Екатеринбурга.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2021 г. к работе в программе присоединились старшие медицинские сестры поликлинических отделений и стоматологического отделения. С 01.05.2021 года - старшие медицинские сестры педиатрических отделений поликлиник. С 01.08.2022 года – старшие медицинские сестры педиатрических отделений круглосуточного стационара. С января 2024 года – сотрудники дневного стационара. С января 2025 года – сотрудники клинико-диагностической лаборатории медицинской организации.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5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052736"/>
            <a:ext cx="8352928" cy="6336704"/>
          </a:xfrm>
        </p:spPr>
        <p:txBody>
          <a:bodyPr>
            <a:normAutofit/>
          </a:bodyPr>
          <a:lstStyle/>
          <a:p>
            <a:pPr eaLnBrk="0" fontAlgn="base" hangingPunc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повышение производительности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процессов;</a:t>
            </a:r>
          </a:p>
          <a:p>
            <a:pPr eaLnBrk="0" fontAlgn="base" hangingPunc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 проходит в 2,5 раза быстрее;</a:t>
            </a:r>
          </a:p>
          <a:p>
            <a:pPr eaLnBrk="0" fontAlgn="base" hangingPunc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удаленного доступа для осуществления анализа данных, полученных в процессе аудита;</a:t>
            </a:r>
          </a:p>
          <a:p>
            <a:pPr eaLnBrk="0" fontAlgn="base" hangingPunc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аудита происходит автоматически, в режиме 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проведенных аудитов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 рассылаются на электронные адреса руководителям и другим заинтересованным лицам в течение нескольких минут. Также в программе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Мерасофт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Чек-лист» есть возможность сформировать различные отчёты, что позволяет ускорить процесс принятия управленческих решений. 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60648"/>
            <a:ext cx="8229600" cy="562074"/>
          </a:xfrm>
          <a:prstGeom prst="rect">
            <a:avLst/>
          </a:prstGeom>
        </p:spPr>
        <p:txBody>
          <a:bodyPr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Результаты, полученные после реализации проекта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0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1518</TotalTime>
  <Words>413</Words>
  <Application>Microsoft Office PowerPoint</Application>
  <PresentationFormat>Экран (4:3)</PresentationFormat>
  <Paragraphs>88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Специальное оформление</vt:lpstr>
      <vt:lpstr>1_Специальное оформление</vt:lpstr>
      <vt:lpstr>Открытая</vt:lpstr>
      <vt:lpstr>«Автоматизация системы внутреннего контроля качества и безопасности медицинской деятельности с использованием мобильной системы «Мерасофт Чек-лист». Опыт работы государственного автономного учреждения здравоохранения Свердловской области «Детская городская больница № 8 город Екатеринбург»</vt:lpstr>
      <vt:lpstr> </vt:lpstr>
      <vt:lpstr>Слайд 3</vt:lpstr>
      <vt:lpstr>Новаторство предложенного решения </vt:lpstr>
      <vt:lpstr>Практическая значимость проекта </vt:lpstr>
      <vt:lpstr>     </vt:lpstr>
      <vt:lpstr>Схема обмена данными при использовании автоматизированной мобильной системы «Мерасофт Чек-лист» </vt:lpstr>
      <vt:lpstr> </vt:lpstr>
      <vt:lpstr>Слайд 9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Свердловской области    Порядок и правила</dc:title>
  <dc:creator>a</dc:creator>
  <cp:lastModifiedBy>1</cp:lastModifiedBy>
  <cp:revision>360</cp:revision>
  <dcterms:created xsi:type="dcterms:W3CDTF">2015-07-29T10:14:39Z</dcterms:created>
  <dcterms:modified xsi:type="dcterms:W3CDTF">2025-02-21T08:39:17Z</dcterms:modified>
</cp:coreProperties>
</file>