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347" r:id="rId2"/>
    <p:sldId id="326" r:id="rId3"/>
    <p:sldId id="327" r:id="rId4"/>
    <p:sldId id="351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DAD5"/>
    <a:srgbClr val="BC2D00"/>
    <a:srgbClr val="A4D7DC"/>
    <a:srgbClr val="004442"/>
    <a:srgbClr val="006666"/>
    <a:srgbClr val="CEEAE7"/>
    <a:srgbClr val="CFEAED"/>
    <a:srgbClr val="E3F1EC"/>
    <a:srgbClr val="BEE0D5"/>
    <a:srgbClr val="A9DA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5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032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1F67BA-F606-4AF7-9830-504497370701}" type="doc">
      <dgm:prSet loTypeId="urn:microsoft.com/office/officeart/2005/8/layout/default#1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76E1A3-24BA-41C1-8EAE-28EE6FB57BCC}">
      <dgm:prSet phldrT="[Текст]" custT="1"/>
      <dgm:spPr>
        <a:solidFill>
          <a:srgbClr val="006666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3000" dirty="0"/>
            <a:t>~5 000 000 </a:t>
          </a:r>
        </a:p>
        <a:p>
          <a:pPr>
            <a:spcAft>
              <a:spcPts val="0"/>
            </a:spcAft>
          </a:pPr>
          <a:r>
            <a:rPr lang="ru-RU" sz="3000" dirty="0"/>
            <a:t>исследований в год  </a:t>
          </a:r>
        </a:p>
        <a:p>
          <a:pPr>
            <a:spcAft>
              <a:spcPts val="0"/>
            </a:spcAft>
          </a:pPr>
          <a:r>
            <a:rPr lang="ru-RU" sz="3000" dirty="0"/>
            <a:t> 3 850 пробирок в сутки</a:t>
          </a:r>
        </a:p>
        <a:p>
          <a:pPr>
            <a:spcAft>
              <a:spcPts val="0"/>
            </a:spcAft>
          </a:pPr>
          <a:r>
            <a:rPr lang="ru-RU" sz="3000" dirty="0"/>
            <a:t>497 методик</a:t>
          </a:r>
        </a:p>
      </dgm:t>
    </dgm:pt>
    <dgm:pt modelId="{5EED55A6-98CC-41DB-9D13-B7046C8E30E8}" type="parTrans" cxnId="{D91EBC75-CB65-4EB5-82FE-7743F0F58AB1}">
      <dgm:prSet/>
      <dgm:spPr/>
      <dgm:t>
        <a:bodyPr/>
        <a:lstStyle/>
        <a:p>
          <a:endParaRPr lang="ru-RU"/>
        </a:p>
      </dgm:t>
    </dgm:pt>
    <dgm:pt modelId="{7823BC7F-5683-47F0-8EF0-144BBB4B0182}" type="sibTrans" cxnId="{D91EBC75-CB65-4EB5-82FE-7743F0F58AB1}">
      <dgm:prSet/>
      <dgm:spPr/>
      <dgm:t>
        <a:bodyPr/>
        <a:lstStyle/>
        <a:p>
          <a:endParaRPr lang="ru-RU"/>
        </a:p>
      </dgm:t>
    </dgm:pt>
    <dgm:pt modelId="{0082935F-F066-4E48-B850-FD0CD431AFB1}">
      <dgm:prSet phldrT="[Текст]" custT="1"/>
      <dgm:spPr>
        <a:solidFill>
          <a:srgbClr val="006666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2800" i="1" u="sng" dirty="0"/>
            <a:t>режим работы </a:t>
          </a:r>
        </a:p>
        <a:p>
          <a:pPr>
            <a:spcAft>
              <a:spcPts val="0"/>
            </a:spcAft>
          </a:pPr>
          <a:r>
            <a:rPr lang="ru-RU" sz="3600" b="1" dirty="0"/>
            <a:t>2</a:t>
          </a:r>
          <a:r>
            <a:rPr lang="en-US" sz="3600" b="1" dirty="0"/>
            <a:t>4/7</a:t>
          </a:r>
          <a:endParaRPr lang="ru-RU" sz="3600" b="1" dirty="0"/>
        </a:p>
        <a:p>
          <a:pPr>
            <a:spcAft>
              <a:spcPts val="0"/>
            </a:spcAft>
          </a:pPr>
          <a:r>
            <a:rPr lang="ru-RU" sz="2800" dirty="0"/>
            <a:t>Врачи – 17 чел.   </a:t>
          </a:r>
        </a:p>
        <a:p>
          <a:pPr>
            <a:spcAft>
              <a:spcPts val="0"/>
            </a:spcAft>
          </a:pPr>
          <a:r>
            <a:rPr lang="ru-RU" sz="2800" dirty="0"/>
            <a:t>СМП – 21 чел. </a:t>
          </a:r>
        </a:p>
      </dgm:t>
    </dgm:pt>
    <dgm:pt modelId="{1D9D1FA1-D00C-4850-802C-C15034CD70E6}" type="parTrans" cxnId="{65196CB2-F736-4904-8D13-03274F00D27F}">
      <dgm:prSet/>
      <dgm:spPr/>
      <dgm:t>
        <a:bodyPr/>
        <a:lstStyle/>
        <a:p>
          <a:endParaRPr lang="ru-RU"/>
        </a:p>
      </dgm:t>
    </dgm:pt>
    <dgm:pt modelId="{1D7B066D-9E53-4663-AC19-BB4C89EF0AEE}" type="sibTrans" cxnId="{65196CB2-F736-4904-8D13-03274F00D27F}">
      <dgm:prSet/>
      <dgm:spPr/>
      <dgm:t>
        <a:bodyPr/>
        <a:lstStyle/>
        <a:p>
          <a:endParaRPr lang="ru-RU"/>
        </a:p>
      </dgm:t>
    </dgm:pt>
    <dgm:pt modelId="{FE79FC49-04CB-43A6-B646-3EFCAB90C1BA}">
      <dgm:prSet phldrT="[Текст]" custT="1"/>
      <dgm:spPr>
        <a:solidFill>
          <a:srgbClr val="006666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2800" i="1" u="sng" dirty="0"/>
            <a:t> оборудование КДЛ  </a:t>
          </a:r>
          <a:r>
            <a:rPr lang="ru-RU" sz="2800" dirty="0"/>
            <a:t>измерительное – 55 ед.</a:t>
          </a:r>
        </a:p>
        <a:p>
          <a:pPr>
            <a:spcAft>
              <a:spcPts val="0"/>
            </a:spcAft>
          </a:pPr>
          <a:r>
            <a:rPr lang="ru-RU" sz="2800" dirty="0"/>
            <a:t>вспомогательное – 53 ед.</a:t>
          </a:r>
        </a:p>
      </dgm:t>
    </dgm:pt>
    <dgm:pt modelId="{CEC3E39C-3B26-4C6B-A979-AA11705C4DDB}" type="parTrans" cxnId="{EC77DA51-BBF7-44F0-9779-487F21B309D0}">
      <dgm:prSet/>
      <dgm:spPr/>
      <dgm:t>
        <a:bodyPr/>
        <a:lstStyle/>
        <a:p>
          <a:endParaRPr lang="ru-RU"/>
        </a:p>
      </dgm:t>
    </dgm:pt>
    <dgm:pt modelId="{6D5F75E2-82A3-4606-814E-A9ED21F2BF85}" type="sibTrans" cxnId="{EC77DA51-BBF7-44F0-9779-487F21B309D0}">
      <dgm:prSet/>
      <dgm:spPr/>
      <dgm:t>
        <a:bodyPr/>
        <a:lstStyle/>
        <a:p>
          <a:endParaRPr lang="ru-RU"/>
        </a:p>
      </dgm:t>
    </dgm:pt>
    <dgm:pt modelId="{C4957D2A-4976-4CDF-B286-847AD8300F3C}">
      <dgm:prSet phldrT="[Текст]" custT="1"/>
      <dgm:spPr>
        <a:solidFill>
          <a:srgbClr val="006666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dirty="0"/>
            <a:t> </a:t>
          </a:r>
          <a:r>
            <a:rPr lang="ru-RU" sz="2800" dirty="0"/>
            <a:t>участие в </a:t>
          </a:r>
          <a:r>
            <a:rPr lang="ru-RU" sz="2800" b="0" dirty="0"/>
            <a:t>международной системе контроля качества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b="1" dirty="0"/>
            <a:t>UNITY</a:t>
          </a:r>
          <a:r>
            <a:rPr lang="ru-RU" sz="2800" b="1" dirty="0"/>
            <a:t>, ФСВОК</a:t>
          </a:r>
        </a:p>
      </dgm:t>
    </dgm:pt>
    <dgm:pt modelId="{FFFA311D-011A-437B-A8B2-82D7FD5D47C7}" type="parTrans" cxnId="{CC814861-20D1-416B-A7C9-9D8D973D0C4F}">
      <dgm:prSet/>
      <dgm:spPr/>
      <dgm:t>
        <a:bodyPr/>
        <a:lstStyle/>
        <a:p>
          <a:endParaRPr lang="ru-RU"/>
        </a:p>
      </dgm:t>
    </dgm:pt>
    <dgm:pt modelId="{1C8E1D59-86AF-4221-BD9D-72DE835CBB64}" type="sibTrans" cxnId="{CC814861-20D1-416B-A7C9-9D8D973D0C4F}">
      <dgm:prSet/>
      <dgm:spPr/>
      <dgm:t>
        <a:bodyPr/>
        <a:lstStyle/>
        <a:p>
          <a:endParaRPr lang="ru-RU"/>
        </a:p>
      </dgm:t>
    </dgm:pt>
    <dgm:pt modelId="{3DFF4F86-EC5C-425F-A986-CD4A1B2CD107}">
      <dgm:prSet phldrT="[Текст]" custT="1"/>
      <dgm:spPr>
        <a:solidFill>
          <a:srgbClr val="006666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dirty="0"/>
            <a:t>ЛИС «</a:t>
          </a:r>
          <a:r>
            <a:rPr lang="en-US" sz="2800" dirty="0"/>
            <a:t>PSM plus</a:t>
          </a:r>
          <a:r>
            <a:rPr lang="ru-RU" sz="2800" dirty="0"/>
            <a:t>»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dirty="0"/>
            <a:t>МИС «Барс»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dirty="0"/>
            <a:t>ПНЕВМОПОЧТА</a:t>
          </a:r>
        </a:p>
      </dgm:t>
    </dgm:pt>
    <dgm:pt modelId="{117C6ACF-AD1E-4002-9933-A00093403E04}" type="parTrans" cxnId="{249F3E7E-0D2F-49D5-8EFE-7A3C80FE3E81}">
      <dgm:prSet/>
      <dgm:spPr/>
      <dgm:t>
        <a:bodyPr/>
        <a:lstStyle/>
        <a:p>
          <a:endParaRPr lang="ru-RU"/>
        </a:p>
      </dgm:t>
    </dgm:pt>
    <dgm:pt modelId="{555F85E8-C7C5-42B9-9132-A8D7FEE7D487}" type="sibTrans" cxnId="{249F3E7E-0D2F-49D5-8EFE-7A3C80FE3E81}">
      <dgm:prSet/>
      <dgm:spPr/>
      <dgm:t>
        <a:bodyPr/>
        <a:lstStyle/>
        <a:p>
          <a:endParaRPr lang="ru-RU"/>
        </a:p>
      </dgm:t>
    </dgm:pt>
    <dgm:pt modelId="{D5AB27DE-9760-46AB-B9B1-9CB056304797}">
      <dgm:prSet phldrT="[Текст]" custT="1"/>
      <dgm:spPr>
        <a:solidFill>
          <a:srgbClr val="006666"/>
        </a:solidFill>
      </dgm:spPr>
      <dgm:t>
        <a:bodyPr/>
        <a:lstStyle/>
        <a:p>
          <a:pPr mar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sz="3000" i="1" u="sng" dirty="0"/>
            <a:t>клиническая база</a:t>
          </a:r>
        </a:p>
        <a:p>
          <a:pPr mar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▪ </a:t>
          </a:r>
          <a:r>
            <a:rPr lang="ru-RU" sz="3200" dirty="0"/>
            <a:t>ФГБОУ ВО ЮУГМУ Минздрава России</a:t>
          </a:r>
        </a:p>
        <a:p>
          <a:pPr mar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▪ </a:t>
          </a:r>
          <a:r>
            <a:rPr lang="ru-RU" sz="3200" dirty="0"/>
            <a:t>ФГБОУ ВО </a:t>
          </a:r>
          <a:r>
            <a:rPr lang="ru-RU" sz="3200" dirty="0" err="1"/>
            <a:t>ЧелГУ</a:t>
          </a:r>
          <a:endParaRPr lang="ru-RU" sz="3200" b="1" dirty="0"/>
        </a:p>
      </dgm:t>
    </dgm:pt>
    <dgm:pt modelId="{08B15BB4-1A22-48DA-9E81-0D5623723AD5}" type="parTrans" cxnId="{77AF0453-3793-4090-918A-B723D840B591}">
      <dgm:prSet/>
      <dgm:spPr/>
      <dgm:t>
        <a:bodyPr/>
        <a:lstStyle/>
        <a:p>
          <a:endParaRPr lang="ru-RU"/>
        </a:p>
      </dgm:t>
    </dgm:pt>
    <dgm:pt modelId="{1CDA65A6-FC4E-4837-A75D-BA70CA511CC1}" type="sibTrans" cxnId="{77AF0453-3793-4090-918A-B723D840B591}">
      <dgm:prSet/>
      <dgm:spPr/>
      <dgm:t>
        <a:bodyPr/>
        <a:lstStyle/>
        <a:p>
          <a:endParaRPr lang="ru-RU"/>
        </a:p>
      </dgm:t>
    </dgm:pt>
    <dgm:pt modelId="{C868FFCC-4D61-4709-BC07-7F2591D858BB}" type="pres">
      <dgm:prSet presAssocID="{CF1F67BA-F606-4AF7-9830-504497370701}" presName="diagram" presStyleCnt="0">
        <dgm:presLayoutVars>
          <dgm:dir/>
          <dgm:resizeHandles val="exact"/>
        </dgm:presLayoutVars>
      </dgm:prSet>
      <dgm:spPr/>
    </dgm:pt>
    <dgm:pt modelId="{406133CB-A835-405C-A6D3-1A708FA04DCC}" type="pres">
      <dgm:prSet presAssocID="{0976E1A3-24BA-41C1-8EAE-28EE6FB57BCC}" presName="node" presStyleLbl="node1" presStyleIdx="0" presStyleCnt="6" custScaleX="124345" custScaleY="99129" custLinFactNeighborX="8723" custLinFactNeighborY="21662">
        <dgm:presLayoutVars>
          <dgm:bulletEnabled val="1"/>
        </dgm:presLayoutVars>
      </dgm:prSet>
      <dgm:spPr/>
    </dgm:pt>
    <dgm:pt modelId="{84429B2E-5AF6-4BE3-BE2D-C0C2C24E082B}" type="pres">
      <dgm:prSet presAssocID="{7823BC7F-5683-47F0-8EF0-144BBB4B0182}" presName="sibTrans" presStyleCnt="0"/>
      <dgm:spPr/>
    </dgm:pt>
    <dgm:pt modelId="{AC4E2E12-B138-45DF-B99C-6B4DABAB70A9}" type="pres">
      <dgm:prSet presAssocID="{0082935F-F066-4E48-B850-FD0CD431AFB1}" presName="node" presStyleLbl="node1" presStyleIdx="1" presStyleCnt="6" custScaleX="79225" custScaleY="89024" custLinFactNeighborX="6491" custLinFactNeighborY="17176">
        <dgm:presLayoutVars>
          <dgm:bulletEnabled val="1"/>
        </dgm:presLayoutVars>
      </dgm:prSet>
      <dgm:spPr/>
    </dgm:pt>
    <dgm:pt modelId="{9E62FBA2-9CA0-4735-961C-83577AD46A69}" type="pres">
      <dgm:prSet presAssocID="{1D7B066D-9E53-4663-AC19-BB4C89EF0AEE}" presName="sibTrans" presStyleCnt="0"/>
      <dgm:spPr/>
    </dgm:pt>
    <dgm:pt modelId="{EA72A328-DD0B-400C-BD60-D26FDC9AF2D4}" type="pres">
      <dgm:prSet presAssocID="{FE79FC49-04CB-43A6-B646-3EFCAB90C1BA}" presName="node" presStyleLbl="node1" presStyleIdx="2" presStyleCnt="6" custScaleX="125807" custScaleY="84425" custLinFactNeighborX="1202" custLinFactNeighborY="15716">
        <dgm:presLayoutVars>
          <dgm:bulletEnabled val="1"/>
        </dgm:presLayoutVars>
      </dgm:prSet>
      <dgm:spPr/>
    </dgm:pt>
    <dgm:pt modelId="{4B152BC5-A7CF-45E0-A5A1-87EDB61B70B3}" type="pres">
      <dgm:prSet presAssocID="{6D5F75E2-82A3-4606-814E-A9ED21F2BF85}" presName="sibTrans" presStyleCnt="0"/>
      <dgm:spPr/>
    </dgm:pt>
    <dgm:pt modelId="{E9DDE8FD-78F7-4BAD-9928-4418F1CE2C4A}" type="pres">
      <dgm:prSet presAssocID="{C4957D2A-4976-4CDF-B286-847AD8300F3C}" presName="node" presStyleLbl="node1" presStyleIdx="3" presStyleCnt="6" custScaleX="124261" custScaleY="92115" custLinFactNeighborX="8048" custLinFactNeighborY="286">
        <dgm:presLayoutVars>
          <dgm:bulletEnabled val="1"/>
        </dgm:presLayoutVars>
      </dgm:prSet>
      <dgm:spPr/>
    </dgm:pt>
    <dgm:pt modelId="{CFC78AE2-0071-4F22-9B91-06AA48B9C0A5}" type="pres">
      <dgm:prSet presAssocID="{1C8E1D59-86AF-4221-BD9D-72DE835CBB64}" presName="sibTrans" presStyleCnt="0"/>
      <dgm:spPr/>
    </dgm:pt>
    <dgm:pt modelId="{AC28C6E5-8078-4D1C-A2F7-900FB1FDC5C2}" type="pres">
      <dgm:prSet presAssocID="{3DFF4F86-EC5C-425F-A986-CD4A1B2CD107}" presName="node" presStyleLbl="node1" presStyleIdx="4" presStyleCnt="6" custScaleX="80041" custScaleY="72293" custLinFactNeighborX="3723" custLinFactNeighborY="-8191">
        <dgm:presLayoutVars>
          <dgm:bulletEnabled val="1"/>
        </dgm:presLayoutVars>
      </dgm:prSet>
      <dgm:spPr/>
    </dgm:pt>
    <dgm:pt modelId="{77EC43DD-A8E7-4503-A17C-2ACF127F8D4D}" type="pres">
      <dgm:prSet presAssocID="{555F85E8-C7C5-42B9-9132-A8D7FEE7D487}" presName="sibTrans" presStyleCnt="0"/>
      <dgm:spPr/>
    </dgm:pt>
    <dgm:pt modelId="{B397F7DA-105B-4EEE-AB91-E5ED57305DCB}" type="pres">
      <dgm:prSet presAssocID="{D5AB27DE-9760-46AB-B9B1-9CB056304797}" presName="node" presStyleLbl="node1" presStyleIdx="5" presStyleCnt="6" custScaleX="122669" custScaleY="116096" custLinFactNeighborX="4814" custLinFactNeighborY="8101">
        <dgm:presLayoutVars>
          <dgm:bulletEnabled val="1"/>
        </dgm:presLayoutVars>
      </dgm:prSet>
      <dgm:spPr/>
    </dgm:pt>
  </dgm:ptLst>
  <dgm:cxnLst>
    <dgm:cxn modelId="{03C99317-727D-4D4F-A55E-B5055339FA42}" type="presOf" srcId="{FE79FC49-04CB-43A6-B646-3EFCAB90C1BA}" destId="{EA72A328-DD0B-400C-BD60-D26FDC9AF2D4}" srcOrd="0" destOrd="0" presId="urn:microsoft.com/office/officeart/2005/8/layout/default#16"/>
    <dgm:cxn modelId="{CC814861-20D1-416B-A7C9-9D8D973D0C4F}" srcId="{CF1F67BA-F606-4AF7-9830-504497370701}" destId="{C4957D2A-4976-4CDF-B286-847AD8300F3C}" srcOrd="3" destOrd="0" parTransId="{FFFA311D-011A-437B-A8B2-82D7FD5D47C7}" sibTransId="{1C8E1D59-86AF-4221-BD9D-72DE835CBB64}"/>
    <dgm:cxn modelId="{12610647-C30D-474B-BE21-A5E6ACD97B86}" type="presOf" srcId="{3DFF4F86-EC5C-425F-A986-CD4A1B2CD107}" destId="{AC28C6E5-8078-4D1C-A2F7-900FB1FDC5C2}" srcOrd="0" destOrd="0" presId="urn:microsoft.com/office/officeart/2005/8/layout/default#16"/>
    <dgm:cxn modelId="{EC77DA51-BBF7-44F0-9779-487F21B309D0}" srcId="{CF1F67BA-F606-4AF7-9830-504497370701}" destId="{FE79FC49-04CB-43A6-B646-3EFCAB90C1BA}" srcOrd="2" destOrd="0" parTransId="{CEC3E39C-3B26-4C6B-A979-AA11705C4DDB}" sibTransId="{6D5F75E2-82A3-4606-814E-A9ED21F2BF85}"/>
    <dgm:cxn modelId="{77AF0453-3793-4090-918A-B723D840B591}" srcId="{CF1F67BA-F606-4AF7-9830-504497370701}" destId="{D5AB27DE-9760-46AB-B9B1-9CB056304797}" srcOrd="5" destOrd="0" parTransId="{08B15BB4-1A22-48DA-9E81-0D5623723AD5}" sibTransId="{1CDA65A6-FC4E-4837-A75D-BA70CA511CC1}"/>
    <dgm:cxn modelId="{D91EBC75-CB65-4EB5-82FE-7743F0F58AB1}" srcId="{CF1F67BA-F606-4AF7-9830-504497370701}" destId="{0976E1A3-24BA-41C1-8EAE-28EE6FB57BCC}" srcOrd="0" destOrd="0" parTransId="{5EED55A6-98CC-41DB-9D13-B7046C8E30E8}" sibTransId="{7823BC7F-5683-47F0-8EF0-144BBB4B0182}"/>
    <dgm:cxn modelId="{249F3E7E-0D2F-49D5-8EFE-7A3C80FE3E81}" srcId="{CF1F67BA-F606-4AF7-9830-504497370701}" destId="{3DFF4F86-EC5C-425F-A986-CD4A1B2CD107}" srcOrd="4" destOrd="0" parTransId="{117C6ACF-AD1E-4002-9933-A00093403E04}" sibTransId="{555F85E8-C7C5-42B9-9132-A8D7FEE7D487}"/>
    <dgm:cxn modelId="{65196CB2-F736-4904-8D13-03274F00D27F}" srcId="{CF1F67BA-F606-4AF7-9830-504497370701}" destId="{0082935F-F066-4E48-B850-FD0CD431AFB1}" srcOrd="1" destOrd="0" parTransId="{1D9D1FA1-D00C-4850-802C-C15034CD70E6}" sibTransId="{1D7B066D-9E53-4663-AC19-BB4C89EF0AEE}"/>
    <dgm:cxn modelId="{7AEA91BC-B7DE-4F96-8F57-B6CC56FAE794}" type="presOf" srcId="{0082935F-F066-4E48-B850-FD0CD431AFB1}" destId="{AC4E2E12-B138-45DF-B99C-6B4DABAB70A9}" srcOrd="0" destOrd="0" presId="urn:microsoft.com/office/officeart/2005/8/layout/default#16"/>
    <dgm:cxn modelId="{C14DFBC0-373C-4A4A-A1D0-6EEE54C49621}" type="presOf" srcId="{D5AB27DE-9760-46AB-B9B1-9CB056304797}" destId="{B397F7DA-105B-4EEE-AB91-E5ED57305DCB}" srcOrd="0" destOrd="0" presId="urn:microsoft.com/office/officeart/2005/8/layout/default#16"/>
    <dgm:cxn modelId="{016DCECF-396B-4ED6-922E-53F6C3A1EC5B}" type="presOf" srcId="{C4957D2A-4976-4CDF-B286-847AD8300F3C}" destId="{E9DDE8FD-78F7-4BAD-9928-4418F1CE2C4A}" srcOrd="0" destOrd="0" presId="urn:microsoft.com/office/officeart/2005/8/layout/default#16"/>
    <dgm:cxn modelId="{3570E9D5-51DF-4463-BD47-0EEBF30B316E}" type="presOf" srcId="{0976E1A3-24BA-41C1-8EAE-28EE6FB57BCC}" destId="{406133CB-A835-405C-A6D3-1A708FA04DCC}" srcOrd="0" destOrd="0" presId="urn:microsoft.com/office/officeart/2005/8/layout/default#16"/>
    <dgm:cxn modelId="{C27BBFD7-6D6D-4BB3-80CE-C11BEC11D13E}" type="presOf" srcId="{CF1F67BA-F606-4AF7-9830-504497370701}" destId="{C868FFCC-4D61-4709-BC07-7F2591D858BB}" srcOrd="0" destOrd="0" presId="urn:microsoft.com/office/officeart/2005/8/layout/default#16"/>
    <dgm:cxn modelId="{8329F542-284B-4BFB-87CE-52676AA9F2A1}" type="presParOf" srcId="{C868FFCC-4D61-4709-BC07-7F2591D858BB}" destId="{406133CB-A835-405C-A6D3-1A708FA04DCC}" srcOrd="0" destOrd="0" presId="urn:microsoft.com/office/officeart/2005/8/layout/default#16"/>
    <dgm:cxn modelId="{429C68C9-8D1D-4F9B-8426-1AAEA6D7BC7C}" type="presParOf" srcId="{C868FFCC-4D61-4709-BC07-7F2591D858BB}" destId="{84429B2E-5AF6-4BE3-BE2D-C0C2C24E082B}" srcOrd="1" destOrd="0" presId="urn:microsoft.com/office/officeart/2005/8/layout/default#16"/>
    <dgm:cxn modelId="{39B36E60-4243-47D0-BFCA-F3D345C3ED4D}" type="presParOf" srcId="{C868FFCC-4D61-4709-BC07-7F2591D858BB}" destId="{AC4E2E12-B138-45DF-B99C-6B4DABAB70A9}" srcOrd="2" destOrd="0" presId="urn:microsoft.com/office/officeart/2005/8/layout/default#16"/>
    <dgm:cxn modelId="{2BB96D72-8616-41FB-B4F4-EC00FAB74425}" type="presParOf" srcId="{C868FFCC-4D61-4709-BC07-7F2591D858BB}" destId="{9E62FBA2-9CA0-4735-961C-83577AD46A69}" srcOrd="3" destOrd="0" presId="urn:microsoft.com/office/officeart/2005/8/layout/default#16"/>
    <dgm:cxn modelId="{C88FB0F2-F1CD-48E0-B259-DB70513BE75F}" type="presParOf" srcId="{C868FFCC-4D61-4709-BC07-7F2591D858BB}" destId="{EA72A328-DD0B-400C-BD60-D26FDC9AF2D4}" srcOrd="4" destOrd="0" presId="urn:microsoft.com/office/officeart/2005/8/layout/default#16"/>
    <dgm:cxn modelId="{9A9DAE6C-9AC2-4432-A83F-CD0D6CC8AEA9}" type="presParOf" srcId="{C868FFCC-4D61-4709-BC07-7F2591D858BB}" destId="{4B152BC5-A7CF-45E0-A5A1-87EDB61B70B3}" srcOrd="5" destOrd="0" presId="urn:microsoft.com/office/officeart/2005/8/layout/default#16"/>
    <dgm:cxn modelId="{B847FDB9-E147-4B41-A4A9-29F0769C9643}" type="presParOf" srcId="{C868FFCC-4D61-4709-BC07-7F2591D858BB}" destId="{E9DDE8FD-78F7-4BAD-9928-4418F1CE2C4A}" srcOrd="6" destOrd="0" presId="urn:microsoft.com/office/officeart/2005/8/layout/default#16"/>
    <dgm:cxn modelId="{1763C2DF-69FA-40B8-9AE2-00EAFCE40AC8}" type="presParOf" srcId="{C868FFCC-4D61-4709-BC07-7F2591D858BB}" destId="{CFC78AE2-0071-4F22-9B91-06AA48B9C0A5}" srcOrd="7" destOrd="0" presId="urn:microsoft.com/office/officeart/2005/8/layout/default#16"/>
    <dgm:cxn modelId="{BF0063C6-055D-4CA2-85CC-52AE2CE73AD9}" type="presParOf" srcId="{C868FFCC-4D61-4709-BC07-7F2591D858BB}" destId="{AC28C6E5-8078-4D1C-A2F7-900FB1FDC5C2}" srcOrd="8" destOrd="0" presId="urn:microsoft.com/office/officeart/2005/8/layout/default#16"/>
    <dgm:cxn modelId="{2595551D-7430-4AFF-9AAB-02889758767E}" type="presParOf" srcId="{C868FFCC-4D61-4709-BC07-7F2591D858BB}" destId="{77EC43DD-A8E7-4503-A17C-2ACF127F8D4D}" srcOrd="9" destOrd="0" presId="urn:microsoft.com/office/officeart/2005/8/layout/default#16"/>
    <dgm:cxn modelId="{AC6BFCE1-EBA3-4DC5-84B1-D0A4C9598FBC}" type="presParOf" srcId="{C868FFCC-4D61-4709-BC07-7F2591D858BB}" destId="{B397F7DA-105B-4EEE-AB91-E5ED57305DCB}" srcOrd="10" destOrd="0" presId="urn:microsoft.com/office/officeart/2005/8/layout/default#1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04C3D2-DB65-4F13-B8C8-4E88070D2AFD}" type="doc">
      <dgm:prSet loTypeId="urn:microsoft.com/office/officeart/2008/layout/HexagonCluster" loCatId="relationship" qsTypeId="urn:microsoft.com/office/officeart/2005/8/quickstyle/3d4" qsCatId="3D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B31DCFC2-C28C-43C3-B562-D9F7EEF48AA9}">
      <dgm:prSet phldrT="[Текст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700" b="1" dirty="0">
              <a:solidFill>
                <a:srgbClr val="BC2D00"/>
              </a:solidFill>
            </a:rPr>
            <a:t>Автоматизация</a:t>
          </a:r>
        </a:p>
      </dgm:t>
    </dgm:pt>
    <dgm:pt modelId="{B7720A93-0773-4BFD-8AA1-98D6878BB10F}" type="parTrans" cxnId="{4FD63075-7E27-47D2-A8A3-F3E33FFBE94D}">
      <dgm:prSet/>
      <dgm:spPr/>
      <dgm:t>
        <a:bodyPr/>
        <a:lstStyle/>
        <a:p>
          <a:endParaRPr lang="ru-RU"/>
        </a:p>
      </dgm:t>
    </dgm:pt>
    <dgm:pt modelId="{F19E078A-08DF-47E4-93A1-D9B5DEA79492}" type="sibTrans" cxnId="{4FD63075-7E27-47D2-A8A3-F3E33FFBE94D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9243568-63B1-4241-BAD0-0A218D846095}">
      <dgm:prSet custT="1"/>
      <dgm:spPr>
        <a:solidFill>
          <a:schemeClr val="accent5">
            <a:lumMod val="60000"/>
            <a:lumOff val="40000"/>
            <a:alpha val="82000"/>
          </a:schemeClr>
        </a:solidFill>
      </dgm:spPr>
      <dgm:t>
        <a:bodyPr/>
        <a:lstStyle/>
        <a:p>
          <a:r>
            <a:rPr lang="ru-RU" sz="1700" b="1" dirty="0">
              <a:solidFill>
                <a:srgbClr val="BC2D00"/>
              </a:solidFill>
            </a:rPr>
            <a:t>Информатизация</a:t>
          </a:r>
        </a:p>
      </dgm:t>
    </dgm:pt>
    <dgm:pt modelId="{4207524D-B374-441E-936C-144B47DC9383}" type="parTrans" cxnId="{32641210-6555-41D0-8C9E-5B3A982BCC5D}">
      <dgm:prSet/>
      <dgm:spPr/>
      <dgm:t>
        <a:bodyPr/>
        <a:lstStyle/>
        <a:p>
          <a:endParaRPr lang="ru-RU"/>
        </a:p>
      </dgm:t>
    </dgm:pt>
    <dgm:pt modelId="{03FD7F6B-C3CC-4C72-88C9-257F3CA0145F}" type="sibTrans" cxnId="{32641210-6555-41D0-8C9E-5B3A982BCC5D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5779A56-00EB-4B19-9277-CAC533306920}">
      <dgm:prSet custT="1"/>
      <dgm:spPr>
        <a:solidFill>
          <a:schemeClr val="accent5">
            <a:lumMod val="20000"/>
            <a:lumOff val="80000"/>
            <a:alpha val="74000"/>
          </a:schemeClr>
        </a:solidFill>
      </dgm:spPr>
      <dgm:t>
        <a:bodyPr/>
        <a:lstStyle/>
        <a:p>
          <a:r>
            <a:rPr lang="ru-RU" sz="1800" b="1" dirty="0">
              <a:solidFill>
                <a:srgbClr val="BC2D00"/>
              </a:solidFill>
            </a:rPr>
            <a:t>Централизация</a:t>
          </a:r>
          <a:r>
            <a:rPr lang="ru-RU" sz="1800" b="1" dirty="0">
              <a:solidFill>
                <a:srgbClr val="CC3300"/>
              </a:solidFill>
            </a:rPr>
            <a:t>  </a:t>
          </a:r>
        </a:p>
      </dgm:t>
    </dgm:pt>
    <dgm:pt modelId="{8313C489-ED79-4596-A82E-5D2A66A8F467}" type="parTrans" cxnId="{95336B5D-540E-4236-B692-3DEE440A807C}">
      <dgm:prSet/>
      <dgm:spPr/>
      <dgm:t>
        <a:bodyPr/>
        <a:lstStyle/>
        <a:p>
          <a:endParaRPr lang="ru-RU"/>
        </a:p>
      </dgm:t>
    </dgm:pt>
    <dgm:pt modelId="{682A120F-CE54-4C4E-9186-459A8CB712D5}" type="sibTrans" cxnId="{95336B5D-540E-4236-B692-3DEE440A807C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A41ECF4-A215-4644-B872-6C2D0FF01C1D}">
      <dgm:prSet custT="1"/>
      <dgm:spPr/>
      <dgm:t>
        <a:bodyPr/>
        <a:lstStyle/>
        <a:p>
          <a:r>
            <a:rPr lang="ru-RU" sz="1800" b="1" dirty="0">
              <a:solidFill>
                <a:srgbClr val="004442"/>
              </a:solidFill>
            </a:rPr>
            <a:t>Доступность</a:t>
          </a:r>
        </a:p>
      </dgm:t>
    </dgm:pt>
    <dgm:pt modelId="{62E66D3F-3E48-4612-8CE3-6D950E47BECA}" type="parTrans" cxnId="{28189F53-79B0-4D06-B88E-74F455573C38}">
      <dgm:prSet/>
      <dgm:spPr/>
      <dgm:t>
        <a:bodyPr/>
        <a:lstStyle/>
        <a:p>
          <a:endParaRPr lang="ru-RU"/>
        </a:p>
      </dgm:t>
    </dgm:pt>
    <dgm:pt modelId="{11EC0DEA-6AA0-41B7-AF09-1FED72391C50}" type="sibTrans" cxnId="{28189F53-79B0-4D06-B88E-74F455573C38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C0D01CC-EEB0-4C15-8D52-2C2E1B40D0DA}">
      <dgm:prSet custT="1"/>
      <dgm:spPr/>
      <dgm:t>
        <a:bodyPr/>
        <a:lstStyle/>
        <a:p>
          <a:r>
            <a:rPr lang="ru-RU" sz="1800" b="1" dirty="0">
              <a:solidFill>
                <a:srgbClr val="004442"/>
              </a:solidFill>
            </a:rPr>
            <a:t>Качество</a:t>
          </a:r>
        </a:p>
      </dgm:t>
    </dgm:pt>
    <dgm:pt modelId="{081E3A96-2A58-4AE4-9308-2410F9B3C94A}" type="parTrans" cxnId="{501FE2EF-6B39-4947-8087-695493CDAA3C}">
      <dgm:prSet/>
      <dgm:spPr/>
      <dgm:t>
        <a:bodyPr/>
        <a:lstStyle/>
        <a:p>
          <a:endParaRPr lang="ru-RU"/>
        </a:p>
      </dgm:t>
    </dgm:pt>
    <dgm:pt modelId="{0E128A57-B081-4F68-BDAF-798588B178D5}" type="sibTrans" cxnId="{501FE2EF-6B39-4947-8087-695493CDAA3C}">
      <dgm:prSet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EB826DC-3931-4538-B391-166CCC0A5998}">
      <dgm:prSet custT="1"/>
      <dgm:spPr/>
      <dgm:t>
        <a:bodyPr/>
        <a:lstStyle/>
        <a:p>
          <a:r>
            <a:rPr lang="ru-RU" sz="1700" b="1" dirty="0">
              <a:solidFill>
                <a:srgbClr val="004442"/>
              </a:solidFill>
            </a:rPr>
            <a:t>Эффективность</a:t>
          </a:r>
          <a:r>
            <a:rPr lang="ru-RU" sz="1800" b="1" dirty="0">
              <a:solidFill>
                <a:srgbClr val="CC3300"/>
              </a:solidFill>
            </a:rPr>
            <a:t>  </a:t>
          </a:r>
        </a:p>
      </dgm:t>
    </dgm:pt>
    <dgm:pt modelId="{D83CB311-3EBA-48B3-896C-EDDD83C11640}" type="sibTrans" cxnId="{E503BCA2-DEA7-487A-A312-61C55FC942ED}">
      <dgm:prSet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3F1E8C5-053E-44D6-83E7-65D288FF94E6}" type="parTrans" cxnId="{E503BCA2-DEA7-487A-A312-61C55FC942ED}">
      <dgm:prSet/>
      <dgm:spPr/>
      <dgm:t>
        <a:bodyPr/>
        <a:lstStyle/>
        <a:p>
          <a:endParaRPr lang="ru-RU"/>
        </a:p>
      </dgm:t>
    </dgm:pt>
    <dgm:pt modelId="{B508DF54-AA18-4EB7-812B-DD19A2B01B1A}" type="pres">
      <dgm:prSet presAssocID="{0504C3D2-DB65-4F13-B8C8-4E88070D2AFD}" presName="Name0" presStyleCnt="0">
        <dgm:presLayoutVars>
          <dgm:chMax val="21"/>
          <dgm:chPref val="21"/>
        </dgm:presLayoutVars>
      </dgm:prSet>
      <dgm:spPr/>
    </dgm:pt>
    <dgm:pt modelId="{D8708412-0C5B-4038-B806-E58A703097CE}" type="pres">
      <dgm:prSet presAssocID="{B31DCFC2-C28C-43C3-B562-D9F7EEF48AA9}" presName="text1" presStyleCnt="0"/>
      <dgm:spPr/>
    </dgm:pt>
    <dgm:pt modelId="{B5D0B651-E6C2-4F2B-A696-ACD1993DCD74}" type="pres">
      <dgm:prSet presAssocID="{B31DCFC2-C28C-43C3-B562-D9F7EEF48AA9}" presName="textRepeatNode" presStyleLbl="alignNode1" presStyleIdx="0" presStyleCnt="6">
        <dgm:presLayoutVars>
          <dgm:chMax val="0"/>
          <dgm:chPref val="0"/>
          <dgm:bulletEnabled val="1"/>
        </dgm:presLayoutVars>
      </dgm:prSet>
      <dgm:spPr/>
    </dgm:pt>
    <dgm:pt modelId="{E667CFE8-CC25-405B-93C4-CD4A276BB79A}" type="pres">
      <dgm:prSet presAssocID="{B31DCFC2-C28C-43C3-B562-D9F7EEF48AA9}" presName="textaccent1" presStyleCnt="0"/>
      <dgm:spPr/>
    </dgm:pt>
    <dgm:pt modelId="{AAC91CB5-3017-4019-BAA0-82C33065A2F4}" type="pres">
      <dgm:prSet presAssocID="{B31DCFC2-C28C-43C3-B562-D9F7EEF48AA9}" presName="accentRepeatNode" presStyleLbl="solidAlignAcc1" presStyleIdx="0" presStyleCnt="12"/>
      <dgm:spPr/>
    </dgm:pt>
    <dgm:pt modelId="{5091D272-B172-4F58-A955-27162458E864}" type="pres">
      <dgm:prSet presAssocID="{F19E078A-08DF-47E4-93A1-D9B5DEA79492}" presName="image1" presStyleCnt="0"/>
      <dgm:spPr/>
    </dgm:pt>
    <dgm:pt modelId="{712025DA-D73D-47DA-A5AB-4B874C671512}" type="pres">
      <dgm:prSet presAssocID="{F19E078A-08DF-47E4-93A1-D9B5DEA79492}" presName="imageRepeatNode" presStyleLbl="alignAcc1" presStyleIdx="0" presStyleCnt="6"/>
      <dgm:spPr/>
    </dgm:pt>
    <dgm:pt modelId="{0DA1289C-4D38-4D3F-AB98-E138DF788D0A}" type="pres">
      <dgm:prSet presAssocID="{F19E078A-08DF-47E4-93A1-D9B5DEA79492}" presName="imageaccent1" presStyleCnt="0"/>
      <dgm:spPr/>
    </dgm:pt>
    <dgm:pt modelId="{A82A7A7F-9EE1-4042-9A07-624B323A1E37}" type="pres">
      <dgm:prSet presAssocID="{F19E078A-08DF-47E4-93A1-D9B5DEA79492}" presName="accentRepeatNode" presStyleLbl="solidAlignAcc1" presStyleIdx="1" presStyleCnt="12"/>
      <dgm:spPr/>
    </dgm:pt>
    <dgm:pt modelId="{A2B56E34-7729-4601-841E-3DC5DB3978DB}" type="pres">
      <dgm:prSet presAssocID="{19243568-63B1-4241-BAD0-0A218D846095}" presName="text2" presStyleCnt="0"/>
      <dgm:spPr/>
    </dgm:pt>
    <dgm:pt modelId="{DAD28957-FF18-4EA8-AD3C-07525F8F96E1}" type="pres">
      <dgm:prSet presAssocID="{19243568-63B1-4241-BAD0-0A218D846095}" presName="textRepeatNode" presStyleLbl="alignNode1" presStyleIdx="1" presStyleCnt="6" custScaleX="110332" custScaleY="103441">
        <dgm:presLayoutVars>
          <dgm:chMax val="0"/>
          <dgm:chPref val="0"/>
          <dgm:bulletEnabled val="1"/>
        </dgm:presLayoutVars>
      </dgm:prSet>
      <dgm:spPr/>
    </dgm:pt>
    <dgm:pt modelId="{C647CF27-F751-40AD-B686-E7DE23A5193F}" type="pres">
      <dgm:prSet presAssocID="{19243568-63B1-4241-BAD0-0A218D846095}" presName="textaccent2" presStyleCnt="0"/>
      <dgm:spPr/>
    </dgm:pt>
    <dgm:pt modelId="{245F8CD2-C749-4B18-92CC-7337E9788C77}" type="pres">
      <dgm:prSet presAssocID="{19243568-63B1-4241-BAD0-0A218D846095}" presName="accentRepeatNode" presStyleLbl="solidAlignAcc1" presStyleIdx="2" presStyleCnt="12"/>
      <dgm:spPr/>
    </dgm:pt>
    <dgm:pt modelId="{69F6656E-1A4D-41A5-B5F2-8DB555C5508E}" type="pres">
      <dgm:prSet presAssocID="{03FD7F6B-C3CC-4C72-88C9-257F3CA0145F}" presName="image2" presStyleCnt="0"/>
      <dgm:spPr/>
    </dgm:pt>
    <dgm:pt modelId="{927C7B47-4BE0-4E24-9F39-E9D109F57B10}" type="pres">
      <dgm:prSet presAssocID="{03FD7F6B-C3CC-4C72-88C9-257F3CA0145F}" presName="imageRepeatNode" presStyleLbl="alignAcc1" presStyleIdx="1" presStyleCnt="6"/>
      <dgm:spPr/>
    </dgm:pt>
    <dgm:pt modelId="{AD5631F1-4AE5-45DC-ADEF-DEC650BF7763}" type="pres">
      <dgm:prSet presAssocID="{03FD7F6B-C3CC-4C72-88C9-257F3CA0145F}" presName="imageaccent2" presStyleCnt="0"/>
      <dgm:spPr/>
    </dgm:pt>
    <dgm:pt modelId="{397C760E-3256-4931-BD93-53C3C63F7B38}" type="pres">
      <dgm:prSet presAssocID="{03FD7F6B-C3CC-4C72-88C9-257F3CA0145F}" presName="accentRepeatNode" presStyleLbl="solidAlignAcc1" presStyleIdx="3" presStyleCnt="12"/>
      <dgm:spPr/>
    </dgm:pt>
    <dgm:pt modelId="{481C60D4-8015-41EF-A025-FAF98D5513E5}" type="pres">
      <dgm:prSet presAssocID="{95779A56-00EB-4B19-9277-CAC533306920}" presName="text3" presStyleCnt="0"/>
      <dgm:spPr/>
    </dgm:pt>
    <dgm:pt modelId="{1A997CE0-4135-4274-9256-5B7B4F58A0E0}" type="pres">
      <dgm:prSet presAssocID="{95779A56-00EB-4B19-9277-CAC533306920}" presName="textRepeatNode" presStyleLbl="alignNode1" presStyleIdx="2" presStyleCnt="6" custScaleX="105507" custScaleY="103470">
        <dgm:presLayoutVars>
          <dgm:chMax val="0"/>
          <dgm:chPref val="0"/>
          <dgm:bulletEnabled val="1"/>
        </dgm:presLayoutVars>
      </dgm:prSet>
      <dgm:spPr/>
    </dgm:pt>
    <dgm:pt modelId="{522160CE-81AA-42AF-B13B-9F545D94D085}" type="pres">
      <dgm:prSet presAssocID="{95779A56-00EB-4B19-9277-CAC533306920}" presName="textaccent3" presStyleCnt="0"/>
      <dgm:spPr/>
    </dgm:pt>
    <dgm:pt modelId="{731550D5-5F8F-4FB7-A449-E7E89EB2447D}" type="pres">
      <dgm:prSet presAssocID="{95779A56-00EB-4B19-9277-CAC533306920}" presName="accentRepeatNode" presStyleLbl="solidAlignAcc1" presStyleIdx="4" presStyleCnt="12"/>
      <dgm:spPr/>
    </dgm:pt>
    <dgm:pt modelId="{55C62CF4-2E28-4BD5-9D0A-994B2E49B560}" type="pres">
      <dgm:prSet presAssocID="{682A120F-CE54-4C4E-9186-459A8CB712D5}" presName="image3" presStyleCnt="0"/>
      <dgm:spPr/>
    </dgm:pt>
    <dgm:pt modelId="{F4699B5E-EDAE-4301-BB33-D5736CBF707B}" type="pres">
      <dgm:prSet presAssocID="{682A120F-CE54-4C4E-9186-459A8CB712D5}" presName="imageRepeatNode" presStyleLbl="alignAcc1" presStyleIdx="2" presStyleCnt="6"/>
      <dgm:spPr/>
    </dgm:pt>
    <dgm:pt modelId="{46C6F472-06AA-4485-A984-BFEAC7BFDFEF}" type="pres">
      <dgm:prSet presAssocID="{682A120F-CE54-4C4E-9186-459A8CB712D5}" presName="imageaccent3" presStyleCnt="0"/>
      <dgm:spPr/>
    </dgm:pt>
    <dgm:pt modelId="{8DAEE836-B1E8-4CAE-A95F-16F736E2F442}" type="pres">
      <dgm:prSet presAssocID="{682A120F-CE54-4C4E-9186-459A8CB712D5}" presName="accentRepeatNode" presStyleLbl="solidAlignAcc1" presStyleIdx="5" presStyleCnt="12"/>
      <dgm:spPr/>
    </dgm:pt>
    <dgm:pt modelId="{F42C1DA6-F635-4B57-8D0F-660C93AA790C}" type="pres">
      <dgm:prSet presAssocID="{5A41ECF4-A215-4644-B872-6C2D0FF01C1D}" presName="text4" presStyleCnt="0"/>
      <dgm:spPr/>
    </dgm:pt>
    <dgm:pt modelId="{8756F179-CFC4-41CC-B9A7-1BBA2E61BBDA}" type="pres">
      <dgm:prSet presAssocID="{5A41ECF4-A215-4644-B872-6C2D0FF01C1D}" presName="textRepeatNode" presStyleLbl="alignNode1" presStyleIdx="3" presStyleCnt="6">
        <dgm:presLayoutVars>
          <dgm:chMax val="0"/>
          <dgm:chPref val="0"/>
          <dgm:bulletEnabled val="1"/>
        </dgm:presLayoutVars>
      </dgm:prSet>
      <dgm:spPr/>
    </dgm:pt>
    <dgm:pt modelId="{08A3572F-4989-4CF6-BDEB-8D5E2CBFDBBC}" type="pres">
      <dgm:prSet presAssocID="{5A41ECF4-A215-4644-B872-6C2D0FF01C1D}" presName="textaccent4" presStyleCnt="0"/>
      <dgm:spPr/>
    </dgm:pt>
    <dgm:pt modelId="{C2129F84-EEDF-46B4-BD29-4EE0972ABA58}" type="pres">
      <dgm:prSet presAssocID="{5A41ECF4-A215-4644-B872-6C2D0FF01C1D}" presName="accentRepeatNode" presStyleLbl="solidAlignAcc1" presStyleIdx="6" presStyleCnt="12"/>
      <dgm:spPr/>
    </dgm:pt>
    <dgm:pt modelId="{46C7D813-428C-496A-B234-F3392486F30E}" type="pres">
      <dgm:prSet presAssocID="{11EC0DEA-6AA0-41B7-AF09-1FED72391C50}" presName="image4" presStyleCnt="0"/>
      <dgm:spPr/>
    </dgm:pt>
    <dgm:pt modelId="{658D45CB-6F19-4C07-A995-B9980BB398D5}" type="pres">
      <dgm:prSet presAssocID="{11EC0DEA-6AA0-41B7-AF09-1FED72391C50}" presName="imageRepeatNode" presStyleLbl="alignAcc1" presStyleIdx="3" presStyleCnt="6"/>
      <dgm:spPr/>
    </dgm:pt>
    <dgm:pt modelId="{4575C045-8B07-4B9A-B0B7-21AC445AB094}" type="pres">
      <dgm:prSet presAssocID="{11EC0DEA-6AA0-41B7-AF09-1FED72391C50}" presName="imageaccent4" presStyleCnt="0"/>
      <dgm:spPr/>
    </dgm:pt>
    <dgm:pt modelId="{88D6DF11-9E43-4F3D-AB0A-6045FD9E796C}" type="pres">
      <dgm:prSet presAssocID="{11EC0DEA-6AA0-41B7-AF09-1FED72391C50}" presName="accentRepeatNode" presStyleLbl="solidAlignAcc1" presStyleIdx="7" presStyleCnt="12"/>
      <dgm:spPr/>
    </dgm:pt>
    <dgm:pt modelId="{36A1D20F-4BC9-4B3A-8EDB-70377CA3D640}" type="pres">
      <dgm:prSet presAssocID="{2C0D01CC-EEB0-4C15-8D52-2C2E1B40D0DA}" presName="text5" presStyleCnt="0"/>
      <dgm:spPr/>
    </dgm:pt>
    <dgm:pt modelId="{8C4F159C-879E-4BD0-A69D-B5B695F4F629}" type="pres">
      <dgm:prSet presAssocID="{2C0D01CC-EEB0-4C15-8D52-2C2E1B40D0DA}" presName="textRepeatNode" presStyleLbl="alignNode1" presStyleIdx="4" presStyleCnt="6">
        <dgm:presLayoutVars>
          <dgm:chMax val="0"/>
          <dgm:chPref val="0"/>
          <dgm:bulletEnabled val="1"/>
        </dgm:presLayoutVars>
      </dgm:prSet>
      <dgm:spPr/>
    </dgm:pt>
    <dgm:pt modelId="{A5ED9E84-28CD-45E7-A20B-BA2E358E457F}" type="pres">
      <dgm:prSet presAssocID="{2C0D01CC-EEB0-4C15-8D52-2C2E1B40D0DA}" presName="textaccent5" presStyleCnt="0"/>
      <dgm:spPr/>
    </dgm:pt>
    <dgm:pt modelId="{2067677A-B92D-4BD1-AF41-D568D28D5350}" type="pres">
      <dgm:prSet presAssocID="{2C0D01CC-EEB0-4C15-8D52-2C2E1B40D0DA}" presName="accentRepeatNode" presStyleLbl="solidAlignAcc1" presStyleIdx="8" presStyleCnt="12"/>
      <dgm:spPr/>
    </dgm:pt>
    <dgm:pt modelId="{32B0631C-4207-4CC0-9C00-CB942FFBE7DE}" type="pres">
      <dgm:prSet presAssocID="{0E128A57-B081-4F68-BDAF-798588B178D5}" presName="image5" presStyleCnt="0"/>
      <dgm:spPr/>
    </dgm:pt>
    <dgm:pt modelId="{0A162A23-8B80-49C6-9286-5F76E44DA827}" type="pres">
      <dgm:prSet presAssocID="{0E128A57-B081-4F68-BDAF-798588B178D5}" presName="imageRepeatNode" presStyleLbl="alignAcc1" presStyleIdx="4" presStyleCnt="6"/>
      <dgm:spPr/>
    </dgm:pt>
    <dgm:pt modelId="{D2AEF8F9-60DD-4DBF-AAF0-AA9F9B0CCC94}" type="pres">
      <dgm:prSet presAssocID="{0E128A57-B081-4F68-BDAF-798588B178D5}" presName="imageaccent5" presStyleCnt="0"/>
      <dgm:spPr/>
    </dgm:pt>
    <dgm:pt modelId="{A6746B0C-9D75-4A4A-9201-96541126FDAF}" type="pres">
      <dgm:prSet presAssocID="{0E128A57-B081-4F68-BDAF-798588B178D5}" presName="accentRepeatNode" presStyleLbl="solidAlignAcc1" presStyleIdx="9" presStyleCnt="12"/>
      <dgm:spPr/>
    </dgm:pt>
    <dgm:pt modelId="{75232B0A-D1E4-46F5-BA61-538981ADA3FB}" type="pres">
      <dgm:prSet presAssocID="{4EB826DC-3931-4538-B391-166CCC0A5998}" presName="text6" presStyleCnt="0"/>
      <dgm:spPr/>
    </dgm:pt>
    <dgm:pt modelId="{53B01D7B-C184-4B71-9F0A-BFBEAF57FB40}" type="pres">
      <dgm:prSet presAssocID="{4EB826DC-3931-4538-B391-166CCC0A5998}" presName="textRepeatNode" presStyleLbl="alignNode1" presStyleIdx="5" presStyleCnt="6">
        <dgm:presLayoutVars>
          <dgm:chMax val="0"/>
          <dgm:chPref val="0"/>
          <dgm:bulletEnabled val="1"/>
        </dgm:presLayoutVars>
      </dgm:prSet>
      <dgm:spPr/>
    </dgm:pt>
    <dgm:pt modelId="{EE72AC6F-65D1-41CF-B263-36055B2E9FBD}" type="pres">
      <dgm:prSet presAssocID="{4EB826DC-3931-4538-B391-166CCC0A5998}" presName="textaccent6" presStyleCnt="0"/>
      <dgm:spPr/>
    </dgm:pt>
    <dgm:pt modelId="{231BC5C9-520C-4865-A3E7-A5ACBAB24730}" type="pres">
      <dgm:prSet presAssocID="{4EB826DC-3931-4538-B391-166CCC0A5998}" presName="accentRepeatNode" presStyleLbl="solidAlignAcc1" presStyleIdx="10" presStyleCnt="12"/>
      <dgm:spPr/>
    </dgm:pt>
    <dgm:pt modelId="{AA12E39D-0A91-47D6-8973-EFC66195C405}" type="pres">
      <dgm:prSet presAssocID="{D83CB311-3EBA-48B3-896C-EDDD83C11640}" presName="image6" presStyleCnt="0"/>
      <dgm:spPr/>
    </dgm:pt>
    <dgm:pt modelId="{CE1B0932-3ABE-464F-B692-DFD76221B749}" type="pres">
      <dgm:prSet presAssocID="{D83CB311-3EBA-48B3-896C-EDDD83C11640}" presName="imageRepeatNode" presStyleLbl="alignAcc1" presStyleIdx="5" presStyleCnt="6"/>
      <dgm:spPr/>
    </dgm:pt>
    <dgm:pt modelId="{ADBD2FE0-2DFA-44CA-A892-259C3EBF8761}" type="pres">
      <dgm:prSet presAssocID="{D83CB311-3EBA-48B3-896C-EDDD83C11640}" presName="imageaccent6" presStyleCnt="0"/>
      <dgm:spPr/>
    </dgm:pt>
    <dgm:pt modelId="{5659EDA7-CB31-43CC-AAAF-FF31EE075BE3}" type="pres">
      <dgm:prSet presAssocID="{D83CB311-3EBA-48B3-896C-EDDD83C11640}" presName="accentRepeatNode" presStyleLbl="solidAlignAcc1" presStyleIdx="11" presStyleCnt="12"/>
      <dgm:spPr/>
    </dgm:pt>
  </dgm:ptLst>
  <dgm:cxnLst>
    <dgm:cxn modelId="{32641210-6555-41D0-8C9E-5B3A982BCC5D}" srcId="{0504C3D2-DB65-4F13-B8C8-4E88070D2AFD}" destId="{19243568-63B1-4241-BAD0-0A218D846095}" srcOrd="1" destOrd="0" parTransId="{4207524D-B374-441E-936C-144B47DC9383}" sibTransId="{03FD7F6B-C3CC-4C72-88C9-257F3CA0145F}"/>
    <dgm:cxn modelId="{884B8D35-8780-427C-A64C-7ED7C00CA4CC}" type="presOf" srcId="{19243568-63B1-4241-BAD0-0A218D846095}" destId="{DAD28957-FF18-4EA8-AD3C-07525F8F96E1}" srcOrd="0" destOrd="0" presId="urn:microsoft.com/office/officeart/2008/layout/HexagonCluster"/>
    <dgm:cxn modelId="{95336B5D-540E-4236-B692-3DEE440A807C}" srcId="{0504C3D2-DB65-4F13-B8C8-4E88070D2AFD}" destId="{95779A56-00EB-4B19-9277-CAC533306920}" srcOrd="2" destOrd="0" parTransId="{8313C489-ED79-4596-A82E-5D2A66A8F467}" sibTransId="{682A120F-CE54-4C4E-9186-459A8CB712D5}"/>
    <dgm:cxn modelId="{25438A6F-F27C-4F40-A4A3-BE13C588FEA5}" type="presOf" srcId="{95779A56-00EB-4B19-9277-CAC533306920}" destId="{1A997CE0-4135-4274-9256-5B7B4F58A0E0}" srcOrd="0" destOrd="0" presId="urn:microsoft.com/office/officeart/2008/layout/HexagonCluster"/>
    <dgm:cxn modelId="{28189F53-79B0-4D06-B88E-74F455573C38}" srcId="{0504C3D2-DB65-4F13-B8C8-4E88070D2AFD}" destId="{5A41ECF4-A215-4644-B872-6C2D0FF01C1D}" srcOrd="3" destOrd="0" parTransId="{62E66D3F-3E48-4612-8CE3-6D950E47BECA}" sibTransId="{11EC0DEA-6AA0-41B7-AF09-1FED72391C50}"/>
    <dgm:cxn modelId="{4FD63075-7E27-47D2-A8A3-F3E33FFBE94D}" srcId="{0504C3D2-DB65-4F13-B8C8-4E88070D2AFD}" destId="{B31DCFC2-C28C-43C3-B562-D9F7EEF48AA9}" srcOrd="0" destOrd="0" parTransId="{B7720A93-0773-4BFD-8AA1-98D6878BB10F}" sibTransId="{F19E078A-08DF-47E4-93A1-D9B5DEA79492}"/>
    <dgm:cxn modelId="{0C070278-7CFB-4AC4-B96F-9B76DBBE36B6}" type="presOf" srcId="{11EC0DEA-6AA0-41B7-AF09-1FED72391C50}" destId="{658D45CB-6F19-4C07-A995-B9980BB398D5}" srcOrd="0" destOrd="0" presId="urn:microsoft.com/office/officeart/2008/layout/HexagonCluster"/>
    <dgm:cxn modelId="{98D40F78-9CC9-4BFD-B55C-04B97E393139}" type="presOf" srcId="{0E128A57-B081-4F68-BDAF-798588B178D5}" destId="{0A162A23-8B80-49C6-9286-5F76E44DA827}" srcOrd="0" destOrd="0" presId="urn:microsoft.com/office/officeart/2008/layout/HexagonCluster"/>
    <dgm:cxn modelId="{E503BCA2-DEA7-487A-A312-61C55FC942ED}" srcId="{0504C3D2-DB65-4F13-B8C8-4E88070D2AFD}" destId="{4EB826DC-3931-4538-B391-166CCC0A5998}" srcOrd="5" destOrd="0" parTransId="{93F1E8C5-053E-44D6-83E7-65D288FF94E6}" sibTransId="{D83CB311-3EBA-48B3-896C-EDDD83C11640}"/>
    <dgm:cxn modelId="{CBF14CA5-FE15-4603-829C-C3EBBF1A9582}" type="presOf" srcId="{4EB826DC-3931-4538-B391-166CCC0A5998}" destId="{53B01D7B-C184-4B71-9F0A-BFBEAF57FB40}" srcOrd="0" destOrd="0" presId="urn:microsoft.com/office/officeart/2008/layout/HexagonCluster"/>
    <dgm:cxn modelId="{EAC3C7AA-1CE0-4D9E-A0BE-C186C2E02070}" type="presOf" srcId="{2C0D01CC-EEB0-4C15-8D52-2C2E1B40D0DA}" destId="{8C4F159C-879E-4BD0-A69D-B5B695F4F629}" srcOrd="0" destOrd="0" presId="urn:microsoft.com/office/officeart/2008/layout/HexagonCluster"/>
    <dgm:cxn modelId="{5B5154AF-C177-4D8E-A96E-6B7E8D7F3E51}" type="presOf" srcId="{D83CB311-3EBA-48B3-896C-EDDD83C11640}" destId="{CE1B0932-3ABE-464F-B692-DFD76221B749}" srcOrd="0" destOrd="0" presId="urn:microsoft.com/office/officeart/2008/layout/HexagonCluster"/>
    <dgm:cxn modelId="{83A716B6-DCC5-46E6-A0E1-956E7EC84E18}" type="presOf" srcId="{B31DCFC2-C28C-43C3-B562-D9F7EEF48AA9}" destId="{B5D0B651-E6C2-4F2B-A696-ACD1993DCD74}" srcOrd="0" destOrd="0" presId="urn:microsoft.com/office/officeart/2008/layout/HexagonCluster"/>
    <dgm:cxn modelId="{3EA7E9C2-8F0E-4925-A12F-95CF50385FB6}" type="presOf" srcId="{F19E078A-08DF-47E4-93A1-D9B5DEA79492}" destId="{712025DA-D73D-47DA-A5AB-4B874C671512}" srcOrd="0" destOrd="0" presId="urn:microsoft.com/office/officeart/2008/layout/HexagonCluster"/>
    <dgm:cxn modelId="{3EA705C9-2493-46F5-9E2F-13ADE8CFA11A}" type="presOf" srcId="{03FD7F6B-C3CC-4C72-88C9-257F3CA0145F}" destId="{927C7B47-4BE0-4E24-9F39-E9D109F57B10}" srcOrd="0" destOrd="0" presId="urn:microsoft.com/office/officeart/2008/layout/HexagonCluster"/>
    <dgm:cxn modelId="{F5E2D9CD-9765-4325-BDA7-A29D12F6A922}" type="presOf" srcId="{5A41ECF4-A215-4644-B872-6C2D0FF01C1D}" destId="{8756F179-CFC4-41CC-B9A7-1BBA2E61BBDA}" srcOrd="0" destOrd="0" presId="urn:microsoft.com/office/officeart/2008/layout/HexagonCluster"/>
    <dgm:cxn modelId="{501FE2EF-6B39-4947-8087-695493CDAA3C}" srcId="{0504C3D2-DB65-4F13-B8C8-4E88070D2AFD}" destId="{2C0D01CC-EEB0-4C15-8D52-2C2E1B40D0DA}" srcOrd="4" destOrd="0" parTransId="{081E3A96-2A58-4AE4-9308-2410F9B3C94A}" sibTransId="{0E128A57-B081-4F68-BDAF-798588B178D5}"/>
    <dgm:cxn modelId="{AD9447F6-1960-4F69-B23A-A553E2C9AE7D}" type="presOf" srcId="{0504C3D2-DB65-4F13-B8C8-4E88070D2AFD}" destId="{B508DF54-AA18-4EB7-812B-DD19A2B01B1A}" srcOrd="0" destOrd="0" presId="urn:microsoft.com/office/officeart/2008/layout/HexagonCluster"/>
    <dgm:cxn modelId="{B29B8CFA-3A09-4EAA-B707-B786971815AE}" type="presOf" srcId="{682A120F-CE54-4C4E-9186-459A8CB712D5}" destId="{F4699B5E-EDAE-4301-BB33-D5736CBF707B}" srcOrd="0" destOrd="0" presId="urn:microsoft.com/office/officeart/2008/layout/HexagonCluster"/>
    <dgm:cxn modelId="{0B903C0F-7F4F-4FF6-BC17-F67345F730BC}" type="presParOf" srcId="{B508DF54-AA18-4EB7-812B-DD19A2B01B1A}" destId="{D8708412-0C5B-4038-B806-E58A703097CE}" srcOrd="0" destOrd="0" presId="urn:microsoft.com/office/officeart/2008/layout/HexagonCluster"/>
    <dgm:cxn modelId="{A53F4DCE-B4A7-42F6-93B5-2A979CAF8682}" type="presParOf" srcId="{D8708412-0C5B-4038-B806-E58A703097CE}" destId="{B5D0B651-E6C2-4F2B-A696-ACD1993DCD74}" srcOrd="0" destOrd="0" presId="urn:microsoft.com/office/officeart/2008/layout/HexagonCluster"/>
    <dgm:cxn modelId="{AA719EF3-B250-4CD7-9EFA-291A20088134}" type="presParOf" srcId="{B508DF54-AA18-4EB7-812B-DD19A2B01B1A}" destId="{E667CFE8-CC25-405B-93C4-CD4A276BB79A}" srcOrd="1" destOrd="0" presId="urn:microsoft.com/office/officeart/2008/layout/HexagonCluster"/>
    <dgm:cxn modelId="{A00FF888-B2DE-4888-84E5-6E38D6095015}" type="presParOf" srcId="{E667CFE8-CC25-405B-93C4-CD4A276BB79A}" destId="{AAC91CB5-3017-4019-BAA0-82C33065A2F4}" srcOrd="0" destOrd="0" presId="urn:microsoft.com/office/officeart/2008/layout/HexagonCluster"/>
    <dgm:cxn modelId="{C28B689A-209E-44AA-A8D3-780699050622}" type="presParOf" srcId="{B508DF54-AA18-4EB7-812B-DD19A2B01B1A}" destId="{5091D272-B172-4F58-A955-27162458E864}" srcOrd="2" destOrd="0" presId="urn:microsoft.com/office/officeart/2008/layout/HexagonCluster"/>
    <dgm:cxn modelId="{C8454FC9-751C-4F80-BA50-7000BE245450}" type="presParOf" srcId="{5091D272-B172-4F58-A955-27162458E864}" destId="{712025DA-D73D-47DA-A5AB-4B874C671512}" srcOrd="0" destOrd="0" presId="urn:microsoft.com/office/officeart/2008/layout/HexagonCluster"/>
    <dgm:cxn modelId="{5A2E433D-EDB4-43DF-B730-C433537FC067}" type="presParOf" srcId="{B508DF54-AA18-4EB7-812B-DD19A2B01B1A}" destId="{0DA1289C-4D38-4D3F-AB98-E138DF788D0A}" srcOrd="3" destOrd="0" presId="urn:microsoft.com/office/officeart/2008/layout/HexagonCluster"/>
    <dgm:cxn modelId="{2F16FFE1-1792-4700-A222-A23B4301AFB7}" type="presParOf" srcId="{0DA1289C-4D38-4D3F-AB98-E138DF788D0A}" destId="{A82A7A7F-9EE1-4042-9A07-624B323A1E37}" srcOrd="0" destOrd="0" presId="urn:microsoft.com/office/officeart/2008/layout/HexagonCluster"/>
    <dgm:cxn modelId="{6570470B-726E-44A9-9F4D-A439D59A73E5}" type="presParOf" srcId="{B508DF54-AA18-4EB7-812B-DD19A2B01B1A}" destId="{A2B56E34-7729-4601-841E-3DC5DB3978DB}" srcOrd="4" destOrd="0" presId="urn:microsoft.com/office/officeart/2008/layout/HexagonCluster"/>
    <dgm:cxn modelId="{173839FA-FB81-4D0C-86BD-E25A6E8E8CAD}" type="presParOf" srcId="{A2B56E34-7729-4601-841E-3DC5DB3978DB}" destId="{DAD28957-FF18-4EA8-AD3C-07525F8F96E1}" srcOrd="0" destOrd="0" presId="urn:microsoft.com/office/officeart/2008/layout/HexagonCluster"/>
    <dgm:cxn modelId="{A55D02F6-6851-4E0B-97B3-CB74A5A9D0E8}" type="presParOf" srcId="{B508DF54-AA18-4EB7-812B-DD19A2B01B1A}" destId="{C647CF27-F751-40AD-B686-E7DE23A5193F}" srcOrd="5" destOrd="0" presId="urn:microsoft.com/office/officeart/2008/layout/HexagonCluster"/>
    <dgm:cxn modelId="{5E710313-60CD-4C59-AE66-6A4F1E2F791A}" type="presParOf" srcId="{C647CF27-F751-40AD-B686-E7DE23A5193F}" destId="{245F8CD2-C749-4B18-92CC-7337E9788C77}" srcOrd="0" destOrd="0" presId="urn:microsoft.com/office/officeart/2008/layout/HexagonCluster"/>
    <dgm:cxn modelId="{77EE43B8-7D3C-4206-B367-5A777FE17054}" type="presParOf" srcId="{B508DF54-AA18-4EB7-812B-DD19A2B01B1A}" destId="{69F6656E-1A4D-41A5-B5F2-8DB555C5508E}" srcOrd="6" destOrd="0" presId="urn:microsoft.com/office/officeart/2008/layout/HexagonCluster"/>
    <dgm:cxn modelId="{BF231F8F-7ADD-42CC-B1BC-1C8A304EDC9D}" type="presParOf" srcId="{69F6656E-1A4D-41A5-B5F2-8DB555C5508E}" destId="{927C7B47-4BE0-4E24-9F39-E9D109F57B10}" srcOrd="0" destOrd="0" presId="urn:microsoft.com/office/officeart/2008/layout/HexagonCluster"/>
    <dgm:cxn modelId="{875324FD-ABE2-44E7-A527-95CFF51EA75D}" type="presParOf" srcId="{B508DF54-AA18-4EB7-812B-DD19A2B01B1A}" destId="{AD5631F1-4AE5-45DC-ADEF-DEC650BF7763}" srcOrd="7" destOrd="0" presId="urn:microsoft.com/office/officeart/2008/layout/HexagonCluster"/>
    <dgm:cxn modelId="{A52478FF-0FD9-4A89-BC46-550AE9D9CB23}" type="presParOf" srcId="{AD5631F1-4AE5-45DC-ADEF-DEC650BF7763}" destId="{397C760E-3256-4931-BD93-53C3C63F7B38}" srcOrd="0" destOrd="0" presId="urn:microsoft.com/office/officeart/2008/layout/HexagonCluster"/>
    <dgm:cxn modelId="{BF7C103B-A244-42CA-8EFD-8BBCD840FCF3}" type="presParOf" srcId="{B508DF54-AA18-4EB7-812B-DD19A2B01B1A}" destId="{481C60D4-8015-41EF-A025-FAF98D5513E5}" srcOrd="8" destOrd="0" presId="urn:microsoft.com/office/officeart/2008/layout/HexagonCluster"/>
    <dgm:cxn modelId="{20245BCD-515E-458C-A1DC-B9DFEEBE1D43}" type="presParOf" srcId="{481C60D4-8015-41EF-A025-FAF98D5513E5}" destId="{1A997CE0-4135-4274-9256-5B7B4F58A0E0}" srcOrd="0" destOrd="0" presId="urn:microsoft.com/office/officeart/2008/layout/HexagonCluster"/>
    <dgm:cxn modelId="{C536ECEE-5E6B-47C4-98D5-C4B448205F78}" type="presParOf" srcId="{B508DF54-AA18-4EB7-812B-DD19A2B01B1A}" destId="{522160CE-81AA-42AF-B13B-9F545D94D085}" srcOrd="9" destOrd="0" presId="urn:microsoft.com/office/officeart/2008/layout/HexagonCluster"/>
    <dgm:cxn modelId="{A9C1A09F-FE71-4A03-AE06-4A2D81E7DA15}" type="presParOf" srcId="{522160CE-81AA-42AF-B13B-9F545D94D085}" destId="{731550D5-5F8F-4FB7-A449-E7E89EB2447D}" srcOrd="0" destOrd="0" presId="urn:microsoft.com/office/officeart/2008/layout/HexagonCluster"/>
    <dgm:cxn modelId="{300E05D3-5597-48C3-81CD-C908D9639E92}" type="presParOf" srcId="{B508DF54-AA18-4EB7-812B-DD19A2B01B1A}" destId="{55C62CF4-2E28-4BD5-9D0A-994B2E49B560}" srcOrd="10" destOrd="0" presId="urn:microsoft.com/office/officeart/2008/layout/HexagonCluster"/>
    <dgm:cxn modelId="{3627CF35-2BDF-4ABF-B662-33F9AD155FB5}" type="presParOf" srcId="{55C62CF4-2E28-4BD5-9D0A-994B2E49B560}" destId="{F4699B5E-EDAE-4301-BB33-D5736CBF707B}" srcOrd="0" destOrd="0" presId="urn:microsoft.com/office/officeart/2008/layout/HexagonCluster"/>
    <dgm:cxn modelId="{5E5935A6-1C99-4BC7-A5C2-1CB57BFCC1EC}" type="presParOf" srcId="{B508DF54-AA18-4EB7-812B-DD19A2B01B1A}" destId="{46C6F472-06AA-4485-A984-BFEAC7BFDFEF}" srcOrd="11" destOrd="0" presId="urn:microsoft.com/office/officeart/2008/layout/HexagonCluster"/>
    <dgm:cxn modelId="{4FCB8CA8-33A7-447C-BFDA-0D5F7D55AA32}" type="presParOf" srcId="{46C6F472-06AA-4485-A984-BFEAC7BFDFEF}" destId="{8DAEE836-B1E8-4CAE-A95F-16F736E2F442}" srcOrd="0" destOrd="0" presId="urn:microsoft.com/office/officeart/2008/layout/HexagonCluster"/>
    <dgm:cxn modelId="{42CEE427-00E2-4057-BCF3-AD77CACB6C50}" type="presParOf" srcId="{B508DF54-AA18-4EB7-812B-DD19A2B01B1A}" destId="{F42C1DA6-F635-4B57-8D0F-660C93AA790C}" srcOrd="12" destOrd="0" presId="urn:microsoft.com/office/officeart/2008/layout/HexagonCluster"/>
    <dgm:cxn modelId="{249DCCB4-33D5-4EA4-B226-0F3A37A124C7}" type="presParOf" srcId="{F42C1DA6-F635-4B57-8D0F-660C93AA790C}" destId="{8756F179-CFC4-41CC-B9A7-1BBA2E61BBDA}" srcOrd="0" destOrd="0" presId="urn:microsoft.com/office/officeart/2008/layout/HexagonCluster"/>
    <dgm:cxn modelId="{D02EF9AF-EEF1-498A-9C7D-53043747A5AF}" type="presParOf" srcId="{B508DF54-AA18-4EB7-812B-DD19A2B01B1A}" destId="{08A3572F-4989-4CF6-BDEB-8D5E2CBFDBBC}" srcOrd="13" destOrd="0" presId="urn:microsoft.com/office/officeart/2008/layout/HexagonCluster"/>
    <dgm:cxn modelId="{0C241872-967C-4EE4-98E3-7A559CD21F05}" type="presParOf" srcId="{08A3572F-4989-4CF6-BDEB-8D5E2CBFDBBC}" destId="{C2129F84-EEDF-46B4-BD29-4EE0972ABA58}" srcOrd="0" destOrd="0" presId="urn:microsoft.com/office/officeart/2008/layout/HexagonCluster"/>
    <dgm:cxn modelId="{F7B6839B-D076-41A5-A6C7-D676715EE394}" type="presParOf" srcId="{B508DF54-AA18-4EB7-812B-DD19A2B01B1A}" destId="{46C7D813-428C-496A-B234-F3392486F30E}" srcOrd="14" destOrd="0" presId="urn:microsoft.com/office/officeart/2008/layout/HexagonCluster"/>
    <dgm:cxn modelId="{B42C7F8D-DA44-444F-B972-3BFA8C5DA059}" type="presParOf" srcId="{46C7D813-428C-496A-B234-F3392486F30E}" destId="{658D45CB-6F19-4C07-A995-B9980BB398D5}" srcOrd="0" destOrd="0" presId="urn:microsoft.com/office/officeart/2008/layout/HexagonCluster"/>
    <dgm:cxn modelId="{2C32796E-AB59-41C0-AD4B-894204A97DAD}" type="presParOf" srcId="{B508DF54-AA18-4EB7-812B-DD19A2B01B1A}" destId="{4575C045-8B07-4B9A-B0B7-21AC445AB094}" srcOrd="15" destOrd="0" presId="urn:microsoft.com/office/officeart/2008/layout/HexagonCluster"/>
    <dgm:cxn modelId="{19C13A98-7225-4868-8B66-EF27DDC78EA9}" type="presParOf" srcId="{4575C045-8B07-4B9A-B0B7-21AC445AB094}" destId="{88D6DF11-9E43-4F3D-AB0A-6045FD9E796C}" srcOrd="0" destOrd="0" presId="urn:microsoft.com/office/officeart/2008/layout/HexagonCluster"/>
    <dgm:cxn modelId="{0F908A59-992B-4CCD-B1C0-32B02B1C7C9B}" type="presParOf" srcId="{B508DF54-AA18-4EB7-812B-DD19A2B01B1A}" destId="{36A1D20F-4BC9-4B3A-8EDB-70377CA3D640}" srcOrd="16" destOrd="0" presId="urn:microsoft.com/office/officeart/2008/layout/HexagonCluster"/>
    <dgm:cxn modelId="{87AC4D5E-4C09-477C-8FE6-4FE307E3A9DE}" type="presParOf" srcId="{36A1D20F-4BC9-4B3A-8EDB-70377CA3D640}" destId="{8C4F159C-879E-4BD0-A69D-B5B695F4F629}" srcOrd="0" destOrd="0" presId="urn:microsoft.com/office/officeart/2008/layout/HexagonCluster"/>
    <dgm:cxn modelId="{A53C6F01-E135-4AEB-A180-83AD94F77CDA}" type="presParOf" srcId="{B508DF54-AA18-4EB7-812B-DD19A2B01B1A}" destId="{A5ED9E84-28CD-45E7-A20B-BA2E358E457F}" srcOrd="17" destOrd="0" presId="urn:microsoft.com/office/officeart/2008/layout/HexagonCluster"/>
    <dgm:cxn modelId="{76FA1F7A-7B94-4A23-A3B4-81836B830830}" type="presParOf" srcId="{A5ED9E84-28CD-45E7-A20B-BA2E358E457F}" destId="{2067677A-B92D-4BD1-AF41-D568D28D5350}" srcOrd="0" destOrd="0" presId="urn:microsoft.com/office/officeart/2008/layout/HexagonCluster"/>
    <dgm:cxn modelId="{C456D638-3BA2-4C57-AEAA-82437C27E1B1}" type="presParOf" srcId="{B508DF54-AA18-4EB7-812B-DD19A2B01B1A}" destId="{32B0631C-4207-4CC0-9C00-CB942FFBE7DE}" srcOrd="18" destOrd="0" presId="urn:microsoft.com/office/officeart/2008/layout/HexagonCluster"/>
    <dgm:cxn modelId="{FD80139E-A972-46C7-BC4D-53AFA89F1CAA}" type="presParOf" srcId="{32B0631C-4207-4CC0-9C00-CB942FFBE7DE}" destId="{0A162A23-8B80-49C6-9286-5F76E44DA827}" srcOrd="0" destOrd="0" presId="urn:microsoft.com/office/officeart/2008/layout/HexagonCluster"/>
    <dgm:cxn modelId="{070D8741-2E73-4F40-A6E5-C6047402F9F0}" type="presParOf" srcId="{B508DF54-AA18-4EB7-812B-DD19A2B01B1A}" destId="{D2AEF8F9-60DD-4DBF-AAF0-AA9F9B0CCC94}" srcOrd="19" destOrd="0" presId="urn:microsoft.com/office/officeart/2008/layout/HexagonCluster"/>
    <dgm:cxn modelId="{0AF4FE55-66E5-464D-8F22-46E18BAE0DF4}" type="presParOf" srcId="{D2AEF8F9-60DD-4DBF-AAF0-AA9F9B0CCC94}" destId="{A6746B0C-9D75-4A4A-9201-96541126FDAF}" srcOrd="0" destOrd="0" presId="urn:microsoft.com/office/officeart/2008/layout/HexagonCluster"/>
    <dgm:cxn modelId="{9990A2BA-A741-47D4-841E-B369909F4B96}" type="presParOf" srcId="{B508DF54-AA18-4EB7-812B-DD19A2B01B1A}" destId="{75232B0A-D1E4-46F5-BA61-538981ADA3FB}" srcOrd="20" destOrd="0" presId="urn:microsoft.com/office/officeart/2008/layout/HexagonCluster"/>
    <dgm:cxn modelId="{0BEDE728-29F1-49B3-8612-5DE6FD264EE9}" type="presParOf" srcId="{75232B0A-D1E4-46F5-BA61-538981ADA3FB}" destId="{53B01D7B-C184-4B71-9F0A-BFBEAF57FB40}" srcOrd="0" destOrd="0" presId="urn:microsoft.com/office/officeart/2008/layout/HexagonCluster"/>
    <dgm:cxn modelId="{298EABE6-CFD0-4AC8-97A3-3240C61C3E9A}" type="presParOf" srcId="{B508DF54-AA18-4EB7-812B-DD19A2B01B1A}" destId="{EE72AC6F-65D1-41CF-B263-36055B2E9FBD}" srcOrd="21" destOrd="0" presId="urn:microsoft.com/office/officeart/2008/layout/HexagonCluster"/>
    <dgm:cxn modelId="{EC349CEC-1994-4CCE-B561-77BA4B4046B6}" type="presParOf" srcId="{EE72AC6F-65D1-41CF-B263-36055B2E9FBD}" destId="{231BC5C9-520C-4865-A3E7-A5ACBAB24730}" srcOrd="0" destOrd="0" presId="urn:microsoft.com/office/officeart/2008/layout/HexagonCluster"/>
    <dgm:cxn modelId="{10C4F165-7B97-4A11-92E6-5FBFB112AA65}" type="presParOf" srcId="{B508DF54-AA18-4EB7-812B-DD19A2B01B1A}" destId="{AA12E39D-0A91-47D6-8973-EFC66195C405}" srcOrd="22" destOrd="0" presId="urn:microsoft.com/office/officeart/2008/layout/HexagonCluster"/>
    <dgm:cxn modelId="{615E5947-41F4-49ED-A824-F63E55ECD7FB}" type="presParOf" srcId="{AA12E39D-0A91-47D6-8973-EFC66195C405}" destId="{CE1B0932-3ABE-464F-B692-DFD76221B749}" srcOrd="0" destOrd="0" presId="urn:microsoft.com/office/officeart/2008/layout/HexagonCluster"/>
    <dgm:cxn modelId="{0DEA1F44-300A-44C5-ABE4-A429C3E97CC9}" type="presParOf" srcId="{B508DF54-AA18-4EB7-812B-DD19A2B01B1A}" destId="{ADBD2FE0-2DFA-44CA-A892-259C3EBF8761}" srcOrd="23" destOrd="0" presId="urn:microsoft.com/office/officeart/2008/layout/HexagonCluster"/>
    <dgm:cxn modelId="{2F7BFA9F-F0B4-4E67-8026-353FF1A13794}" type="presParOf" srcId="{ADBD2FE0-2DFA-44CA-A892-259C3EBF8761}" destId="{5659EDA7-CB31-43CC-AAAF-FF31EE075BE3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9B1D48-7C9C-4C96-B6D0-BA8794C5390B}" type="doc">
      <dgm:prSet loTypeId="urn:microsoft.com/office/officeart/2005/8/layout/arrow5" loCatId="relationship" qsTypeId="urn:microsoft.com/office/officeart/2005/8/quickstyle/3d5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B23A8A07-CEFA-40C4-B6B0-DC4085E08088}">
      <dgm:prSet phldrT="[Текст]" custT="1"/>
      <dgm:spPr/>
      <dgm:t>
        <a:bodyPr/>
        <a:lstStyle/>
        <a:p>
          <a:r>
            <a:rPr lang="ru-RU" sz="2200" dirty="0"/>
            <a:t>ЖК № 1 </a:t>
          </a:r>
        </a:p>
      </dgm:t>
    </dgm:pt>
    <dgm:pt modelId="{4E1FF495-8581-4236-B6ED-195DBAAD8167}" type="parTrans" cxnId="{649E1581-D4B0-4E2F-BCEE-290098D0BEC1}">
      <dgm:prSet/>
      <dgm:spPr/>
      <dgm:t>
        <a:bodyPr/>
        <a:lstStyle/>
        <a:p>
          <a:endParaRPr lang="ru-RU"/>
        </a:p>
      </dgm:t>
    </dgm:pt>
    <dgm:pt modelId="{19BD4531-5798-4574-A0B9-28F2E7501838}" type="sibTrans" cxnId="{649E1581-D4B0-4E2F-BCEE-290098D0BEC1}">
      <dgm:prSet/>
      <dgm:spPr/>
      <dgm:t>
        <a:bodyPr/>
        <a:lstStyle/>
        <a:p>
          <a:endParaRPr lang="ru-RU"/>
        </a:p>
      </dgm:t>
    </dgm:pt>
    <dgm:pt modelId="{08776196-AB36-4EBF-9684-F2FA0F3F358C}">
      <dgm:prSet phldrT="[Текст]" custT="1"/>
      <dgm:spPr/>
      <dgm:t>
        <a:bodyPr/>
        <a:lstStyle/>
        <a:p>
          <a:r>
            <a:rPr lang="ru-RU" sz="2200" dirty="0"/>
            <a:t>Поликлиника № 2 + ВОП</a:t>
          </a:r>
        </a:p>
      </dgm:t>
    </dgm:pt>
    <dgm:pt modelId="{9BB53044-10B1-4BFC-9495-95F498A42E1A}" type="parTrans" cxnId="{61A3B29B-BF69-4819-B80C-7A075DDCC925}">
      <dgm:prSet/>
      <dgm:spPr/>
      <dgm:t>
        <a:bodyPr/>
        <a:lstStyle/>
        <a:p>
          <a:endParaRPr lang="ru-RU"/>
        </a:p>
      </dgm:t>
    </dgm:pt>
    <dgm:pt modelId="{4B9EA5F4-5B4D-4C7A-A29E-22D5663AF0B6}" type="sibTrans" cxnId="{61A3B29B-BF69-4819-B80C-7A075DDCC925}">
      <dgm:prSet/>
      <dgm:spPr/>
      <dgm:t>
        <a:bodyPr/>
        <a:lstStyle/>
        <a:p>
          <a:endParaRPr lang="ru-RU"/>
        </a:p>
      </dgm:t>
    </dgm:pt>
    <dgm:pt modelId="{D4908FC9-EB24-4606-A171-5FCDEFF323DB}">
      <dgm:prSet phldrT="[Текст]" custT="1"/>
      <dgm:spPr/>
      <dgm:t>
        <a:bodyPr/>
        <a:lstStyle/>
        <a:p>
          <a:r>
            <a:rPr lang="ru-RU" sz="2200" dirty="0"/>
            <a:t>ОИЦ </a:t>
          </a:r>
        </a:p>
      </dgm:t>
    </dgm:pt>
    <dgm:pt modelId="{CAE703E6-BDCA-4730-B597-D8443705BFC8}" type="parTrans" cxnId="{FAC6C77C-F499-4B6D-AB7C-F27B39F58D58}">
      <dgm:prSet/>
      <dgm:spPr/>
      <dgm:t>
        <a:bodyPr/>
        <a:lstStyle/>
        <a:p>
          <a:endParaRPr lang="ru-RU"/>
        </a:p>
      </dgm:t>
    </dgm:pt>
    <dgm:pt modelId="{3893E6BD-8BF2-4F2D-A60A-F1A10C8D19F1}" type="sibTrans" cxnId="{FAC6C77C-F499-4B6D-AB7C-F27B39F58D58}">
      <dgm:prSet/>
      <dgm:spPr/>
      <dgm:t>
        <a:bodyPr/>
        <a:lstStyle/>
        <a:p>
          <a:endParaRPr lang="ru-RU"/>
        </a:p>
      </dgm:t>
    </dgm:pt>
    <dgm:pt modelId="{0FB5A368-F238-4CE2-BB78-4ECE3395D1F0}">
      <dgm:prSet phldrT="[Текст]" custT="1"/>
      <dgm:spPr/>
      <dgm:t>
        <a:bodyPr/>
        <a:lstStyle/>
        <a:p>
          <a:r>
            <a:rPr lang="ru-RU" sz="2200" dirty="0"/>
            <a:t>Род. дом</a:t>
          </a:r>
        </a:p>
      </dgm:t>
    </dgm:pt>
    <dgm:pt modelId="{930AAD69-A302-47F1-8C42-EB7F631A9DD2}" type="parTrans" cxnId="{1D5E80E9-953D-41D7-8F4C-8D712B2198B6}">
      <dgm:prSet/>
      <dgm:spPr/>
      <dgm:t>
        <a:bodyPr/>
        <a:lstStyle/>
        <a:p>
          <a:endParaRPr lang="ru-RU"/>
        </a:p>
      </dgm:t>
    </dgm:pt>
    <dgm:pt modelId="{BC9363D1-34AA-442F-9BEE-1D728E93DA41}" type="sibTrans" cxnId="{1D5E80E9-953D-41D7-8F4C-8D712B2198B6}">
      <dgm:prSet/>
      <dgm:spPr/>
      <dgm:t>
        <a:bodyPr/>
        <a:lstStyle/>
        <a:p>
          <a:endParaRPr lang="ru-RU"/>
        </a:p>
      </dgm:t>
    </dgm:pt>
    <dgm:pt modelId="{21133F28-F439-4046-8892-53C3175DEB74}">
      <dgm:prSet phldrT="[Текст]" custT="1"/>
      <dgm:spPr/>
      <dgm:t>
        <a:bodyPr/>
        <a:lstStyle/>
        <a:p>
          <a:r>
            <a:rPr lang="ru-RU" sz="2200" dirty="0"/>
            <a:t>Стационар 2</a:t>
          </a:r>
        </a:p>
      </dgm:t>
    </dgm:pt>
    <dgm:pt modelId="{587647DA-059D-4B28-B037-C099B5C6DA4E}" type="parTrans" cxnId="{2A0851F5-A181-49FF-B5EA-AB713309A802}">
      <dgm:prSet/>
      <dgm:spPr/>
      <dgm:t>
        <a:bodyPr/>
        <a:lstStyle/>
        <a:p>
          <a:endParaRPr lang="ru-RU"/>
        </a:p>
      </dgm:t>
    </dgm:pt>
    <dgm:pt modelId="{A4DE53A4-9F86-4CF2-B886-66DFF37DB47B}" type="sibTrans" cxnId="{2A0851F5-A181-49FF-B5EA-AB713309A802}">
      <dgm:prSet/>
      <dgm:spPr/>
      <dgm:t>
        <a:bodyPr/>
        <a:lstStyle/>
        <a:p>
          <a:endParaRPr lang="ru-RU"/>
        </a:p>
      </dgm:t>
    </dgm:pt>
    <dgm:pt modelId="{1591C87C-DB88-4E9B-A600-B87DE3E2431B}">
      <dgm:prSet phldrT="[Текст]" custT="1"/>
      <dgm:spPr/>
      <dgm:t>
        <a:bodyPr/>
        <a:lstStyle/>
        <a:p>
          <a:r>
            <a:rPr lang="ru-RU" sz="2200" dirty="0"/>
            <a:t>ЖК № 2</a:t>
          </a:r>
        </a:p>
      </dgm:t>
    </dgm:pt>
    <dgm:pt modelId="{DA9AC955-9445-4F46-89F4-45A35864BC61}" type="parTrans" cxnId="{C590E995-7AF3-45CF-9149-0771533D24D4}">
      <dgm:prSet/>
      <dgm:spPr/>
      <dgm:t>
        <a:bodyPr/>
        <a:lstStyle/>
        <a:p>
          <a:endParaRPr lang="ru-RU"/>
        </a:p>
      </dgm:t>
    </dgm:pt>
    <dgm:pt modelId="{FD4BBF8D-B1D3-40C2-B14F-5F41CE5858C8}" type="sibTrans" cxnId="{C590E995-7AF3-45CF-9149-0771533D24D4}">
      <dgm:prSet/>
      <dgm:spPr/>
      <dgm:t>
        <a:bodyPr/>
        <a:lstStyle/>
        <a:p>
          <a:endParaRPr lang="ru-RU"/>
        </a:p>
      </dgm:t>
    </dgm:pt>
    <dgm:pt modelId="{3468A682-4E62-42A5-B7A9-6AF8D11094DA}">
      <dgm:prSet phldrT="[Текст]" custT="1"/>
      <dgm:spPr/>
      <dgm:t>
        <a:bodyPr/>
        <a:lstStyle/>
        <a:p>
          <a:r>
            <a:rPr lang="ru-RU" sz="2200" dirty="0"/>
            <a:t>Поликлиника № 1+ филиал</a:t>
          </a:r>
        </a:p>
      </dgm:t>
    </dgm:pt>
    <dgm:pt modelId="{9CC780E4-2CCB-4C3F-9F88-4CD0A28C1DCF}" type="sibTrans" cxnId="{D482F213-685E-46AE-B31B-9D3E34852C87}">
      <dgm:prSet/>
      <dgm:spPr/>
      <dgm:t>
        <a:bodyPr/>
        <a:lstStyle/>
        <a:p>
          <a:endParaRPr lang="ru-RU"/>
        </a:p>
      </dgm:t>
    </dgm:pt>
    <dgm:pt modelId="{E78F49A1-D9E1-4C5B-A4D7-4AB2DFC9FE66}" type="parTrans" cxnId="{D482F213-685E-46AE-B31B-9D3E34852C87}">
      <dgm:prSet/>
      <dgm:spPr/>
      <dgm:t>
        <a:bodyPr/>
        <a:lstStyle/>
        <a:p>
          <a:endParaRPr lang="ru-RU"/>
        </a:p>
      </dgm:t>
    </dgm:pt>
    <dgm:pt modelId="{E95855CC-9130-4E18-8991-6185AC709556}" type="pres">
      <dgm:prSet presAssocID="{F79B1D48-7C9C-4C96-B6D0-BA8794C5390B}" presName="diagram" presStyleCnt="0">
        <dgm:presLayoutVars>
          <dgm:dir/>
          <dgm:resizeHandles val="exact"/>
        </dgm:presLayoutVars>
      </dgm:prSet>
      <dgm:spPr/>
    </dgm:pt>
    <dgm:pt modelId="{BC890413-3C0F-4D22-AE72-6910C364B04C}" type="pres">
      <dgm:prSet presAssocID="{B23A8A07-CEFA-40C4-B6B0-DC4085E08088}" presName="arrow" presStyleLbl="node1" presStyleIdx="0" presStyleCnt="7" custAng="17062710" custScaleX="100139" custScaleY="128057" custRadScaleRad="186091" custRadScaleInc="-155176">
        <dgm:presLayoutVars>
          <dgm:bulletEnabled val="1"/>
        </dgm:presLayoutVars>
      </dgm:prSet>
      <dgm:spPr/>
    </dgm:pt>
    <dgm:pt modelId="{78216E6A-4A40-4331-9683-A0D2D857405A}" type="pres">
      <dgm:prSet presAssocID="{3468A682-4E62-42A5-B7A9-6AF8D11094DA}" presName="arrow" presStyleLbl="node1" presStyleIdx="1" presStyleCnt="7" custAng="929424" custScaleX="106418" custScaleY="136719" custRadScaleRad="194839" custRadScaleInc="38527">
        <dgm:presLayoutVars>
          <dgm:bulletEnabled val="1"/>
        </dgm:presLayoutVars>
      </dgm:prSet>
      <dgm:spPr/>
    </dgm:pt>
    <dgm:pt modelId="{78FC3E68-DB39-4484-A3E4-4E478C938F50}" type="pres">
      <dgm:prSet presAssocID="{08776196-AB36-4EBF-9684-F2FA0F3F358C}" presName="arrow" presStyleLbl="node1" presStyleIdx="2" presStyleCnt="7" custScaleX="97062" custScaleY="130422" custRadScaleRad="187233" custRadScaleInc="-10062">
        <dgm:presLayoutVars>
          <dgm:bulletEnabled val="1"/>
        </dgm:presLayoutVars>
      </dgm:prSet>
      <dgm:spPr/>
    </dgm:pt>
    <dgm:pt modelId="{21890C71-D070-4341-B872-60C7EA8E71EE}" type="pres">
      <dgm:prSet presAssocID="{D4908FC9-EB24-4606-A171-5FCDEFF323DB}" presName="arrow" presStyleLbl="node1" presStyleIdx="3" presStyleCnt="7" custAng="21052184" custScaleX="105531" custScaleY="112327" custRadScaleRad="122417" custRadScaleInc="-62974">
        <dgm:presLayoutVars>
          <dgm:bulletEnabled val="1"/>
        </dgm:presLayoutVars>
      </dgm:prSet>
      <dgm:spPr/>
    </dgm:pt>
    <dgm:pt modelId="{5FF885CC-1C0A-4317-A97D-3868EF390289}" type="pres">
      <dgm:prSet presAssocID="{0FB5A368-F238-4CE2-BB78-4ECE3395D1F0}" presName="arrow" presStyleLbl="node1" presStyleIdx="4" presStyleCnt="7" custAng="20057143" custScaleX="101044" custScaleY="119946" custRadScaleRad="74221" custRadScaleInc="-53746">
        <dgm:presLayoutVars>
          <dgm:bulletEnabled val="1"/>
        </dgm:presLayoutVars>
      </dgm:prSet>
      <dgm:spPr/>
    </dgm:pt>
    <dgm:pt modelId="{DB2DF361-0E33-4D15-A01C-F13B45F20549}" type="pres">
      <dgm:prSet presAssocID="{21133F28-F439-4046-8892-53C3175DEB74}" presName="arrow" presStyleLbl="node1" presStyleIdx="5" presStyleCnt="7" custAng="19024179" custScaleX="95420" custScaleY="127163" custRadScaleRad="117501" custRadScaleInc="-47229">
        <dgm:presLayoutVars>
          <dgm:bulletEnabled val="1"/>
        </dgm:presLayoutVars>
      </dgm:prSet>
      <dgm:spPr/>
    </dgm:pt>
    <dgm:pt modelId="{7104A793-C147-456D-BCCC-F8F31C559324}" type="pres">
      <dgm:prSet presAssocID="{1591C87C-DB88-4E9B-A600-B87DE3E2431B}" presName="arrow" presStyleLbl="node1" presStyleIdx="6" presStyleCnt="7" custAng="17377793" custScaleX="90134" custScaleY="101527" custRadScaleRad="179739" custRadScaleInc="-101344">
        <dgm:presLayoutVars>
          <dgm:bulletEnabled val="1"/>
        </dgm:presLayoutVars>
      </dgm:prSet>
      <dgm:spPr/>
    </dgm:pt>
  </dgm:ptLst>
  <dgm:cxnLst>
    <dgm:cxn modelId="{D482F213-685E-46AE-B31B-9D3E34852C87}" srcId="{F79B1D48-7C9C-4C96-B6D0-BA8794C5390B}" destId="{3468A682-4E62-42A5-B7A9-6AF8D11094DA}" srcOrd="1" destOrd="0" parTransId="{E78F49A1-D9E1-4C5B-A4D7-4AB2DFC9FE66}" sibTransId="{9CC780E4-2CCB-4C3F-9F88-4CD0A28C1DCF}"/>
    <dgm:cxn modelId="{58958B1E-B22E-420B-9D74-1FAA6B9972CC}" type="presOf" srcId="{D4908FC9-EB24-4606-A171-5FCDEFF323DB}" destId="{21890C71-D070-4341-B872-60C7EA8E71EE}" srcOrd="0" destOrd="0" presId="urn:microsoft.com/office/officeart/2005/8/layout/arrow5"/>
    <dgm:cxn modelId="{B5340E26-1AC9-4AE8-9401-28D66A405373}" type="presOf" srcId="{3468A682-4E62-42A5-B7A9-6AF8D11094DA}" destId="{78216E6A-4A40-4331-9683-A0D2D857405A}" srcOrd="0" destOrd="0" presId="urn:microsoft.com/office/officeart/2005/8/layout/arrow5"/>
    <dgm:cxn modelId="{61F9C030-D02F-4DB2-A02B-134C79BBE633}" type="presOf" srcId="{0FB5A368-F238-4CE2-BB78-4ECE3395D1F0}" destId="{5FF885CC-1C0A-4317-A97D-3868EF390289}" srcOrd="0" destOrd="0" presId="urn:microsoft.com/office/officeart/2005/8/layout/arrow5"/>
    <dgm:cxn modelId="{35E0115C-4B94-4859-8556-D223252026B8}" type="presOf" srcId="{B23A8A07-CEFA-40C4-B6B0-DC4085E08088}" destId="{BC890413-3C0F-4D22-AE72-6910C364B04C}" srcOrd="0" destOrd="0" presId="urn:microsoft.com/office/officeart/2005/8/layout/arrow5"/>
    <dgm:cxn modelId="{FAC6C77C-F499-4B6D-AB7C-F27B39F58D58}" srcId="{F79B1D48-7C9C-4C96-B6D0-BA8794C5390B}" destId="{D4908FC9-EB24-4606-A171-5FCDEFF323DB}" srcOrd="3" destOrd="0" parTransId="{CAE703E6-BDCA-4730-B597-D8443705BFC8}" sibTransId="{3893E6BD-8BF2-4F2D-A60A-F1A10C8D19F1}"/>
    <dgm:cxn modelId="{649E1581-D4B0-4E2F-BCEE-290098D0BEC1}" srcId="{F79B1D48-7C9C-4C96-B6D0-BA8794C5390B}" destId="{B23A8A07-CEFA-40C4-B6B0-DC4085E08088}" srcOrd="0" destOrd="0" parTransId="{4E1FF495-8581-4236-B6ED-195DBAAD8167}" sibTransId="{19BD4531-5798-4574-A0B9-28F2E7501838}"/>
    <dgm:cxn modelId="{C590E995-7AF3-45CF-9149-0771533D24D4}" srcId="{F79B1D48-7C9C-4C96-B6D0-BA8794C5390B}" destId="{1591C87C-DB88-4E9B-A600-B87DE3E2431B}" srcOrd="6" destOrd="0" parTransId="{DA9AC955-9445-4F46-89F4-45A35864BC61}" sibTransId="{FD4BBF8D-B1D3-40C2-B14F-5F41CE5858C8}"/>
    <dgm:cxn modelId="{61A3B29B-BF69-4819-B80C-7A075DDCC925}" srcId="{F79B1D48-7C9C-4C96-B6D0-BA8794C5390B}" destId="{08776196-AB36-4EBF-9684-F2FA0F3F358C}" srcOrd="2" destOrd="0" parTransId="{9BB53044-10B1-4BFC-9495-95F498A42E1A}" sibTransId="{4B9EA5F4-5B4D-4C7A-A29E-22D5663AF0B6}"/>
    <dgm:cxn modelId="{B726D8B8-B614-4955-A49B-942172A86C5A}" type="presOf" srcId="{21133F28-F439-4046-8892-53C3175DEB74}" destId="{DB2DF361-0E33-4D15-A01C-F13B45F20549}" srcOrd="0" destOrd="0" presId="urn:microsoft.com/office/officeart/2005/8/layout/arrow5"/>
    <dgm:cxn modelId="{BA7A0EBC-CC81-4421-BC8E-4F821ADD7AC5}" type="presOf" srcId="{1591C87C-DB88-4E9B-A600-B87DE3E2431B}" destId="{7104A793-C147-456D-BCCC-F8F31C559324}" srcOrd="0" destOrd="0" presId="urn:microsoft.com/office/officeart/2005/8/layout/arrow5"/>
    <dgm:cxn modelId="{1D5E80E9-953D-41D7-8F4C-8D712B2198B6}" srcId="{F79B1D48-7C9C-4C96-B6D0-BA8794C5390B}" destId="{0FB5A368-F238-4CE2-BB78-4ECE3395D1F0}" srcOrd="4" destOrd="0" parTransId="{930AAD69-A302-47F1-8C42-EB7F631A9DD2}" sibTransId="{BC9363D1-34AA-442F-9BEE-1D728E93DA41}"/>
    <dgm:cxn modelId="{8CB4ACEA-A776-4494-AA97-AF88D06D1F6D}" type="presOf" srcId="{08776196-AB36-4EBF-9684-F2FA0F3F358C}" destId="{78FC3E68-DB39-4484-A3E4-4E478C938F50}" srcOrd="0" destOrd="0" presId="urn:microsoft.com/office/officeart/2005/8/layout/arrow5"/>
    <dgm:cxn modelId="{2A0851F5-A181-49FF-B5EA-AB713309A802}" srcId="{F79B1D48-7C9C-4C96-B6D0-BA8794C5390B}" destId="{21133F28-F439-4046-8892-53C3175DEB74}" srcOrd="5" destOrd="0" parTransId="{587647DA-059D-4B28-B037-C099B5C6DA4E}" sibTransId="{A4DE53A4-9F86-4CF2-B886-66DFF37DB47B}"/>
    <dgm:cxn modelId="{F52784F5-4338-433B-A3AA-8168C8B6B2BF}" type="presOf" srcId="{F79B1D48-7C9C-4C96-B6D0-BA8794C5390B}" destId="{E95855CC-9130-4E18-8991-6185AC709556}" srcOrd="0" destOrd="0" presId="urn:microsoft.com/office/officeart/2005/8/layout/arrow5"/>
    <dgm:cxn modelId="{3B3AF512-589D-459C-9939-9B10C0C630D0}" type="presParOf" srcId="{E95855CC-9130-4E18-8991-6185AC709556}" destId="{BC890413-3C0F-4D22-AE72-6910C364B04C}" srcOrd="0" destOrd="0" presId="urn:microsoft.com/office/officeart/2005/8/layout/arrow5"/>
    <dgm:cxn modelId="{BB5E7A09-A847-401F-ABED-7E530B32EDA6}" type="presParOf" srcId="{E95855CC-9130-4E18-8991-6185AC709556}" destId="{78216E6A-4A40-4331-9683-A0D2D857405A}" srcOrd="1" destOrd="0" presId="urn:microsoft.com/office/officeart/2005/8/layout/arrow5"/>
    <dgm:cxn modelId="{0D81987B-C606-4AFE-8F5D-D447AA0C4FD6}" type="presParOf" srcId="{E95855CC-9130-4E18-8991-6185AC709556}" destId="{78FC3E68-DB39-4484-A3E4-4E478C938F50}" srcOrd="2" destOrd="0" presId="urn:microsoft.com/office/officeart/2005/8/layout/arrow5"/>
    <dgm:cxn modelId="{7079345A-6DA2-4279-9AA6-E45081A76DF7}" type="presParOf" srcId="{E95855CC-9130-4E18-8991-6185AC709556}" destId="{21890C71-D070-4341-B872-60C7EA8E71EE}" srcOrd="3" destOrd="0" presId="urn:microsoft.com/office/officeart/2005/8/layout/arrow5"/>
    <dgm:cxn modelId="{7F92981A-7AA5-4D8B-BFD3-D4FD30CB6AD4}" type="presParOf" srcId="{E95855CC-9130-4E18-8991-6185AC709556}" destId="{5FF885CC-1C0A-4317-A97D-3868EF390289}" srcOrd="4" destOrd="0" presId="urn:microsoft.com/office/officeart/2005/8/layout/arrow5"/>
    <dgm:cxn modelId="{DDB20B2E-A71A-4AC4-A72F-337C7CF4F6A5}" type="presParOf" srcId="{E95855CC-9130-4E18-8991-6185AC709556}" destId="{DB2DF361-0E33-4D15-A01C-F13B45F20549}" srcOrd="5" destOrd="0" presId="urn:microsoft.com/office/officeart/2005/8/layout/arrow5"/>
    <dgm:cxn modelId="{8DDDC649-AC9A-4DD3-BE18-6D66224B4F76}" type="presParOf" srcId="{E95855CC-9130-4E18-8991-6185AC709556}" destId="{7104A793-C147-456D-BCCC-F8F31C559324}" srcOrd="6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6133CB-A835-405C-A6D3-1A708FA04DCC}">
      <dsp:nvSpPr>
        <dsp:cNvPr id="0" name=""/>
        <dsp:cNvSpPr/>
      </dsp:nvSpPr>
      <dsp:spPr>
        <a:xfrm>
          <a:off x="297905" y="1307805"/>
          <a:ext cx="4219736" cy="2018408"/>
        </a:xfrm>
        <a:prstGeom prst="rect">
          <a:avLst/>
        </a:prstGeom>
        <a:solidFill>
          <a:srgbClr val="00666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3000" kern="1200" dirty="0"/>
            <a:t>~5 000 000 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3000" kern="1200" dirty="0"/>
            <a:t>исследований в год  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3000" kern="1200" dirty="0"/>
            <a:t> 3 850 пробирок в сутки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3000" kern="1200" dirty="0"/>
            <a:t>497 методик</a:t>
          </a:r>
        </a:p>
      </dsp:txBody>
      <dsp:txXfrm>
        <a:off x="297905" y="1307805"/>
        <a:ext cx="4219736" cy="2018408"/>
      </dsp:txXfrm>
    </dsp:sp>
    <dsp:sp modelId="{AC4E2E12-B138-45DF-B99C-6B4DABAB70A9}">
      <dsp:nvSpPr>
        <dsp:cNvPr id="0" name=""/>
        <dsp:cNvSpPr/>
      </dsp:nvSpPr>
      <dsp:spPr>
        <a:xfrm>
          <a:off x="4781255" y="1319340"/>
          <a:ext cx="2688557" cy="1812656"/>
        </a:xfrm>
        <a:prstGeom prst="rect">
          <a:avLst/>
        </a:prstGeom>
        <a:solidFill>
          <a:srgbClr val="00666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i="1" u="sng" kern="1200" dirty="0"/>
            <a:t>режим работы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3600" b="1" kern="1200" dirty="0"/>
            <a:t>2</a:t>
          </a:r>
          <a:r>
            <a:rPr lang="en-US" sz="3600" b="1" kern="1200" dirty="0"/>
            <a:t>4/7</a:t>
          </a:r>
          <a:endParaRPr lang="ru-RU" sz="3600" b="1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kern="1200" dirty="0"/>
            <a:t>Врачи – 17 чел.  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kern="1200" dirty="0"/>
            <a:t>СМП – 21 чел. </a:t>
          </a:r>
        </a:p>
      </dsp:txBody>
      <dsp:txXfrm>
        <a:off x="4781255" y="1319340"/>
        <a:ext cx="2688557" cy="1812656"/>
      </dsp:txXfrm>
    </dsp:sp>
    <dsp:sp modelId="{EA72A328-DD0B-400C-BD60-D26FDC9AF2D4}">
      <dsp:nvSpPr>
        <dsp:cNvPr id="0" name=""/>
        <dsp:cNvSpPr/>
      </dsp:nvSpPr>
      <dsp:spPr>
        <a:xfrm>
          <a:off x="7590777" y="1336433"/>
          <a:ext cx="4269350" cy="1719013"/>
        </a:xfrm>
        <a:prstGeom prst="rect">
          <a:avLst/>
        </a:prstGeom>
        <a:solidFill>
          <a:srgbClr val="00666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i="1" u="sng" kern="1200" dirty="0"/>
            <a:t> оборудование КДЛ  </a:t>
          </a:r>
          <a:r>
            <a:rPr lang="ru-RU" sz="2800" kern="1200" dirty="0"/>
            <a:t>измерительное – 55 ед.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kern="1200" dirty="0"/>
            <a:t>вспомогательное – 53 ед.</a:t>
          </a:r>
        </a:p>
      </dsp:txBody>
      <dsp:txXfrm>
        <a:off x="7590777" y="1336433"/>
        <a:ext cx="4269350" cy="1719013"/>
      </dsp:txXfrm>
    </dsp:sp>
    <dsp:sp modelId="{E9DDE8FD-78F7-4BAD-9928-4418F1CE2C4A}">
      <dsp:nvSpPr>
        <dsp:cNvPr id="0" name=""/>
        <dsp:cNvSpPr/>
      </dsp:nvSpPr>
      <dsp:spPr>
        <a:xfrm>
          <a:off x="315823" y="3474468"/>
          <a:ext cx="4216886" cy="1875593"/>
        </a:xfrm>
        <a:prstGeom prst="rect">
          <a:avLst/>
        </a:prstGeom>
        <a:solidFill>
          <a:srgbClr val="00666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kern="1200" dirty="0"/>
            <a:t> </a:t>
          </a:r>
          <a:r>
            <a:rPr lang="ru-RU" sz="2800" kern="1200" dirty="0"/>
            <a:t>участие в </a:t>
          </a:r>
          <a:r>
            <a:rPr lang="ru-RU" sz="2800" b="0" kern="1200" dirty="0"/>
            <a:t>международной системе контроля качества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b="1" kern="1200" dirty="0"/>
            <a:t>UNITY</a:t>
          </a:r>
          <a:r>
            <a:rPr lang="ru-RU" sz="2800" b="1" kern="1200" dirty="0"/>
            <a:t>, ФСВОК</a:t>
          </a:r>
        </a:p>
      </dsp:txBody>
      <dsp:txXfrm>
        <a:off x="315823" y="3474468"/>
        <a:ext cx="4216886" cy="1875593"/>
      </dsp:txXfrm>
    </dsp:sp>
    <dsp:sp modelId="{AC28C6E5-8078-4D1C-A2F7-900FB1FDC5C2}">
      <dsp:nvSpPr>
        <dsp:cNvPr id="0" name=""/>
        <dsp:cNvSpPr/>
      </dsp:nvSpPr>
      <dsp:spPr>
        <a:xfrm>
          <a:off x="4725295" y="3503667"/>
          <a:ext cx="2716248" cy="1471988"/>
        </a:xfrm>
        <a:prstGeom prst="rect">
          <a:avLst/>
        </a:prstGeom>
        <a:solidFill>
          <a:srgbClr val="00666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kern="1200" dirty="0"/>
            <a:t>ЛИС «</a:t>
          </a:r>
          <a:r>
            <a:rPr lang="en-US" sz="2800" kern="1200" dirty="0"/>
            <a:t>PSM plus</a:t>
          </a:r>
          <a:r>
            <a:rPr lang="ru-RU" sz="2800" kern="1200" dirty="0"/>
            <a:t>»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kern="1200" dirty="0"/>
            <a:t>МИС «Барс»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kern="1200" dirty="0"/>
            <a:t>ПНЕВМОПОЧТА</a:t>
          </a:r>
        </a:p>
      </dsp:txBody>
      <dsp:txXfrm>
        <a:off x="4725295" y="3503667"/>
        <a:ext cx="2716248" cy="1471988"/>
      </dsp:txXfrm>
    </dsp:sp>
    <dsp:sp modelId="{B397F7DA-105B-4EEE-AB91-E5ED57305DCB}">
      <dsp:nvSpPr>
        <dsp:cNvPr id="0" name=""/>
        <dsp:cNvSpPr/>
      </dsp:nvSpPr>
      <dsp:spPr>
        <a:xfrm>
          <a:off x="7697267" y="3389449"/>
          <a:ext cx="4162860" cy="2363880"/>
        </a:xfrm>
        <a:prstGeom prst="rect">
          <a:avLst/>
        </a:prstGeom>
        <a:solidFill>
          <a:srgbClr val="00666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3000" i="1" u="sng" kern="1200" dirty="0"/>
            <a:t>клиническая база</a:t>
          </a: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▪ </a:t>
          </a:r>
          <a:r>
            <a:rPr lang="ru-RU" sz="3200" kern="1200" dirty="0"/>
            <a:t>ФГБОУ ВО ЮУГМУ Минздрава России</a:t>
          </a: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▪ </a:t>
          </a:r>
          <a:r>
            <a:rPr lang="ru-RU" sz="3200" kern="1200" dirty="0"/>
            <a:t>ФГБОУ ВО </a:t>
          </a:r>
          <a:r>
            <a:rPr lang="ru-RU" sz="3200" kern="1200" dirty="0" err="1"/>
            <a:t>ЧелГУ</a:t>
          </a:r>
          <a:endParaRPr lang="ru-RU" sz="3200" b="1" kern="1200" dirty="0"/>
        </a:p>
      </dsp:txBody>
      <dsp:txXfrm>
        <a:off x="7697267" y="3389449"/>
        <a:ext cx="4162860" cy="2363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0B651-E6C2-4F2B-A696-ACD1993DCD74}">
      <dsp:nvSpPr>
        <dsp:cNvPr id="0" name=""/>
        <dsp:cNvSpPr/>
      </dsp:nvSpPr>
      <dsp:spPr>
        <a:xfrm>
          <a:off x="2013067" y="3120620"/>
          <a:ext cx="2187554" cy="187842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40000"/>
            <a:lumOff val="60000"/>
            <a:alpha val="9000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rgbClr val="BC2D00"/>
              </a:solidFill>
            </a:rPr>
            <a:t>Автоматизация</a:t>
          </a:r>
        </a:p>
      </dsp:txBody>
      <dsp:txXfrm>
        <a:off x="2351898" y="3411569"/>
        <a:ext cx="1509892" cy="1296522"/>
      </dsp:txXfrm>
    </dsp:sp>
    <dsp:sp modelId="{AAC91CB5-3017-4019-BAA0-82C33065A2F4}">
      <dsp:nvSpPr>
        <dsp:cNvPr id="0" name=""/>
        <dsp:cNvSpPr/>
      </dsp:nvSpPr>
      <dsp:spPr>
        <a:xfrm>
          <a:off x="2065262" y="3960648"/>
          <a:ext cx="255176" cy="22013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2025DA-D73D-47DA-A5AB-4B874C671512}">
      <dsp:nvSpPr>
        <dsp:cNvPr id="0" name=""/>
        <dsp:cNvSpPr/>
      </dsp:nvSpPr>
      <dsp:spPr>
        <a:xfrm>
          <a:off x="130563" y="2082228"/>
          <a:ext cx="2187554" cy="1878420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2A7A7F-9EE1-4042-9A07-624B323A1E37}">
      <dsp:nvSpPr>
        <dsp:cNvPr id="0" name=""/>
        <dsp:cNvSpPr/>
      </dsp:nvSpPr>
      <dsp:spPr>
        <a:xfrm>
          <a:off x="1629143" y="3711482"/>
          <a:ext cx="255176" cy="22013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D28957-FF18-4EA8-AD3C-07525F8F96E1}">
      <dsp:nvSpPr>
        <dsp:cNvPr id="0" name=""/>
        <dsp:cNvSpPr/>
      </dsp:nvSpPr>
      <dsp:spPr>
        <a:xfrm>
          <a:off x="3782561" y="2044467"/>
          <a:ext cx="2413573" cy="194305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60000"/>
            <a:lumOff val="40000"/>
            <a:alpha val="8200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rgbClr val="BC2D00"/>
              </a:solidFill>
            </a:rPr>
            <a:t>Информатизация</a:t>
          </a:r>
        </a:p>
      </dsp:txBody>
      <dsp:txXfrm>
        <a:off x="4145613" y="2336744"/>
        <a:ext cx="1687469" cy="1358502"/>
      </dsp:txXfrm>
    </dsp:sp>
    <dsp:sp modelId="{245F8CD2-C749-4B18-92CC-7337E9788C77}">
      <dsp:nvSpPr>
        <dsp:cNvPr id="0" name=""/>
        <dsp:cNvSpPr/>
      </dsp:nvSpPr>
      <dsp:spPr>
        <a:xfrm>
          <a:off x="5401109" y="3701201"/>
          <a:ext cx="255176" cy="22013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7C7B47-4BE0-4E24-9F39-E9D109F57B10}">
      <dsp:nvSpPr>
        <dsp:cNvPr id="0" name=""/>
        <dsp:cNvSpPr/>
      </dsp:nvSpPr>
      <dsp:spPr>
        <a:xfrm>
          <a:off x="5776914" y="3116992"/>
          <a:ext cx="2187554" cy="1878420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7C760E-3256-4931-BD93-53C3C63F7B38}">
      <dsp:nvSpPr>
        <dsp:cNvPr id="0" name=""/>
        <dsp:cNvSpPr/>
      </dsp:nvSpPr>
      <dsp:spPr>
        <a:xfrm>
          <a:off x="5830269" y="3952786"/>
          <a:ext cx="255176" cy="22013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997CE0-4135-4274-9256-5B7B4F58A0E0}">
      <dsp:nvSpPr>
        <dsp:cNvPr id="0" name=""/>
        <dsp:cNvSpPr/>
      </dsp:nvSpPr>
      <dsp:spPr>
        <a:xfrm>
          <a:off x="1952832" y="1011849"/>
          <a:ext cx="2308023" cy="194360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20000"/>
            <a:lumOff val="80000"/>
            <a:alpha val="7400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BC2D00"/>
              </a:solidFill>
            </a:rPr>
            <a:t>Централизация</a:t>
          </a:r>
          <a:r>
            <a:rPr lang="ru-RU" sz="1800" b="1" kern="1200" dirty="0">
              <a:solidFill>
                <a:srgbClr val="CC3300"/>
              </a:solidFill>
            </a:rPr>
            <a:t>  </a:t>
          </a:r>
        </a:p>
      </dsp:txBody>
      <dsp:txXfrm>
        <a:off x="2307134" y="1310209"/>
        <a:ext cx="1599419" cy="1346881"/>
      </dsp:txXfrm>
    </dsp:sp>
    <dsp:sp modelId="{731550D5-5F8F-4FB7-A449-E7E89EB2447D}">
      <dsp:nvSpPr>
        <dsp:cNvPr id="0" name=""/>
        <dsp:cNvSpPr/>
      </dsp:nvSpPr>
      <dsp:spPr>
        <a:xfrm>
          <a:off x="3511646" y="1080121"/>
          <a:ext cx="255176" cy="22013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699B5E-EDAE-4301-BB33-D5736CBF707B}">
      <dsp:nvSpPr>
        <dsp:cNvPr id="0" name=""/>
        <dsp:cNvSpPr/>
      </dsp:nvSpPr>
      <dsp:spPr>
        <a:xfrm>
          <a:off x="3895570" y="0"/>
          <a:ext cx="2187554" cy="1878420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AEE836-B1E8-4CAE-A95F-16F736E2F442}">
      <dsp:nvSpPr>
        <dsp:cNvPr id="0" name=""/>
        <dsp:cNvSpPr/>
      </dsp:nvSpPr>
      <dsp:spPr>
        <a:xfrm>
          <a:off x="3957044" y="832165"/>
          <a:ext cx="255176" cy="22013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56F179-CFC4-41CC-B9A7-1BBA2E61BBDA}">
      <dsp:nvSpPr>
        <dsp:cNvPr id="0" name=""/>
        <dsp:cNvSpPr/>
      </dsp:nvSpPr>
      <dsp:spPr>
        <a:xfrm>
          <a:off x="5776914" y="1040206"/>
          <a:ext cx="2187554" cy="187842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2400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4442"/>
              </a:solidFill>
            </a:rPr>
            <a:t>Доступность</a:t>
          </a:r>
        </a:p>
      </dsp:txBody>
      <dsp:txXfrm>
        <a:off x="6115745" y="1331155"/>
        <a:ext cx="1509892" cy="1296522"/>
      </dsp:txXfrm>
    </dsp:sp>
    <dsp:sp modelId="{C2129F84-EEDF-46B4-BD29-4EE0972ABA58}">
      <dsp:nvSpPr>
        <dsp:cNvPr id="0" name=""/>
        <dsp:cNvSpPr/>
      </dsp:nvSpPr>
      <dsp:spPr>
        <a:xfrm>
          <a:off x="7669856" y="1872372"/>
          <a:ext cx="255176" cy="22013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8D45CB-6F19-4C07-A995-B9980BB398D5}">
      <dsp:nvSpPr>
        <dsp:cNvPr id="0" name=""/>
        <dsp:cNvSpPr/>
      </dsp:nvSpPr>
      <dsp:spPr>
        <a:xfrm>
          <a:off x="7659417" y="2096138"/>
          <a:ext cx="2187554" cy="1878420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D6DF11-9E43-4F3D-AB0A-6045FD9E796C}">
      <dsp:nvSpPr>
        <dsp:cNvPr id="0" name=""/>
        <dsp:cNvSpPr/>
      </dsp:nvSpPr>
      <dsp:spPr>
        <a:xfrm>
          <a:off x="8086257" y="2130005"/>
          <a:ext cx="255176" cy="22013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4F159C-879E-4BD0-A69D-B5B695F4F629}">
      <dsp:nvSpPr>
        <dsp:cNvPr id="0" name=""/>
        <dsp:cNvSpPr/>
      </dsp:nvSpPr>
      <dsp:spPr>
        <a:xfrm>
          <a:off x="7659417" y="19957"/>
          <a:ext cx="2187554" cy="187842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3200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4442"/>
              </a:solidFill>
            </a:rPr>
            <a:t>Качество</a:t>
          </a:r>
        </a:p>
      </dsp:txBody>
      <dsp:txXfrm>
        <a:off x="7998248" y="310906"/>
        <a:ext cx="1509892" cy="1296522"/>
      </dsp:txXfrm>
    </dsp:sp>
    <dsp:sp modelId="{2067677A-B92D-4BD1-AF41-D568D28D5350}">
      <dsp:nvSpPr>
        <dsp:cNvPr id="0" name=""/>
        <dsp:cNvSpPr/>
      </dsp:nvSpPr>
      <dsp:spPr>
        <a:xfrm>
          <a:off x="9552360" y="861799"/>
          <a:ext cx="255176" cy="22013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62A23-8B80-49C6-9286-5F76E44DA827}">
      <dsp:nvSpPr>
        <dsp:cNvPr id="0" name=""/>
        <dsp:cNvSpPr/>
      </dsp:nvSpPr>
      <dsp:spPr>
        <a:xfrm>
          <a:off x="9541921" y="1068026"/>
          <a:ext cx="2187554" cy="1878420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746B0C-9D75-4A4A-9201-96541126FDAF}">
      <dsp:nvSpPr>
        <dsp:cNvPr id="0" name=""/>
        <dsp:cNvSpPr/>
      </dsp:nvSpPr>
      <dsp:spPr>
        <a:xfrm>
          <a:off x="9978040" y="1109755"/>
          <a:ext cx="255176" cy="22013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B01D7B-C184-4B71-9F0A-BFBEAF57FB40}">
      <dsp:nvSpPr>
        <dsp:cNvPr id="0" name=""/>
        <dsp:cNvSpPr/>
      </dsp:nvSpPr>
      <dsp:spPr>
        <a:xfrm>
          <a:off x="9541921" y="3141183"/>
          <a:ext cx="2187554" cy="187842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rgbClr val="004442"/>
              </a:solidFill>
            </a:rPr>
            <a:t>Эффективность</a:t>
          </a:r>
          <a:r>
            <a:rPr lang="ru-RU" sz="1800" b="1" kern="1200" dirty="0">
              <a:solidFill>
                <a:srgbClr val="CC3300"/>
              </a:solidFill>
            </a:rPr>
            <a:t>  </a:t>
          </a:r>
        </a:p>
      </dsp:txBody>
      <dsp:txXfrm>
        <a:off x="9880752" y="3432132"/>
        <a:ext cx="1509892" cy="1296522"/>
      </dsp:txXfrm>
    </dsp:sp>
    <dsp:sp modelId="{231BC5C9-520C-4865-A3E7-A5ACBAB24730}">
      <dsp:nvSpPr>
        <dsp:cNvPr id="0" name=""/>
        <dsp:cNvSpPr/>
      </dsp:nvSpPr>
      <dsp:spPr>
        <a:xfrm>
          <a:off x="9975720" y="4786161"/>
          <a:ext cx="255176" cy="22013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1B0932-3ABE-464F-B692-DFD76221B749}">
      <dsp:nvSpPr>
        <dsp:cNvPr id="0" name=""/>
        <dsp:cNvSpPr/>
      </dsp:nvSpPr>
      <dsp:spPr>
        <a:xfrm>
          <a:off x="7659417" y="4169294"/>
          <a:ext cx="2187554" cy="1878420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59EDA7-CB31-43CC-AAAF-FF31EE075BE3}">
      <dsp:nvSpPr>
        <dsp:cNvPr id="0" name=""/>
        <dsp:cNvSpPr/>
      </dsp:nvSpPr>
      <dsp:spPr>
        <a:xfrm>
          <a:off x="9569758" y="4993598"/>
          <a:ext cx="255176" cy="22013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90413-3C0F-4D22-AE72-6910C364B04C}">
      <dsp:nvSpPr>
        <dsp:cNvPr id="0" name=""/>
        <dsp:cNvSpPr/>
      </dsp:nvSpPr>
      <dsp:spPr>
        <a:xfrm rot="17062710">
          <a:off x="592814" y="1408846"/>
          <a:ext cx="1777185" cy="2272651"/>
        </a:xfrm>
        <a:prstGeom prst="downArrow">
          <a:avLst>
            <a:gd name="adj1" fmla="val 50000"/>
            <a:gd name="adj2" fmla="val 35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ЖК № 1 </a:t>
          </a:r>
        </a:p>
      </dsp:txBody>
      <dsp:txXfrm>
        <a:off x="886477" y="1525734"/>
        <a:ext cx="888593" cy="1961644"/>
      </dsp:txXfrm>
    </dsp:sp>
    <dsp:sp modelId="{78216E6A-4A40-4331-9683-A0D2D857405A}">
      <dsp:nvSpPr>
        <dsp:cNvPr id="0" name=""/>
        <dsp:cNvSpPr/>
      </dsp:nvSpPr>
      <dsp:spPr>
        <a:xfrm rot="4015138">
          <a:off x="9411925" y="614677"/>
          <a:ext cx="1888620" cy="2426377"/>
        </a:xfrm>
        <a:prstGeom prst="downArrow">
          <a:avLst>
            <a:gd name="adj1" fmla="val 50000"/>
            <a:gd name="adj2" fmla="val 35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Поликлиника № 1+ филиал</a:t>
          </a:r>
        </a:p>
      </dsp:txBody>
      <dsp:txXfrm rot="-5400000">
        <a:off x="9460327" y="1290925"/>
        <a:ext cx="2095869" cy="944310"/>
      </dsp:txXfrm>
    </dsp:sp>
    <dsp:sp modelId="{78FC3E68-DB39-4484-A3E4-4E478C938F50}">
      <dsp:nvSpPr>
        <dsp:cNvPr id="0" name=""/>
        <dsp:cNvSpPr/>
      </dsp:nvSpPr>
      <dsp:spPr>
        <a:xfrm rot="6171429">
          <a:off x="9520577" y="2787198"/>
          <a:ext cx="1722577" cy="2314623"/>
        </a:xfrm>
        <a:prstGeom prst="downArrow">
          <a:avLst>
            <a:gd name="adj1" fmla="val 50000"/>
            <a:gd name="adj2" fmla="val 35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Поликлиника № 2 + ВОП</a:t>
          </a:r>
        </a:p>
      </dsp:txBody>
      <dsp:txXfrm rot="-5400000">
        <a:off x="9522226" y="3547404"/>
        <a:ext cx="2013172" cy="861289"/>
      </dsp:txXfrm>
    </dsp:sp>
    <dsp:sp modelId="{21890C71-D070-4341-B872-60C7EA8E71EE}">
      <dsp:nvSpPr>
        <dsp:cNvPr id="0" name=""/>
        <dsp:cNvSpPr/>
      </dsp:nvSpPr>
      <dsp:spPr>
        <a:xfrm rot="8709327">
          <a:off x="7475070" y="3905114"/>
          <a:ext cx="1872878" cy="1993488"/>
        </a:xfrm>
        <a:prstGeom prst="downArrow">
          <a:avLst>
            <a:gd name="adj1" fmla="val 50000"/>
            <a:gd name="adj2" fmla="val 35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ОИЦ </a:t>
          </a:r>
        </a:p>
      </dsp:txBody>
      <dsp:txXfrm rot="10800000">
        <a:off x="8036921" y="4203486"/>
        <a:ext cx="936439" cy="1665734"/>
      </dsp:txXfrm>
    </dsp:sp>
    <dsp:sp modelId="{5FF885CC-1C0A-4317-A97D-3868EF390289}">
      <dsp:nvSpPr>
        <dsp:cNvPr id="0" name=""/>
        <dsp:cNvSpPr/>
      </dsp:nvSpPr>
      <dsp:spPr>
        <a:xfrm rot="10800000">
          <a:off x="5066280" y="4066614"/>
          <a:ext cx="1793246" cy="2128704"/>
        </a:xfrm>
        <a:prstGeom prst="downArrow">
          <a:avLst>
            <a:gd name="adj1" fmla="val 50000"/>
            <a:gd name="adj2" fmla="val 35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Род. дом</a:t>
          </a:r>
        </a:p>
      </dsp:txBody>
      <dsp:txXfrm rot="10800000">
        <a:off x="5514591" y="4380432"/>
        <a:ext cx="896623" cy="1814886"/>
      </dsp:txXfrm>
    </dsp:sp>
    <dsp:sp modelId="{DB2DF361-0E33-4D15-A01C-F13B45F20549}">
      <dsp:nvSpPr>
        <dsp:cNvPr id="0" name=""/>
        <dsp:cNvSpPr/>
      </dsp:nvSpPr>
      <dsp:spPr>
        <a:xfrm rot="12852750">
          <a:off x="2795033" y="3831963"/>
          <a:ext cx="1693436" cy="2256785"/>
        </a:xfrm>
        <a:prstGeom prst="downArrow">
          <a:avLst>
            <a:gd name="adj1" fmla="val 50000"/>
            <a:gd name="adj2" fmla="val 35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Стационар 2</a:t>
          </a:r>
        </a:p>
      </dsp:txBody>
      <dsp:txXfrm rot="5400000">
        <a:off x="2578220" y="4659531"/>
        <a:ext cx="1960434" cy="846718"/>
      </dsp:txXfrm>
    </dsp:sp>
    <dsp:sp modelId="{7104A793-C147-456D-BCCC-F8F31C559324}">
      <dsp:nvSpPr>
        <dsp:cNvPr id="0" name=""/>
        <dsp:cNvSpPr/>
      </dsp:nvSpPr>
      <dsp:spPr>
        <a:xfrm rot="14292079">
          <a:off x="884740" y="3455837"/>
          <a:ext cx="1599624" cy="1801818"/>
        </a:xfrm>
        <a:prstGeom prst="downArrow">
          <a:avLst>
            <a:gd name="adj1" fmla="val 50000"/>
            <a:gd name="adj2" fmla="val 35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ЖК № 2</a:t>
          </a:r>
        </a:p>
      </dsp:txBody>
      <dsp:txXfrm rot="5400000">
        <a:off x="804651" y="4030594"/>
        <a:ext cx="1521884" cy="799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6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9CEBB-028D-42B0-8201-3A24809108D7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2BDB8-2B54-44F7-8EED-C01DE2BF3B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087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автоматизация информатизация</a:t>
            </a:r>
          </a:p>
          <a:p>
            <a:r>
              <a:rPr lang="ru-RU" dirty="0"/>
              <a:t>своевременность стандартизация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2BDB8-2B54-44F7-8EED-C01DE2BF3B1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7709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2BDB8-2B54-44F7-8EED-C01DE2BF3B1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762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Сокращение площадей  с 1270 до 282 кв.м.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2BDB8-2B54-44F7-8EED-C01DE2BF3B1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r>
              <a:rPr lang="ru-RU" dirty="0" err="1"/>
              <a:t>Пневмопочта</a:t>
            </a:r>
            <a:r>
              <a:rPr lang="ru-RU" dirty="0"/>
              <a:t> -55 станций, приоритет, цветовая кодировка, 17 сек</a:t>
            </a:r>
          </a:p>
          <a:p>
            <a:r>
              <a:rPr lang="ru-RU" dirty="0" err="1"/>
              <a:t>Преаналитика</a:t>
            </a:r>
            <a:r>
              <a:rPr lang="ru-RU" dirty="0"/>
              <a:t> – сокращение времени на доставку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2BDB8-2B54-44F7-8EED-C01DE2BF3B1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4234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1" y="6334125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618" y="4343400"/>
            <a:ext cx="987424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85A707-FF82-40F5-812A-96A857C2BD3B}" type="slidenum">
              <a:rPr kumimoji="0" lang="ru-RU" alt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640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248A0A-FF85-4232-87F9-C3FCED97086A}" type="slidenum">
              <a:rPr kumimoji="0" lang="ru-RU" alt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0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4234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1" y="6334125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70EAB3-47AB-4624-9A3D-C26E839AB1D3}" type="slidenum">
              <a:rPr kumimoji="0" lang="ru-RU" alt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430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 userDrawn="1"/>
        </p:nvSpPr>
        <p:spPr bwMode="gray">
          <a:xfrm>
            <a:off x="0" y="2017714"/>
            <a:ext cx="12192000" cy="3978275"/>
          </a:xfrm>
          <a:prstGeom prst="rect">
            <a:avLst/>
          </a:prstGeom>
          <a:gradFill rotWithShape="1">
            <a:gsLst>
              <a:gs pos="0">
                <a:srgbClr val="D7D7D7"/>
              </a:gs>
              <a:gs pos="100000">
                <a:srgbClr val="FFFFFF"/>
              </a:gs>
            </a:gsLst>
            <a:lin ang="162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44000" bIns="72000"/>
          <a:lstStyle>
            <a:lvl1pPr marL="190500" indent="-1905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90500" marR="0" lvl="0" indent="-190500" algn="l" defTabSz="4572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800"/>
              </a:spcAft>
              <a:buClr>
                <a:srgbClr val="96969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altLang="ru-RU" sz="1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38542"/>
            <a:ext cx="11329456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31800" y="854994"/>
            <a:ext cx="11328400" cy="336244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08B8930A-F302-402B-AE80-DD6C37D46E1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792453-2687-41DF-901D-D38EB3850140}" type="datetimeFigureOut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26.02.2025</a:t>
            </a:fld>
            <a:endParaRPr kumimoji="0" lang="de-D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C03F13B3-464D-4FA7-B0CD-1014A629AE1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5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05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D0A154B4-EC30-4E7B-9904-529278401F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C2CC1D-7C44-4981-8BDD-915658256388}" type="slidenum">
              <a:rPr kumimoji="0" lang="de-DE" alt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altLang="ru-RU" sz="105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666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4626"/>
            <a:ext cx="12192000" cy="10699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14394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1EA792-7955-4AAC-A03D-DE5BCAC390B7}" type="slidenum">
              <a:rPr kumimoji="0" lang="ru-RU" alt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299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4234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1" y="6334125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618" y="4343400"/>
            <a:ext cx="987424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25AB80-AE96-40A1-962B-3877A0AD1286}" type="slidenum">
              <a:rPr kumimoji="0" lang="ru-RU" alt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691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6"/>
            <a:ext cx="493776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3CCCE3-3D66-459D-8ED8-F93B46361469}" type="slidenum">
              <a:rPr kumimoji="0" lang="ru-RU" alt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6045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F28A6E-3728-4DE9-9A38-8C257D10DF8A}" type="slidenum">
              <a:rPr kumimoji="0" lang="ru-RU" alt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4880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8ECF26-ADDC-454C-83BC-45FFE9D9A351}" type="slidenum">
              <a:rPr kumimoji="0" lang="ru-RU" alt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059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4234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1" y="6334125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C253B4-256F-4D9F-959A-6A55BE250AB4}" type="slidenum">
              <a:rPr kumimoji="0" lang="ru-RU" alt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437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1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404071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65667" y="6459539"/>
            <a:ext cx="2618317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539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37354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4424B7-6397-4942-8CC2-4988B6151DFA}" type="slidenum">
              <a:rPr kumimoji="0" lang="ru-RU" alt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37354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50" b="0" i="0" u="none" strike="noStrike" kern="1200" cap="none" spc="0" normalizeH="0" baseline="0" noProof="0">
              <a:ln>
                <a:noFill/>
              </a:ln>
              <a:solidFill>
                <a:srgbClr val="37354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8382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1" y="4953000"/>
            <a:ext cx="1218988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1" y="4914900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8D8A56-B981-4F04-ADA0-365E08616DFE}" type="slidenum">
              <a:rPr kumimoji="0" lang="ru-RU" alt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5956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6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433" y="287339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433" y="1846264"/>
            <a:ext cx="100584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433" y="6459539"/>
            <a:ext cx="2472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7234" y="6459539"/>
            <a:ext cx="4821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9651" y="6459539"/>
            <a:ext cx="13123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678B97-4CD5-45F1-AA70-27C11BF0FF04}" type="slidenum">
              <a:rPr kumimoji="0" lang="ru-RU" alt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800" y="1738313"/>
            <a:ext cx="996738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17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1.pn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11" Type="http://schemas.openxmlformats.org/officeDocument/2006/relationships/image" Target="../media/image12.gif"/><Relationship Id="rId5" Type="http://schemas.openxmlformats.org/officeDocument/2006/relationships/image" Target="../media/image2.png"/><Relationship Id="rId10" Type="http://schemas.microsoft.com/office/2007/relationships/diagramDrawing" Target="../diagrams/drawing3.xml"/><Relationship Id="rId4" Type="http://schemas.openxmlformats.org/officeDocument/2006/relationships/image" Target="../media/image10.png"/><Relationship Id="rId9" Type="http://schemas.openxmlformats.org/officeDocument/2006/relationships/diagramColors" Target="../diagrams/colors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09081089"/>
              </p:ext>
            </p:extLst>
          </p:nvPr>
        </p:nvGraphicFramePr>
        <p:xfrm>
          <a:off x="199088" y="208230"/>
          <a:ext cx="11860128" cy="6455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88" y="92626"/>
            <a:ext cx="1380230" cy="1378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2E3364-BB94-12D0-62B1-FA8674C9F007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0523" y="5154396"/>
            <a:ext cx="879123" cy="113388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E9F16E1-E44C-4CAB-9086-68E407241A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79318" y="248544"/>
            <a:ext cx="10290940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847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9C8A620C-D0F4-4B65-127F-DDB6E129CE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7501518"/>
              </p:ext>
            </p:extLst>
          </p:nvPr>
        </p:nvGraphicFramePr>
        <p:xfrm>
          <a:off x="126749" y="353085"/>
          <a:ext cx="11860040" cy="6047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0F23F8-A19E-0D8B-B11C-17314B42B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88" y="92626"/>
            <a:ext cx="1380230" cy="1378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406214-5A92-5FC5-3E08-52DAA9A2B858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9641" y="5110008"/>
            <a:ext cx="879123" cy="113388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86648" y="-107530"/>
            <a:ext cx="6528069" cy="7217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73355" algn="ctr">
              <a:lnSpc>
                <a:spcPct val="107000"/>
              </a:lnSpc>
              <a:spcAft>
                <a:spcPts val="0"/>
              </a:spcAft>
            </a:pPr>
            <a:r>
              <a:rPr lang="ru-RU" sz="4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Принципы оптимизации КДЛ</a:t>
            </a:r>
            <a:endParaRPr lang="ru-RU" sz="4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854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1A69E2C-6D17-DD4E-FB83-99BBC7075C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27" r="5179" b="14745"/>
          <a:stretch/>
        </p:blipFill>
        <p:spPr>
          <a:xfrm>
            <a:off x="2733581" y="880412"/>
            <a:ext cx="7325381" cy="351977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0392E6-6ED1-DF85-F174-3AD7BE632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88" y="92626"/>
            <a:ext cx="1380230" cy="1378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799772-90EC-0F80-B7C4-A3FC61DE19F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641" y="5110008"/>
            <a:ext cx="879123" cy="1133889"/>
          </a:xfrm>
          <a:prstGeom prst="rect">
            <a:avLst/>
          </a:prstGeom>
        </p:spPr>
      </p:pic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D9C5F220-3261-A653-CDF8-55E6A42ABC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5980410"/>
              </p:ext>
            </p:extLst>
          </p:nvPr>
        </p:nvGraphicFramePr>
        <p:xfrm>
          <a:off x="175927" y="302835"/>
          <a:ext cx="11819915" cy="6369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323438" y="2698811"/>
            <a:ext cx="2181885" cy="536111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rgbClr val="CC33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Стационар 1</a:t>
            </a:r>
          </a:p>
          <a:p>
            <a:pPr algn="ctr"/>
            <a:r>
              <a:rPr lang="ru-RU" sz="2000" b="1" dirty="0"/>
              <a:t>КДЛ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82709" y="92846"/>
            <a:ext cx="90172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+mj-lt"/>
              </a:rPr>
              <a:t>Централизация исследований </a:t>
            </a:r>
            <a:endParaRPr lang="ru-RU" sz="4000" dirty="0">
              <a:latin typeface="+mj-lt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17DD78E-8A24-0847-527E-47F61BD5C86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16756" y="3385555"/>
            <a:ext cx="795247" cy="49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240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r="9104" b="3350"/>
          <a:stretch/>
        </p:blipFill>
        <p:spPr>
          <a:xfrm>
            <a:off x="199088" y="1829586"/>
            <a:ext cx="3462825" cy="29745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88" y="92626"/>
            <a:ext cx="1380230" cy="1378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131" y="1495253"/>
            <a:ext cx="5025613" cy="37869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4" b="2815"/>
          <a:stretch/>
        </p:blipFill>
        <p:spPr>
          <a:xfrm>
            <a:off x="3781096" y="132266"/>
            <a:ext cx="3775295" cy="514997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15208" y="5760370"/>
            <a:ext cx="7016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Централизация исследований </a:t>
            </a:r>
            <a:endParaRPr lang="ru-RU" sz="3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2E3364-BB94-12D0-62B1-FA8674C9F00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9088" y="5402138"/>
            <a:ext cx="727868" cy="93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19009"/>
      </p:ext>
    </p:extLst>
  </p:cSld>
  <p:clrMapOvr>
    <a:masterClrMapping/>
  </p:clrMapOvr>
</p:sld>
</file>

<file path=ppt/theme/theme1.xml><?xml version="1.0" encoding="utf-8"?>
<a:theme xmlns:a="http://schemas.openxmlformats.org/drawingml/2006/main" name="1_Ретро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8341</TotalTime>
  <Words>148</Words>
  <Application>Microsoft Office PowerPoint</Application>
  <PresentationFormat>Широкоэкранный</PresentationFormat>
  <Paragraphs>46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Wingdings</vt:lpstr>
      <vt:lpstr>1_Ретро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 Е. Журавлев</dc:creator>
  <cp:lastModifiedBy>User</cp:lastModifiedBy>
  <cp:revision>282</cp:revision>
  <dcterms:created xsi:type="dcterms:W3CDTF">2023-08-18T04:55:27Z</dcterms:created>
  <dcterms:modified xsi:type="dcterms:W3CDTF">2025-02-26T05:54:38Z</dcterms:modified>
</cp:coreProperties>
</file>