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52" r:id="rId2"/>
    <p:sldId id="313" r:id="rId3"/>
    <p:sldId id="31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AD5"/>
    <a:srgbClr val="BC2D00"/>
    <a:srgbClr val="A4D7DC"/>
    <a:srgbClr val="004442"/>
    <a:srgbClr val="006666"/>
    <a:srgbClr val="CEEAE7"/>
    <a:srgbClr val="CFEAED"/>
    <a:srgbClr val="E3F1EC"/>
    <a:srgbClr val="BEE0D5"/>
    <a:srgbClr val="A9D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3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CEBB-028D-42B0-8201-3A24809108D7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2BDB8-2B54-44F7-8EED-C01DE2BF3B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8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85A707-FF82-40F5-812A-96A857C2BD3B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64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248A0A-FF85-4232-87F9-C3FCED97086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0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70EAB3-47AB-4624-9A3D-C26E839AB1D3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430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0" y="2017714"/>
            <a:ext cx="12192000" cy="3978275"/>
          </a:xfrm>
          <a:prstGeom prst="rect">
            <a:avLst/>
          </a:prstGeom>
          <a:gradFill rotWithShape="1">
            <a:gsLst>
              <a:gs pos="0">
                <a:srgbClr val="D7D7D7"/>
              </a:gs>
              <a:gs pos="100000">
                <a:srgbClr val="FFFFFF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108000" rIns="144000" bIns="72000"/>
          <a:lstStyle>
            <a:lvl1pPr marL="190500" indent="-1905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90500" marR="0" lvl="0" indent="-19050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ts val="800"/>
              </a:spcAft>
              <a:buClr>
                <a:srgbClr val="969696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ru-RU" sz="140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38542"/>
            <a:ext cx="11329456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00" y="854994"/>
            <a:ext cx="11328400" cy="33624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08B8930A-F302-402B-AE80-DD6C37D46E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792453-2687-41DF-901D-D38EB3850140}" type="datetimeFigureOut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26.02.2025</a:t>
            </a:fld>
            <a:endParaRPr kumimoji="0" lang="de-DE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C03F13B3-464D-4FA7-B0CD-1014A629AE1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50" b="0" i="0" u="none" strike="noStrike" kern="1200" cap="all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D0A154B4-EC30-4E7B-9904-529278401F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C2CC1D-7C44-4981-8BDD-915658256388}" type="slidenum">
              <a:rPr kumimoji="0" lang="de-DE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altLang="ru-RU" sz="105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9666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626"/>
            <a:ext cx="12192000" cy="10699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1439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1EA792-7955-4AAC-A03D-DE5BCAC390B7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29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25AB80-AE96-40A1-962B-3877A0AD1286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9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3CCCE3-3D66-459D-8ED8-F93B46361469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04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F28A6E-3728-4DE9-9A38-8C257D10DF8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88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8ECF26-ADDC-454C-83BC-45FFE9D9A351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0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C253B4-256F-4D9F-959A-6A55BE250AB4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43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3735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4424B7-6397-4942-8CC2-4988B6151DFA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37354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37354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38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8D8A56-B981-4F04-ADA0-365E08616DFE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95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all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678B97-4CD5-45F1-AA70-27C11BF0FF04}" type="slidenum">
              <a:rPr kumimoji="0" lang="ru-RU" altLang="ru-RU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17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8" y="92626"/>
            <a:ext cx="1380230" cy="13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2E3364-BB94-12D0-62B1-FA8674C9F00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9088" y="5402138"/>
            <a:ext cx="727868" cy="938801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94137" y="3422209"/>
            <a:ext cx="1597717" cy="70644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 kern="1200" spc="-5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rgbClr val="404040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b="1" dirty="0">
                <a:solidFill>
                  <a:schemeClr val="tx1"/>
                </a:solidFill>
              </a:rPr>
              <a:t>МЭС</a:t>
            </a:r>
          </a:p>
        </p:txBody>
      </p:sp>
      <p:pic>
        <p:nvPicPr>
          <p:cNvPr id="6" name="Рисунок 5"/>
          <p:cNvPicPr/>
          <p:nvPr/>
        </p:nvPicPr>
        <p:blipFill rotWithShape="1">
          <a:blip r:embed="rId4"/>
          <a:srcRect l="575" t="6895" r="71274" b="66387"/>
          <a:stretch/>
        </p:blipFill>
        <p:spPr>
          <a:xfrm>
            <a:off x="3338524" y="92626"/>
            <a:ext cx="8717352" cy="619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5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5">
            <a:extLst>
              <a:ext uri="{FF2B5EF4-FFF2-40B4-BE49-F238E27FC236}">
                <a16:creationId xmlns:a16="http://schemas.microsoft.com/office/drawing/2014/main" id="{1A6C3D94-12CF-4BED-B2BC-2A6973EC09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9" t="1495" r="14390" b="9767"/>
          <a:stretch/>
        </p:blipFill>
        <p:spPr>
          <a:xfrm>
            <a:off x="1095467" y="127294"/>
            <a:ext cx="11032387" cy="60562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8" y="92626"/>
            <a:ext cx="1380230" cy="13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2E3364-BB94-12D0-62B1-FA8674C9F00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088" y="5402138"/>
            <a:ext cx="727868" cy="9388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79318" y="5017417"/>
            <a:ext cx="17020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МЭС</a:t>
            </a:r>
          </a:p>
        </p:txBody>
      </p:sp>
    </p:spTree>
    <p:extLst>
      <p:ext uri="{BB962C8B-B14F-4D97-AF65-F5344CB8AC3E}">
        <p14:creationId xmlns:p14="http://schemas.microsoft.com/office/powerpoint/2010/main" val="417393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6">
            <a:extLst>
              <a:ext uri="{FF2B5EF4-FFF2-40B4-BE49-F238E27FC236}">
                <a16:creationId xmlns:a16="http://schemas.microsoft.com/office/drawing/2014/main" id="{60CC7AE1-8CE2-4919-BE1F-65A447B421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1" t="1344"/>
          <a:stretch/>
        </p:blipFill>
        <p:spPr>
          <a:xfrm>
            <a:off x="3404104" y="92626"/>
            <a:ext cx="7695444" cy="660116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8" y="92626"/>
            <a:ext cx="1380230" cy="137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2E3364-BB94-12D0-62B1-FA8674C9F00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088" y="5402138"/>
            <a:ext cx="727868" cy="9388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4509" y="3052025"/>
            <a:ext cx="12811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/>
              <a:t>МЭС</a:t>
            </a:r>
          </a:p>
        </p:txBody>
      </p:sp>
    </p:spTree>
    <p:extLst>
      <p:ext uri="{BB962C8B-B14F-4D97-AF65-F5344CB8AC3E}">
        <p14:creationId xmlns:p14="http://schemas.microsoft.com/office/powerpoint/2010/main" val="3975688266"/>
      </p:ext>
    </p:extLst>
  </p:cSld>
  <p:clrMapOvr>
    <a:masterClrMapping/>
  </p:clrMapOvr>
</p:sld>
</file>

<file path=ppt/theme/theme1.xml><?xml version="1.0" encoding="utf-8"?>
<a:theme xmlns:a="http://schemas.openxmlformats.org/drawingml/2006/main" name="1_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8336</TotalTime>
  <Words>3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1_Ретро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Е. Журавлев</dc:creator>
  <cp:lastModifiedBy>User</cp:lastModifiedBy>
  <cp:revision>281</cp:revision>
  <dcterms:created xsi:type="dcterms:W3CDTF">2023-08-18T04:55:27Z</dcterms:created>
  <dcterms:modified xsi:type="dcterms:W3CDTF">2025-02-26T05:53:32Z</dcterms:modified>
</cp:coreProperties>
</file>