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3" r:id="rId3"/>
    <p:sldId id="387" r:id="rId4"/>
    <p:sldId id="392" r:id="rId5"/>
    <p:sldId id="388" r:id="rId6"/>
    <p:sldId id="389" r:id="rId7"/>
    <p:sldId id="390" r:id="rId8"/>
    <p:sldId id="391" r:id="rId9"/>
    <p:sldId id="308" r:id="rId10"/>
    <p:sldId id="375" r:id="rId11"/>
    <p:sldId id="368" r:id="rId12"/>
    <p:sldId id="369" r:id="rId13"/>
    <p:sldId id="373" r:id="rId14"/>
    <p:sldId id="393" r:id="rId15"/>
    <p:sldId id="3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40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32016576434299E-2"/>
          <c:y val="1.6262512439267341E-2"/>
          <c:w val="0.89004658377789769"/>
          <c:h val="0.80182100053702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нас.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1.3888888888889117E-3"/>
                  <c:y val="-3.9959952558989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8E-B876-D91F6C98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2700" cap="rnd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  <c:trendlineType val="exp"/>
            <c:dispRSqr val="0"/>
            <c:dispEq val="0"/>
          </c:trendline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12.6</c:v>
                </c:pt>
                <c:pt idx="1">
                  <c:v>13</c:v>
                </c:pt>
                <c:pt idx="2">
                  <c:v>12.6</c:v>
                </c:pt>
                <c:pt idx="3">
                  <c:v>13.8</c:v>
                </c:pt>
                <c:pt idx="4">
                  <c:v>14.8</c:v>
                </c:pt>
                <c:pt idx="5">
                  <c:v>11.4</c:v>
                </c:pt>
                <c:pt idx="6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97-438E-B876-D91F6C9889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0-17 лет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3000"/>
                    <a:satMod val="165000"/>
                  </a:schemeClr>
                </a:gs>
                <a:gs pos="30000">
                  <a:schemeClr val="accent2">
                    <a:shade val="58000"/>
                    <a:satMod val="165000"/>
                  </a:schemeClr>
                </a:gs>
                <a:gs pos="75000">
                  <a:schemeClr val="accent2">
                    <a:shade val="30000"/>
                    <a:satMod val="175000"/>
                  </a:schemeClr>
                </a:gs>
                <a:gs pos="100000">
                  <a:schemeClr val="accent2">
                    <a:shade val="15000"/>
                    <a:satMod val="175000"/>
                  </a:scheme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2.3125192902091811E-4"/>
                  <c:y val="8.26451955443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97-438E-B876-D91F6C9889FE}"/>
                </c:ext>
              </c:extLst>
            </c:dLbl>
            <c:dLbl>
              <c:idx val="1"/>
              <c:layout>
                <c:manualLayout>
                  <c:x val="-1.7445350381469352E-3"/>
                  <c:y val="9.184772518447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97-438E-B876-D91F6C9889FE}"/>
                </c:ext>
              </c:extLst>
            </c:dLbl>
            <c:dLbl>
              <c:idx val="2"/>
              <c:layout>
                <c:manualLayout>
                  <c:x val="-9.0698467574141129E-4"/>
                  <c:y val="9.000927119051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97-438E-B876-D91F6C9889FE}"/>
                </c:ext>
              </c:extLst>
            </c:dLbl>
            <c:dLbl>
              <c:idx val="3"/>
              <c:layout>
                <c:manualLayout>
                  <c:x val="1.7608014900069993E-5"/>
                  <c:y val="7.949883089084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97-438E-B876-D91F6C9889FE}"/>
                </c:ext>
              </c:extLst>
            </c:dLbl>
            <c:dLbl>
              <c:idx val="4"/>
              <c:layout>
                <c:manualLayout>
                  <c:x val="-1.0134352790705508E-3"/>
                  <c:y val="8.781894392149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97-438E-B876-D91F6C9889FE}"/>
                </c:ext>
              </c:extLst>
            </c:dLbl>
            <c:dLbl>
              <c:idx val="7"/>
              <c:layout>
                <c:manualLayout>
                  <c:x val="1.0648656630042311E-3"/>
                  <c:y val="9.772335943432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97-438E-B876-D91F6C9889FE}"/>
                </c:ext>
              </c:extLst>
            </c:dLbl>
            <c:dLbl>
              <c:idx val="8"/>
              <c:layout>
                <c:manualLayout>
                  <c:x val="0"/>
                  <c:y val="0.10273481376429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97-438E-B876-D91F6C98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2.1</c:v>
                </c:pt>
                <c:pt idx="1">
                  <c:v>2.6</c:v>
                </c:pt>
                <c:pt idx="2">
                  <c:v>2.7</c:v>
                </c:pt>
                <c:pt idx="3">
                  <c:v>3.5</c:v>
                </c:pt>
                <c:pt idx="4">
                  <c:v>3.8</c:v>
                </c:pt>
                <c:pt idx="5">
                  <c:v>2.6</c:v>
                </c:pt>
                <c:pt idx="6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997-438E-B876-D91F6C9889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Трудосп.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2.083333333333362E-2"/>
                  <c:y val="-5.6830907411131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97-438E-B876-D91F6C98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7.1</c:v>
                </c:pt>
                <c:pt idx="1">
                  <c:v>6.9</c:v>
                </c:pt>
                <c:pt idx="2">
                  <c:v>6.7</c:v>
                </c:pt>
                <c:pt idx="3">
                  <c:v>7.2</c:v>
                </c:pt>
                <c:pt idx="4">
                  <c:v>7.9</c:v>
                </c:pt>
                <c:pt idx="5">
                  <c:v>5.9</c:v>
                </c:pt>
                <c:pt idx="6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B997-438E-B876-D91F6C9889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ЖФВ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3.6707104596256284E-5"/>
                  <c:y val="-1.1400072093913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97-438E-B876-D91F6C9889FE}"/>
                </c:ext>
              </c:extLst>
            </c:dLbl>
            <c:dLbl>
              <c:idx val="2"/>
              <c:layout>
                <c:manualLayout>
                  <c:x val="-1.5017993663077724E-3"/>
                  <c:y val="4.50657931383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97-438E-B876-D91F6C98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2.5</c:v>
                </c:pt>
                <c:pt idx="1">
                  <c:v>2.5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2.7</c:v>
                </c:pt>
                <c:pt idx="5">
                  <c:v>2.6</c:v>
                </c:pt>
                <c:pt idx="6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B997-438E-B876-D91F6C9889F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Старше труд.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47625" h="69850"/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-1.7900299354417796E-3"/>
                  <c:y val="8.408817544427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97-438E-B876-D91F6C9889FE}"/>
                </c:ext>
              </c:extLst>
            </c:dLbl>
            <c:dLbl>
              <c:idx val="1"/>
              <c:layout>
                <c:manualLayout>
                  <c:x val="1.9805876871276874E-4"/>
                  <c:y val="8.836041724370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97-438E-B876-D91F6C9889FE}"/>
                </c:ext>
              </c:extLst>
            </c:dLbl>
            <c:dLbl>
              <c:idx val="2"/>
              <c:layout>
                <c:manualLayout>
                  <c:x val="-7.8545224030648637E-4"/>
                  <c:y val="8.100663712989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997-438E-B876-D91F6C9889FE}"/>
                </c:ext>
              </c:extLst>
            </c:dLbl>
            <c:dLbl>
              <c:idx val="3"/>
              <c:layout>
                <c:manualLayout>
                  <c:x val="1.0824605953222064E-3"/>
                  <c:y val="8.726767452286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997-438E-B876-D91F6C9889FE}"/>
                </c:ext>
              </c:extLst>
            </c:dLbl>
            <c:dLbl>
              <c:idx val="4"/>
              <c:layout>
                <c:manualLayout>
                  <c:x val="0"/>
                  <c:y val="9.513718924828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997-438E-B876-D91F6C9889FE}"/>
                </c:ext>
              </c:extLst>
            </c:dLbl>
            <c:dLbl>
              <c:idx val="7"/>
              <c:layout>
                <c:manualLayout>
                  <c:x val="1.0648656630042311E-3"/>
                  <c:y val="0.12528635824913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997-438E-B876-D91F6C9889FE}"/>
                </c:ext>
              </c:extLst>
            </c:dLbl>
            <c:dLbl>
              <c:idx val="8"/>
              <c:layout>
                <c:manualLayout>
                  <c:x val="0"/>
                  <c:y val="0.12528635824913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997-438E-B876-D91F6C98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3.7</c:v>
                </c:pt>
                <c:pt idx="1">
                  <c:v>3.8</c:v>
                </c:pt>
                <c:pt idx="2">
                  <c:v>3.5</c:v>
                </c:pt>
                <c:pt idx="3">
                  <c:v>3.4</c:v>
                </c:pt>
                <c:pt idx="4">
                  <c:v>3.4</c:v>
                </c:pt>
                <c:pt idx="5">
                  <c:v>3.1</c:v>
                </c:pt>
                <c:pt idx="6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B997-438E-B876-D91F6C988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0352"/>
        <c:axId val="10998528"/>
      </c:barChart>
      <c:catAx>
        <c:axId val="109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998528"/>
        <c:crosses val="autoZero"/>
        <c:auto val="1"/>
        <c:lblAlgn val="ctr"/>
        <c:lblOffset val="100"/>
        <c:noMultiLvlLbl val="0"/>
      </c:catAx>
      <c:valAx>
        <c:axId val="1099852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98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0662133924434795E-2"/>
          <c:y val="0.90746242052212689"/>
          <c:w val="0.85156636397137031"/>
          <c:h val="7.373641178556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F5-4C6D-8D9A-8CD1649AEF0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F5-4C6D-8D9A-8CD1649AEF0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7F5-4C6D-8D9A-8CD1649AEF05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7F5-4C6D-8D9A-8CD1649AEF0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7F5-4C6D-8D9A-8CD1649AEF05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F5-4C6D-8D9A-8CD1649AEF05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Лист1!$A$2:$A$20</c:f>
              <c:strCache>
                <c:ptCount val="19"/>
                <c:pt idx="0">
                  <c:v>Барыкино</c:v>
                </c:pt>
                <c:pt idx="1">
                  <c:v>Большой Куналей</c:v>
                </c:pt>
                <c:pt idx="2">
                  <c:v>Бурнашево</c:v>
                </c:pt>
                <c:pt idx="3">
                  <c:v>Верхний Жирим</c:v>
                </c:pt>
                <c:pt idx="4">
                  <c:v>Вознесеновка</c:v>
                </c:pt>
                <c:pt idx="5">
                  <c:v>Десятниково</c:v>
                </c:pt>
                <c:pt idx="6">
                  <c:v>Кардон</c:v>
                </c:pt>
                <c:pt idx="7">
                  <c:v>Надеино</c:v>
                </c:pt>
                <c:pt idx="8">
                  <c:v>Николаевский</c:v>
                </c:pt>
                <c:pt idx="9">
                  <c:v>Нижний Жирим</c:v>
                </c:pt>
                <c:pt idx="10">
                  <c:v>Пестерево</c:v>
                </c:pt>
                <c:pt idx="11">
                  <c:v>Саратовка</c:v>
                </c:pt>
                <c:pt idx="12">
                  <c:v>Солонцы</c:v>
                </c:pt>
                <c:pt idx="13">
                  <c:v>Тарбагатай 1-й участок</c:v>
                </c:pt>
                <c:pt idx="14">
                  <c:v>Тарбагатай 2-й участок</c:v>
                </c:pt>
                <c:pt idx="15">
                  <c:v>Хандагатай</c:v>
                </c:pt>
                <c:pt idx="16">
                  <c:v>Не проживающие на территории</c:v>
                </c:pt>
                <c:pt idx="17">
                  <c:v>Харитоново</c:v>
                </c:pt>
                <c:pt idx="18">
                  <c:v>Барыкино-Ключи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10</c:v>
                </c:pt>
                <c:pt idx="14">
                  <c:v>9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5-4C6D-8D9A-8CD1649AE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799104"/>
        <c:axId val="240804992"/>
      </c:barChart>
      <c:catAx>
        <c:axId val="24079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40804992"/>
        <c:crosses val="autoZero"/>
        <c:auto val="1"/>
        <c:lblAlgn val="ctr"/>
        <c:lblOffset val="100"/>
        <c:noMultiLvlLbl val="0"/>
      </c:catAx>
      <c:valAx>
        <c:axId val="24080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407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Количество выписанных листков нетрудоспособности
</c:v>
                </c:pt>
                <c:pt idx="1">
                  <c:v>Количество выписанных рецептов на льготные препараты </c:v>
                </c:pt>
                <c:pt idx="2">
                  <c:v>Количество проведенных телемедицинских консультаций</c:v>
                </c:pt>
                <c:pt idx="3">
                  <c:v>Число лиц, завершивших I-й этап диспансеризации</c:v>
                </c:pt>
                <c:pt idx="4">
                  <c:v>Количество проведенных осмотров в рамках диспансерного наблюдения </c:v>
                </c:pt>
                <c:pt idx="5">
                  <c:v>Число выполненных ЭКГ</c:v>
                </c:pt>
                <c:pt idx="6">
                  <c:v>Число заборов крови</c:v>
                </c:pt>
                <c:pt idx="7">
                  <c:v>Число мазков с шейки матки</c:v>
                </c:pt>
                <c:pt idx="8">
                  <c:v>Число проб кала на скрытую кровь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0</c:v>
                </c:pt>
                <c:pt idx="2">
                  <c:v>1</c:v>
                </c:pt>
                <c:pt idx="3">
                  <c:v>145</c:v>
                </c:pt>
                <c:pt idx="4">
                  <c:v>16</c:v>
                </c:pt>
                <c:pt idx="5">
                  <c:v>11</c:v>
                </c:pt>
                <c:pt idx="6">
                  <c:v>56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Количество выписанных листков нетрудоспособности
</c:v>
                </c:pt>
                <c:pt idx="1">
                  <c:v>Количество выписанных рецептов на льготные препараты </c:v>
                </c:pt>
                <c:pt idx="2">
                  <c:v>Количество проведенных телемедицинских консультаций</c:v>
                </c:pt>
                <c:pt idx="3">
                  <c:v>Число лиц, завершивших I-й этап диспансеризации</c:v>
                </c:pt>
                <c:pt idx="4">
                  <c:v>Количество проведенных осмотров в рамках диспансерного наблюдения </c:v>
                </c:pt>
                <c:pt idx="5">
                  <c:v>Число выполненных ЭКГ</c:v>
                </c:pt>
                <c:pt idx="6">
                  <c:v>Число заборов крови</c:v>
                </c:pt>
                <c:pt idx="7">
                  <c:v>Число мазков с шейки матки</c:v>
                </c:pt>
                <c:pt idx="8">
                  <c:v>Число проб кала на скрытую кровь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56</c:v>
                </c:pt>
                <c:pt idx="1">
                  <c:v>56</c:v>
                </c:pt>
                <c:pt idx="2">
                  <c:v>25</c:v>
                </c:pt>
                <c:pt idx="3">
                  <c:v>290</c:v>
                </c:pt>
                <c:pt idx="4">
                  <c:v>195</c:v>
                </c:pt>
                <c:pt idx="5">
                  <c:v>196</c:v>
                </c:pt>
                <c:pt idx="6">
                  <c:v>227</c:v>
                </c:pt>
                <c:pt idx="7">
                  <c:v>91</c:v>
                </c:pt>
                <c:pt idx="8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159310487028663E-3"/>
                  <c:y val="-1.204394237115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Количество выписанных листков нетрудоспособности
</c:v>
                </c:pt>
                <c:pt idx="1">
                  <c:v>Количество выписанных рецептов на льготные препараты </c:v>
                </c:pt>
                <c:pt idx="2">
                  <c:v>Количество проведенных телемедицинских консультаций</c:v>
                </c:pt>
                <c:pt idx="3">
                  <c:v>Число лиц, завершивших I-й этап диспансеризации</c:v>
                </c:pt>
                <c:pt idx="4">
                  <c:v>Количество проведенных осмотров в рамках диспансерного наблюдения </c:v>
                </c:pt>
                <c:pt idx="5">
                  <c:v>Число выполненных ЭКГ</c:v>
                </c:pt>
                <c:pt idx="6">
                  <c:v>Число заборов крови</c:v>
                </c:pt>
                <c:pt idx="7">
                  <c:v>Число мазков с шейки матки</c:v>
                </c:pt>
                <c:pt idx="8">
                  <c:v>Число проб кала на скрытую кровь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72</c:v>
                </c:pt>
                <c:pt idx="1">
                  <c:v>169</c:v>
                </c:pt>
                <c:pt idx="2">
                  <c:v>156</c:v>
                </c:pt>
                <c:pt idx="3">
                  <c:v>591</c:v>
                </c:pt>
                <c:pt idx="4">
                  <c:v>551</c:v>
                </c:pt>
                <c:pt idx="5">
                  <c:v>501</c:v>
                </c:pt>
                <c:pt idx="6">
                  <c:v>629</c:v>
                </c:pt>
                <c:pt idx="7">
                  <c:v>196</c:v>
                </c:pt>
                <c:pt idx="8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64288"/>
        <c:axId val="217720320"/>
      </c:barChart>
      <c:catAx>
        <c:axId val="217564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720320"/>
        <c:crosses val="autoZero"/>
        <c:auto val="1"/>
        <c:lblAlgn val="ctr"/>
        <c:lblOffset val="100"/>
        <c:noMultiLvlLbl val="0"/>
      </c:catAx>
      <c:valAx>
        <c:axId val="217720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64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3456</c:v>
                </c:pt>
                <c:pt idx="1">
                  <c:v>3222</c:v>
                </c:pt>
                <c:pt idx="2">
                  <c:v>4940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5-410C-90C1-A408C4D22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7409601500159246E-2"/>
                  <c:y val="1.777765334975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987888285987281E-2"/>
                  <c:y val="3.555530669951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72230928821675E-2"/>
                  <c:y val="6.5184728949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3250</c:v>
                </c:pt>
                <c:pt idx="1">
                  <c:v>3481</c:v>
                </c:pt>
                <c:pt idx="2">
                  <c:v>4946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65-410C-90C1-A408C4D22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20512"/>
        <c:axId val="156322048"/>
      </c:barChart>
      <c:catAx>
        <c:axId val="15632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56322048"/>
        <c:crosses val="autoZero"/>
        <c:auto val="1"/>
        <c:lblAlgn val="ctr"/>
        <c:lblOffset val="100"/>
        <c:noMultiLvlLbl val="0"/>
      </c:catAx>
      <c:valAx>
        <c:axId val="15632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563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724</c:v>
                </c:pt>
                <c:pt idx="1">
                  <c:v>734</c:v>
                </c:pt>
                <c:pt idx="2">
                  <c:v>1087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9-4981-8874-53143981F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4.1607273797305562E-2"/>
                  <c:y val="9.195337939529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710</c:v>
                </c:pt>
                <c:pt idx="1">
                  <c:v>736</c:v>
                </c:pt>
                <c:pt idx="2">
                  <c:v>1093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49-4981-8874-53143981F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57824"/>
        <c:axId val="161359360"/>
      </c:barChart>
      <c:catAx>
        <c:axId val="16135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61359360"/>
        <c:crosses val="autoZero"/>
        <c:auto val="1"/>
        <c:lblAlgn val="ctr"/>
        <c:lblOffset val="100"/>
        <c:noMultiLvlLbl val="0"/>
      </c:catAx>
      <c:valAx>
        <c:axId val="16135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6135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1415</c:v>
                </c:pt>
                <c:pt idx="1">
                  <c:v>925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F-4ECA-B30B-DD2D253DF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1250</c:v>
                </c:pt>
                <c:pt idx="1">
                  <c:v>925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AF-4ECA-B30B-DD2D253DF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77280"/>
        <c:axId val="161387264"/>
      </c:barChart>
      <c:catAx>
        <c:axId val="16137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61387264"/>
        <c:crosses val="autoZero"/>
        <c:auto val="1"/>
        <c:lblAlgn val="ctr"/>
        <c:lblOffset val="100"/>
        <c:noMultiLvlLbl val="0"/>
      </c:catAx>
      <c:valAx>
        <c:axId val="16138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613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marker>
            <c:spPr>
              <a:solidFill>
                <a:srgbClr val="92D050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19</c:v>
                </c:pt>
                <c:pt idx="7">
                  <c:v>11</c:v>
                </c:pt>
                <c:pt idx="8">
                  <c:v>12</c:v>
                </c:pt>
                <c:pt idx="9">
                  <c:v>10</c:v>
                </c:pt>
                <c:pt idx="10">
                  <c:v>16</c:v>
                </c:pt>
                <c:pt idx="11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02-417E-8773-848FD51BC8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ln>
              <a:solidFill>
                <a:srgbClr val="4BACC6">
                  <a:lumMod val="75000"/>
                </a:srgbClr>
              </a:solidFill>
            </a:ln>
          </c:spPr>
          <c:marker>
            <c:spPr>
              <a:gradFill>
                <a:gsLst>
                  <a:gs pos="0">
                    <a:schemeClr val="accent5">
                      <a:lumMod val="7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marker>
          <c:dPt>
            <c:idx val="2"/>
            <c:marker>
              <c:spPr>
                <a:solidFill>
                  <a:srgbClr val="4BACC6">
                    <a:lumMod val="75000"/>
                  </a:srgbClr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02-417E-8773-848FD51BC8E4}"/>
              </c:ext>
            </c:extLst>
          </c:dPt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48</c:v>
                </c:pt>
                <c:pt idx="1">
                  <c:v>68</c:v>
                </c:pt>
                <c:pt idx="2">
                  <c:v>1</c:v>
                </c:pt>
                <c:pt idx="3">
                  <c:v>58</c:v>
                </c:pt>
                <c:pt idx="4">
                  <c:v>141</c:v>
                </c:pt>
                <c:pt idx="5">
                  <c:v>73</c:v>
                </c:pt>
                <c:pt idx="6">
                  <c:v>216</c:v>
                </c:pt>
                <c:pt idx="7">
                  <c:v>200</c:v>
                </c:pt>
                <c:pt idx="8">
                  <c:v>345</c:v>
                </c:pt>
                <c:pt idx="9">
                  <c:v>357</c:v>
                </c:pt>
                <c:pt idx="10">
                  <c:v>244</c:v>
                </c:pt>
                <c:pt idx="11">
                  <c:v>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02-417E-8773-848FD51BC8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г.</c:v>
                </c:pt>
              </c:strCache>
            </c:strRef>
          </c:tx>
          <c:dLbls>
            <c:dLbl>
              <c:idx val="0"/>
              <c:layout>
                <c:manualLayout>
                  <c:x val="-1.3675117961352179E-2"/>
                  <c:y val="-9.99993000923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375589806760895E-3"/>
                  <c:y val="-8.333275007698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025353884056565E-2"/>
                  <c:y val="-0.11111033343598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794369297098939E-2"/>
                  <c:y val="-8.888826674878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256338471014127"/>
                  <c:y val="-8.333275007698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837558980676095E-2"/>
                  <c:y val="-6.111068338979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093897451690224E-2"/>
                  <c:y val="1.66665500153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350235922704358E-2"/>
                  <c:y val="-2.777758335899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56</c:v>
                </c:pt>
                <c:pt idx="1">
                  <c:v>75</c:v>
                </c:pt>
                <c:pt idx="2">
                  <c:v>84</c:v>
                </c:pt>
                <c:pt idx="3">
                  <c:v>96</c:v>
                </c:pt>
                <c:pt idx="4">
                  <c:v>162</c:v>
                </c:pt>
                <c:pt idx="5">
                  <c:v>189</c:v>
                </c:pt>
                <c:pt idx="6">
                  <c:v>245</c:v>
                </c:pt>
                <c:pt idx="7">
                  <c:v>297</c:v>
                </c:pt>
                <c:pt idx="8">
                  <c:v>384</c:v>
                </c:pt>
                <c:pt idx="9">
                  <c:v>469</c:v>
                </c:pt>
                <c:pt idx="10">
                  <c:v>512</c:v>
                </c:pt>
                <c:pt idx="11">
                  <c:v>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09664"/>
        <c:axId val="161411456"/>
      </c:lineChart>
      <c:catAx>
        <c:axId val="16140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aboto-Bold"/>
              </a:defRPr>
            </a:pPr>
            <a:endParaRPr lang="ru-RU"/>
          </a:p>
        </c:txPr>
        <c:crossAx val="161411456"/>
        <c:crosses val="autoZero"/>
        <c:auto val="1"/>
        <c:lblAlgn val="ctr"/>
        <c:lblOffset val="100"/>
        <c:noMultiLvlLbl val="0"/>
      </c:catAx>
      <c:valAx>
        <c:axId val="16141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aboto-Bold"/>
              </a:defRPr>
            </a:pPr>
            <a:endParaRPr lang="ru-RU"/>
          </a:p>
        </c:txPr>
        <c:crossAx val="161409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Araboto-Bold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2"/>
              <c:layout>
                <c:manualLayout>
                  <c:x val="-4.7407075599354219E-2"/>
                  <c:y val="5.9258844499192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1457</c:v>
                </c:pt>
                <c:pt idx="1">
                  <c:v>1457</c:v>
                </c:pt>
                <c:pt idx="2">
                  <c:v>1458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00-40B1-8786-4AE33E9D03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1272</c:v>
                </c:pt>
                <c:pt idx="1">
                  <c:v>1386</c:v>
                </c:pt>
                <c:pt idx="2">
                  <c:v>1456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00-40B1-8786-4AE33E9D0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49344"/>
        <c:axId val="173050880"/>
      </c:barChart>
      <c:catAx>
        <c:axId val="17304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73050880"/>
        <c:crosses val="autoZero"/>
        <c:auto val="1"/>
        <c:lblAlgn val="ctr"/>
        <c:lblOffset val="100"/>
        <c:noMultiLvlLbl val="0"/>
      </c:catAx>
      <c:valAx>
        <c:axId val="17305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7304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1178</c:v>
                </c:pt>
                <c:pt idx="1">
                  <c:v>1389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C-4F60-A90A-9253404674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1063</c:v>
                </c:pt>
                <c:pt idx="1">
                  <c:v>1426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FC-4F60-A90A-9253404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65344"/>
        <c:axId val="189466880"/>
      </c:barChart>
      <c:catAx>
        <c:axId val="1894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89466880"/>
        <c:crosses val="autoZero"/>
        <c:auto val="1"/>
        <c:lblAlgn val="ctr"/>
        <c:lblOffset val="100"/>
        <c:noMultiLvlLbl val="0"/>
      </c:catAx>
      <c:valAx>
        <c:axId val="18946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18946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953</c:v>
                </c:pt>
                <c:pt idx="1">
                  <c:v>1066</c:v>
                </c:pt>
                <c:pt idx="2">
                  <c:v>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09-4C22-B6C9-1A330CE260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3.5555306699515662E-2"/>
                  <c:y val="2.370353779967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876</c:v>
                </c:pt>
                <c:pt idx="1">
                  <c:v>1040</c:v>
                </c:pt>
                <c:pt idx="2">
                  <c:v>1001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09-4C22-B6C9-1A330CE26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87712"/>
        <c:axId val="217589248"/>
      </c:barChart>
      <c:catAx>
        <c:axId val="21758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17589248"/>
        <c:crosses val="autoZero"/>
        <c:auto val="1"/>
        <c:lblAlgn val="ctr"/>
        <c:lblOffset val="100"/>
        <c:noMultiLvlLbl val="0"/>
      </c:catAx>
      <c:valAx>
        <c:axId val="21758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1758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BE6EB-4AEB-4067-8721-5ECC9442947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1502A-070B-47F7-951A-A50A4A64703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</a:t>
          </a:r>
          <a:r>
            <a:rPr lang="ru-RU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ФАПов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AF0F1-3FE4-467D-A67E-E7489363F270}" type="parTrans" cxnId="{9AB6FDC6-3596-4F3B-811B-9E477F0209DE}">
      <dgm:prSet/>
      <dgm:spPr/>
      <dgm:t>
        <a:bodyPr/>
        <a:lstStyle/>
        <a:p>
          <a:endParaRPr lang="ru-RU"/>
        </a:p>
      </dgm:t>
    </dgm:pt>
    <dgm:pt modelId="{8B64E62C-9F0E-45FF-ABFF-8241DCFEA7D1}" type="sibTrans" cxnId="{9AB6FDC6-3596-4F3B-811B-9E477F0209DE}">
      <dgm:prSet/>
      <dgm:spPr/>
      <dgm:t>
        <a:bodyPr/>
        <a:lstStyle/>
        <a:p>
          <a:endParaRPr lang="ru-RU"/>
        </a:p>
      </dgm:t>
    </dgm:pt>
    <dgm:pt modelId="{1F3AD3EA-28C9-4CA6-AC7C-CA9DC22F38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18 000 000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B4EEFB-87CA-49C5-8DBF-8FC08F01F081}" type="parTrans" cxnId="{DA626617-0B77-4BC4-8C8A-6DA0B563BB08}">
      <dgm:prSet/>
      <dgm:spPr/>
      <dgm:t>
        <a:bodyPr/>
        <a:lstStyle/>
        <a:p>
          <a:endParaRPr lang="ru-RU"/>
        </a:p>
      </dgm:t>
    </dgm:pt>
    <dgm:pt modelId="{24039034-CEA1-4670-9B89-90068F85274A}" type="sibTrans" cxnId="{DA626617-0B77-4BC4-8C8A-6DA0B563BB08}">
      <dgm:prSet/>
      <dgm:spPr/>
      <dgm:t>
        <a:bodyPr/>
        <a:lstStyle/>
        <a:p>
          <a:endParaRPr lang="ru-RU"/>
        </a:p>
      </dgm:t>
    </dgm:pt>
    <dgm:pt modelId="{C71D937E-9FF7-4B0A-97A0-31173006B3A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фельдшеров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A030A4-DC14-4CA9-8DD2-3EDD1DEC106C}" type="parTrans" cxnId="{E93DBFE0-76FF-485F-8B3C-732A047393DF}">
      <dgm:prSet/>
      <dgm:spPr/>
      <dgm:t>
        <a:bodyPr/>
        <a:lstStyle/>
        <a:p>
          <a:endParaRPr lang="ru-RU"/>
        </a:p>
      </dgm:t>
    </dgm:pt>
    <dgm:pt modelId="{1AD54FEB-FEFA-4931-9E75-868D057C01F1}" type="sibTrans" cxnId="{E93DBFE0-76FF-485F-8B3C-732A047393DF}">
      <dgm:prSet/>
      <dgm:spPr/>
      <dgm:t>
        <a:bodyPr/>
        <a:lstStyle/>
        <a:p>
          <a:endParaRPr lang="ru-RU"/>
        </a:p>
      </dgm:t>
    </dgm:pt>
    <dgm:pt modelId="{DB3ED23F-D771-4BC6-B3E5-3C735CAB6F0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3 120 000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604E5B-3FF6-4FD8-9667-70CD1F75F317}" type="parTrans" cxnId="{B52D5381-55D8-4FF7-AF55-3A03A2AF980B}">
      <dgm:prSet/>
      <dgm:spPr/>
      <dgm:t>
        <a:bodyPr/>
        <a:lstStyle/>
        <a:p>
          <a:endParaRPr lang="ru-RU"/>
        </a:p>
      </dgm:t>
    </dgm:pt>
    <dgm:pt modelId="{5784AB12-98B7-45F9-B2DF-A9236BE4D6D9}" type="sibTrans" cxnId="{B52D5381-55D8-4FF7-AF55-3A03A2AF980B}">
      <dgm:prSet/>
      <dgm:spPr/>
      <dgm:t>
        <a:bodyPr/>
        <a:lstStyle/>
        <a:p>
          <a:endParaRPr lang="ru-RU"/>
        </a:p>
      </dgm:t>
    </dgm:pt>
    <dgm:pt modelId="{D00EDD72-1006-4F48-AD1A-D977C9FECA2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прочего персонала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BF8CD-A0BE-4EE5-9137-2D8E56DC96E8}" type="parTrans" cxnId="{C9189ED5-8F6B-4291-B2CA-047BBC4067D8}">
      <dgm:prSet/>
      <dgm:spPr/>
      <dgm:t>
        <a:bodyPr/>
        <a:lstStyle/>
        <a:p>
          <a:endParaRPr lang="ru-RU"/>
        </a:p>
      </dgm:t>
    </dgm:pt>
    <dgm:pt modelId="{0F678D7D-F01E-4DD9-B631-3E7513F976BA}" type="sibTrans" cxnId="{C9189ED5-8F6B-4291-B2CA-047BBC4067D8}">
      <dgm:prSet/>
      <dgm:spPr/>
      <dgm:t>
        <a:bodyPr/>
        <a:lstStyle/>
        <a:p>
          <a:endParaRPr lang="ru-RU"/>
        </a:p>
      </dgm:t>
    </dgm:pt>
    <dgm:pt modelId="{6B47C859-7782-41C5-B252-7F7FFA950A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702 000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C65929-E634-4B48-92B0-CE5BA23074F4}" type="parTrans" cxnId="{C39932C9-CEF4-4E6C-B100-64BCF03F6C64}">
      <dgm:prSet/>
      <dgm:spPr/>
      <dgm:t>
        <a:bodyPr/>
        <a:lstStyle/>
        <a:p>
          <a:endParaRPr lang="ru-RU"/>
        </a:p>
      </dgm:t>
    </dgm:pt>
    <dgm:pt modelId="{C0D9BF3F-EA33-4641-BB9E-77D4A3460477}" type="sibTrans" cxnId="{C39932C9-CEF4-4E6C-B100-64BCF03F6C64}">
      <dgm:prSet/>
      <dgm:spPr/>
      <dgm:t>
        <a:bodyPr/>
        <a:lstStyle/>
        <a:p>
          <a:endParaRPr lang="ru-RU"/>
        </a:p>
      </dgm:t>
    </dgm:pt>
    <dgm:pt modelId="{31805B8E-3BB0-49CE-9474-0F1B636A740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содержание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4D4CC1-3A5D-4FAA-9BF7-05E81DDE8325}" type="parTrans" cxnId="{D5A03ED5-A6FC-4BF3-A769-BD8487434202}">
      <dgm:prSet/>
      <dgm:spPr/>
      <dgm:t>
        <a:bodyPr/>
        <a:lstStyle/>
        <a:p>
          <a:endParaRPr lang="ru-RU"/>
        </a:p>
      </dgm:t>
    </dgm:pt>
    <dgm:pt modelId="{AAB73A0C-156B-41FA-A4A5-8F710A9133A5}" type="sibTrans" cxnId="{D5A03ED5-A6FC-4BF3-A769-BD8487434202}">
      <dgm:prSet/>
      <dgm:spPr/>
      <dgm:t>
        <a:bodyPr/>
        <a:lstStyle/>
        <a:p>
          <a:endParaRPr lang="ru-RU"/>
        </a:p>
      </dgm:t>
    </dgm:pt>
    <dgm:pt modelId="{6A751AB3-E3E4-4E34-9E33-DF942BBA37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5 000 000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5619D-4DA5-44B9-AAF1-32B99A583616}" type="parTrans" cxnId="{3001ECC9-D3E7-4B25-AF81-DA7C6F12A581}">
      <dgm:prSet/>
      <dgm:spPr/>
      <dgm:t>
        <a:bodyPr/>
        <a:lstStyle/>
        <a:p>
          <a:endParaRPr lang="ru-RU"/>
        </a:p>
      </dgm:t>
    </dgm:pt>
    <dgm:pt modelId="{A865F2FA-7D02-4BD2-9C1A-F12BA7AE408D}" type="sibTrans" cxnId="{3001ECC9-D3E7-4B25-AF81-DA7C6F12A581}">
      <dgm:prSet/>
      <dgm:spPr/>
      <dgm:t>
        <a:bodyPr/>
        <a:lstStyle/>
        <a:p>
          <a:endParaRPr lang="ru-RU"/>
        </a:p>
      </dgm:t>
    </dgm:pt>
    <dgm:pt modelId="{F9E4517E-ECCA-4849-A007-6AA4442BDDB2}" type="pres">
      <dgm:prSet presAssocID="{2E6BE6EB-4AEB-4067-8721-5ECC944294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27618EE-4B95-4B42-8455-BE3B8524DA67}" type="pres">
      <dgm:prSet presAssocID="{2E6BE6EB-4AEB-4067-8721-5ECC94429477}" presName="children" presStyleCnt="0"/>
      <dgm:spPr/>
    </dgm:pt>
    <dgm:pt modelId="{E60C790E-D344-4A7F-9DED-B30F8315A724}" type="pres">
      <dgm:prSet presAssocID="{2E6BE6EB-4AEB-4067-8721-5ECC94429477}" presName="child1group" presStyleCnt="0"/>
      <dgm:spPr/>
    </dgm:pt>
    <dgm:pt modelId="{C48974FD-22A4-448E-9A23-97B42D13D61F}" type="pres">
      <dgm:prSet presAssocID="{2E6BE6EB-4AEB-4067-8721-5ECC94429477}" presName="child1" presStyleLbl="bgAcc1" presStyleIdx="0" presStyleCnt="4"/>
      <dgm:spPr/>
    </dgm:pt>
    <dgm:pt modelId="{E90283D0-F841-477C-B0E4-11136392838E}" type="pres">
      <dgm:prSet presAssocID="{2E6BE6EB-4AEB-4067-8721-5ECC94429477}" presName="child1Text" presStyleLbl="bgAcc1" presStyleIdx="0" presStyleCnt="4">
        <dgm:presLayoutVars>
          <dgm:bulletEnabled val="1"/>
        </dgm:presLayoutVars>
      </dgm:prSet>
      <dgm:spPr/>
    </dgm:pt>
    <dgm:pt modelId="{24D0D145-137C-4F8E-9554-67FCC88C8271}" type="pres">
      <dgm:prSet presAssocID="{2E6BE6EB-4AEB-4067-8721-5ECC94429477}" presName="child2group" presStyleCnt="0"/>
      <dgm:spPr/>
    </dgm:pt>
    <dgm:pt modelId="{5A428F63-DC74-4807-B432-3B8A6BC873C1}" type="pres">
      <dgm:prSet presAssocID="{2E6BE6EB-4AEB-4067-8721-5ECC94429477}" presName="child2" presStyleLbl="bgAcc1" presStyleIdx="1" presStyleCnt="4"/>
      <dgm:spPr/>
      <dgm:t>
        <a:bodyPr/>
        <a:lstStyle/>
        <a:p>
          <a:endParaRPr lang="ru-RU"/>
        </a:p>
      </dgm:t>
    </dgm:pt>
    <dgm:pt modelId="{BC35187C-7BA6-44FE-BCE7-47351DE2BF69}" type="pres">
      <dgm:prSet presAssocID="{2E6BE6EB-4AEB-4067-8721-5ECC9442947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E96DB-2C77-43E2-B065-E73FD97FDB25}" type="pres">
      <dgm:prSet presAssocID="{2E6BE6EB-4AEB-4067-8721-5ECC94429477}" presName="child3group" presStyleCnt="0"/>
      <dgm:spPr/>
    </dgm:pt>
    <dgm:pt modelId="{6DAF9A84-6C9F-4E54-942B-BA3E2C4CE147}" type="pres">
      <dgm:prSet presAssocID="{2E6BE6EB-4AEB-4067-8721-5ECC94429477}" presName="child3" presStyleLbl="bgAcc1" presStyleIdx="2" presStyleCnt="4"/>
      <dgm:spPr/>
    </dgm:pt>
    <dgm:pt modelId="{8B5F9C2B-6CD8-4F3C-843B-060D2C5049EA}" type="pres">
      <dgm:prSet presAssocID="{2E6BE6EB-4AEB-4067-8721-5ECC94429477}" presName="child3Text" presStyleLbl="bgAcc1" presStyleIdx="2" presStyleCnt="4">
        <dgm:presLayoutVars>
          <dgm:bulletEnabled val="1"/>
        </dgm:presLayoutVars>
      </dgm:prSet>
      <dgm:spPr/>
    </dgm:pt>
    <dgm:pt modelId="{71E6C301-A64E-471B-8F90-B757EB636AFB}" type="pres">
      <dgm:prSet presAssocID="{2E6BE6EB-4AEB-4067-8721-5ECC94429477}" presName="child4group" presStyleCnt="0"/>
      <dgm:spPr/>
    </dgm:pt>
    <dgm:pt modelId="{627FB35E-5C83-46DF-9F26-AED05EBE0CFA}" type="pres">
      <dgm:prSet presAssocID="{2E6BE6EB-4AEB-4067-8721-5ECC94429477}" presName="child4" presStyleLbl="bgAcc1" presStyleIdx="3" presStyleCnt="4"/>
      <dgm:spPr/>
    </dgm:pt>
    <dgm:pt modelId="{568ED5CE-7E06-4023-881C-73CA87201794}" type="pres">
      <dgm:prSet presAssocID="{2E6BE6EB-4AEB-4067-8721-5ECC94429477}" presName="child4Text" presStyleLbl="bgAcc1" presStyleIdx="3" presStyleCnt="4">
        <dgm:presLayoutVars>
          <dgm:bulletEnabled val="1"/>
        </dgm:presLayoutVars>
      </dgm:prSet>
      <dgm:spPr/>
    </dgm:pt>
    <dgm:pt modelId="{24AEB28C-0DF0-43A9-A0C2-4CE8CBD75CF2}" type="pres">
      <dgm:prSet presAssocID="{2E6BE6EB-4AEB-4067-8721-5ECC94429477}" presName="childPlaceholder" presStyleCnt="0"/>
      <dgm:spPr/>
    </dgm:pt>
    <dgm:pt modelId="{E39D09C5-6A97-4AC8-9933-70089AF0297E}" type="pres">
      <dgm:prSet presAssocID="{2E6BE6EB-4AEB-4067-8721-5ECC94429477}" presName="circle" presStyleCnt="0"/>
      <dgm:spPr/>
    </dgm:pt>
    <dgm:pt modelId="{456869A5-DA1E-4287-BC0E-918B2D951218}" type="pres">
      <dgm:prSet presAssocID="{2E6BE6EB-4AEB-4067-8721-5ECC9442947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18CF845-A5F2-45CF-8230-50F74939C8E2}" type="pres">
      <dgm:prSet presAssocID="{2E6BE6EB-4AEB-4067-8721-5ECC9442947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B609-4D75-4491-8002-B00EC92867CD}" type="pres">
      <dgm:prSet presAssocID="{2E6BE6EB-4AEB-4067-8721-5ECC9442947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DD277-1EEC-4B0D-8689-7F1B6F8F6E8B}" type="pres">
      <dgm:prSet presAssocID="{2E6BE6EB-4AEB-4067-8721-5ECC944294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A9C059-81C4-4ED7-A6CC-259FBAE4A6A9}" type="pres">
      <dgm:prSet presAssocID="{2E6BE6EB-4AEB-4067-8721-5ECC94429477}" presName="quadrantPlaceholder" presStyleCnt="0"/>
      <dgm:spPr/>
    </dgm:pt>
    <dgm:pt modelId="{21C45454-0D4D-46F3-99A9-AA1696EF84D9}" type="pres">
      <dgm:prSet presAssocID="{2E6BE6EB-4AEB-4067-8721-5ECC94429477}" presName="center1" presStyleLbl="fgShp" presStyleIdx="0" presStyleCnt="2"/>
      <dgm:spPr/>
    </dgm:pt>
    <dgm:pt modelId="{4457BD61-9192-4FC5-A2E5-83099C3F46C7}" type="pres">
      <dgm:prSet presAssocID="{2E6BE6EB-4AEB-4067-8721-5ECC94429477}" presName="center2" presStyleLbl="fgShp" presStyleIdx="1" presStyleCnt="2"/>
      <dgm:spPr/>
    </dgm:pt>
  </dgm:ptLst>
  <dgm:cxnLst>
    <dgm:cxn modelId="{1855D0E2-9FAB-4634-AC0E-BA46DDBE0E55}" type="presOf" srcId="{6A751AB3-E3E4-4E34-9E33-DF942BBA37A2}" destId="{568ED5CE-7E06-4023-881C-73CA87201794}" srcOrd="1" destOrd="0" presId="urn:microsoft.com/office/officeart/2005/8/layout/cycle4"/>
    <dgm:cxn modelId="{FABE6BD3-D691-480B-8DC5-DB37D8F30144}" type="presOf" srcId="{D00EDD72-1006-4F48-AD1A-D977C9FECA29}" destId="{9A98B609-4D75-4491-8002-B00EC92867CD}" srcOrd="0" destOrd="0" presId="urn:microsoft.com/office/officeart/2005/8/layout/cycle4"/>
    <dgm:cxn modelId="{9AB6FDC6-3596-4F3B-811B-9E477F0209DE}" srcId="{2E6BE6EB-4AEB-4067-8721-5ECC94429477}" destId="{7361502A-070B-47F7-951A-A50A4A64703E}" srcOrd="0" destOrd="0" parTransId="{BADAF0F1-3FE4-467D-A67E-E7489363F270}" sibTransId="{8B64E62C-9F0E-45FF-ABFF-8241DCFEA7D1}"/>
    <dgm:cxn modelId="{BFEDD91F-FFB5-4ADD-BA32-C472B2EAEF28}" type="presOf" srcId="{1F3AD3EA-28C9-4CA6-AC7C-CA9DC22F3882}" destId="{C48974FD-22A4-448E-9A23-97B42D13D61F}" srcOrd="0" destOrd="0" presId="urn:microsoft.com/office/officeart/2005/8/layout/cycle4"/>
    <dgm:cxn modelId="{00A39A8C-A85C-45DB-82D5-1391777EC017}" type="presOf" srcId="{6B47C859-7782-41C5-B252-7F7FFA950A6B}" destId="{8B5F9C2B-6CD8-4F3C-843B-060D2C5049EA}" srcOrd="1" destOrd="0" presId="urn:microsoft.com/office/officeart/2005/8/layout/cycle4"/>
    <dgm:cxn modelId="{C39932C9-CEF4-4E6C-B100-64BCF03F6C64}" srcId="{D00EDD72-1006-4F48-AD1A-D977C9FECA29}" destId="{6B47C859-7782-41C5-B252-7F7FFA950A6B}" srcOrd="0" destOrd="0" parTransId="{6BC65929-E634-4B48-92B0-CE5BA23074F4}" sibTransId="{C0D9BF3F-EA33-4641-BB9E-77D4A3460477}"/>
    <dgm:cxn modelId="{D5A03ED5-A6FC-4BF3-A769-BD8487434202}" srcId="{2E6BE6EB-4AEB-4067-8721-5ECC94429477}" destId="{31805B8E-3BB0-49CE-9474-0F1B636A7407}" srcOrd="3" destOrd="0" parTransId="{284D4CC1-3A5D-4FAA-9BF7-05E81DDE8325}" sibTransId="{AAB73A0C-156B-41FA-A4A5-8F710A9133A5}"/>
    <dgm:cxn modelId="{DA626617-0B77-4BC4-8C8A-6DA0B563BB08}" srcId="{7361502A-070B-47F7-951A-A50A4A64703E}" destId="{1F3AD3EA-28C9-4CA6-AC7C-CA9DC22F3882}" srcOrd="0" destOrd="0" parTransId="{FFB4EEFB-87CA-49C5-8DBF-8FC08F01F081}" sibTransId="{24039034-CEA1-4670-9B89-90068F85274A}"/>
    <dgm:cxn modelId="{0DDCAA8B-A248-4865-B6EC-25DADA94C129}" type="presOf" srcId="{7361502A-070B-47F7-951A-A50A4A64703E}" destId="{456869A5-DA1E-4287-BC0E-918B2D951218}" srcOrd="0" destOrd="0" presId="urn:microsoft.com/office/officeart/2005/8/layout/cycle4"/>
    <dgm:cxn modelId="{7E1F1782-3EA1-4AF3-8C74-17CB8148C78E}" type="presOf" srcId="{31805B8E-3BB0-49CE-9474-0F1B636A7407}" destId="{3B9DD277-1EEC-4B0D-8689-7F1B6F8F6E8B}" srcOrd="0" destOrd="0" presId="urn:microsoft.com/office/officeart/2005/8/layout/cycle4"/>
    <dgm:cxn modelId="{01FC29DA-A129-4BC2-B9C3-2A8DA72B5A85}" type="presOf" srcId="{1F3AD3EA-28C9-4CA6-AC7C-CA9DC22F3882}" destId="{E90283D0-F841-477C-B0E4-11136392838E}" srcOrd="1" destOrd="0" presId="urn:microsoft.com/office/officeart/2005/8/layout/cycle4"/>
    <dgm:cxn modelId="{C9189ED5-8F6B-4291-B2CA-047BBC4067D8}" srcId="{2E6BE6EB-4AEB-4067-8721-5ECC94429477}" destId="{D00EDD72-1006-4F48-AD1A-D977C9FECA29}" srcOrd="2" destOrd="0" parTransId="{46ABF8CD-A0BE-4EE5-9137-2D8E56DC96E8}" sibTransId="{0F678D7D-F01E-4DD9-B631-3E7513F976BA}"/>
    <dgm:cxn modelId="{F931EA31-55DC-41B9-B474-61426CBC7B00}" type="presOf" srcId="{DB3ED23F-D771-4BC6-B3E5-3C735CAB6F0D}" destId="{BC35187C-7BA6-44FE-BCE7-47351DE2BF69}" srcOrd="1" destOrd="0" presId="urn:microsoft.com/office/officeart/2005/8/layout/cycle4"/>
    <dgm:cxn modelId="{B1245252-A240-4299-A915-BF0F81E2EFCA}" type="presOf" srcId="{C71D937E-9FF7-4B0A-97A0-31173006B3A6}" destId="{918CF845-A5F2-45CF-8230-50F74939C8E2}" srcOrd="0" destOrd="0" presId="urn:microsoft.com/office/officeart/2005/8/layout/cycle4"/>
    <dgm:cxn modelId="{E93DBFE0-76FF-485F-8B3C-732A047393DF}" srcId="{2E6BE6EB-4AEB-4067-8721-5ECC94429477}" destId="{C71D937E-9FF7-4B0A-97A0-31173006B3A6}" srcOrd="1" destOrd="0" parTransId="{0CA030A4-DC14-4CA9-8DD2-3EDD1DEC106C}" sibTransId="{1AD54FEB-FEFA-4931-9E75-868D057C01F1}"/>
    <dgm:cxn modelId="{15363556-8612-4D90-9855-6CB3FCE89652}" type="presOf" srcId="{DB3ED23F-D771-4BC6-B3E5-3C735CAB6F0D}" destId="{5A428F63-DC74-4807-B432-3B8A6BC873C1}" srcOrd="0" destOrd="0" presId="urn:microsoft.com/office/officeart/2005/8/layout/cycle4"/>
    <dgm:cxn modelId="{B52D5381-55D8-4FF7-AF55-3A03A2AF980B}" srcId="{C71D937E-9FF7-4B0A-97A0-31173006B3A6}" destId="{DB3ED23F-D771-4BC6-B3E5-3C735CAB6F0D}" srcOrd="0" destOrd="0" parTransId="{30604E5B-3FF6-4FD8-9667-70CD1F75F317}" sibTransId="{5784AB12-98B7-45F9-B2DF-A9236BE4D6D9}"/>
    <dgm:cxn modelId="{4D455299-4C82-497C-8FA3-63559960E168}" type="presOf" srcId="{2E6BE6EB-4AEB-4067-8721-5ECC94429477}" destId="{F9E4517E-ECCA-4849-A007-6AA4442BDDB2}" srcOrd="0" destOrd="0" presId="urn:microsoft.com/office/officeart/2005/8/layout/cycle4"/>
    <dgm:cxn modelId="{3001ECC9-D3E7-4B25-AF81-DA7C6F12A581}" srcId="{31805B8E-3BB0-49CE-9474-0F1B636A7407}" destId="{6A751AB3-E3E4-4E34-9E33-DF942BBA37A2}" srcOrd="0" destOrd="0" parTransId="{EAD5619D-4DA5-44B9-AAF1-32B99A583616}" sibTransId="{A865F2FA-7D02-4BD2-9C1A-F12BA7AE408D}"/>
    <dgm:cxn modelId="{E2A163EE-BD7E-449E-81B3-039778919CA6}" type="presOf" srcId="{6A751AB3-E3E4-4E34-9E33-DF942BBA37A2}" destId="{627FB35E-5C83-46DF-9F26-AED05EBE0CFA}" srcOrd="0" destOrd="0" presId="urn:microsoft.com/office/officeart/2005/8/layout/cycle4"/>
    <dgm:cxn modelId="{41A41E86-C4D0-4FFB-A8D8-93661D0D420F}" type="presOf" srcId="{6B47C859-7782-41C5-B252-7F7FFA950A6B}" destId="{6DAF9A84-6C9F-4E54-942B-BA3E2C4CE147}" srcOrd="0" destOrd="0" presId="urn:microsoft.com/office/officeart/2005/8/layout/cycle4"/>
    <dgm:cxn modelId="{2BB5CEFB-B545-4779-A920-2ACA012F3038}" type="presParOf" srcId="{F9E4517E-ECCA-4849-A007-6AA4442BDDB2}" destId="{027618EE-4B95-4B42-8455-BE3B8524DA67}" srcOrd="0" destOrd="0" presId="urn:microsoft.com/office/officeart/2005/8/layout/cycle4"/>
    <dgm:cxn modelId="{3F6628DD-6C2A-47D8-ACB8-19BEEEF66CE5}" type="presParOf" srcId="{027618EE-4B95-4B42-8455-BE3B8524DA67}" destId="{E60C790E-D344-4A7F-9DED-B30F8315A724}" srcOrd="0" destOrd="0" presId="urn:microsoft.com/office/officeart/2005/8/layout/cycle4"/>
    <dgm:cxn modelId="{398C993C-5D9F-4E44-A894-52BFD91759E3}" type="presParOf" srcId="{E60C790E-D344-4A7F-9DED-B30F8315A724}" destId="{C48974FD-22A4-448E-9A23-97B42D13D61F}" srcOrd="0" destOrd="0" presId="urn:microsoft.com/office/officeart/2005/8/layout/cycle4"/>
    <dgm:cxn modelId="{0AD2E236-10BF-46BD-9BE8-830629D85386}" type="presParOf" srcId="{E60C790E-D344-4A7F-9DED-B30F8315A724}" destId="{E90283D0-F841-477C-B0E4-11136392838E}" srcOrd="1" destOrd="0" presId="urn:microsoft.com/office/officeart/2005/8/layout/cycle4"/>
    <dgm:cxn modelId="{0176FD9C-460F-4BDD-A072-2A1A13641B16}" type="presParOf" srcId="{027618EE-4B95-4B42-8455-BE3B8524DA67}" destId="{24D0D145-137C-4F8E-9554-67FCC88C8271}" srcOrd="1" destOrd="0" presId="urn:microsoft.com/office/officeart/2005/8/layout/cycle4"/>
    <dgm:cxn modelId="{C7581511-5487-426D-973F-977F496FED9A}" type="presParOf" srcId="{24D0D145-137C-4F8E-9554-67FCC88C8271}" destId="{5A428F63-DC74-4807-B432-3B8A6BC873C1}" srcOrd="0" destOrd="0" presId="urn:microsoft.com/office/officeart/2005/8/layout/cycle4"/>
    <dgm:cxn modelId="{9D7FA987-CA75-4D6B-A721-D23625E5ED6C}" type="presParOf" srcId="{24D0D145-137C-4F8E-9554-67FCC88C8271}" destId="{BC35187C-7BA6-44FE-BCE7-47351DE2BF69}" srcOrd="1" destOrd="0" presId="urn:microsoft.com/office/officeart/2005/8/layout/cycle4"/>
    <dgm:cxn modelId="{46427520-FDB9-41D4-A795-9F1752151A9C}" type="presParOf" srcId="{027618EE-4B95-4B42-8455-BE3B8524DA67}" destId="{FC4E96DB-2C77-43E2-B065-E73FD97FDB25}" srcOrd="2" destOrd="0" presId="urn:microsoft.com/office/officeart/2005/8/layout/cycle4"/>
    <dgm:cxn modelId="{9E3315FB-B287-4532-A0B0-CE45850A870B}" type="presParOf" srcId="{FC4E96DB-2C77-43E2-B065-E73FD97FDB25}" destId="{6DAF9A84-6C9F-4E54-942B-BA3E2C4CE147}" srcOrd="0" destOrd="0" presId="urn:microsoft.com/office/officeart/2005/8/layout/cycle4"/>
    <dgm:cxn modelId="{AC5869F2-9FAD-4292-8D6A-F762524DB828}" type="presParOf" srcId="{FC4E96DB-2C77-43E2-B065-E73FD97FDB25}" destId="{8B5F9C2B-6CD8-4F3C-843B-060D2C5049EA}" srcOrd="1" destOrd="0" presId="urn:microsoft.com/office/officeart/2005/8/layout/cycle4"/>
    <dgm:cxn modelId="{BCEF4CFB-4741-4C4D-B073-7A456F66AF82}" type="presParOf" srcId="{027618EE-4B95-4B42-8455-BE3B8524DA67}" destId="{71E6C301-A64E-471B-8F90-B757EB636AFB}" srcOrd="3" destOrd="0" presId="urn:microsoft.com/office/officeart/2005/8/layout/cycle4"/>
    <dgm:cxn modelId="{50CBF73A-452B-4713-879C-9D479FFC4BC3}" type="presParOf" srcId="{71E6C301-A64E-471B-8F90-B757EB636AFB}" destId="{627FB35E-5C83-46DF-9F26-AED05EBE0CFA}" srcOrd="0" destOrd="0" presId="urn:microsoft.com/office/officeart/2005/8/layout/cycle4"/>
    <dgm:cxn modelId="{999E49ED-374E-40F8-A2A1-A80337C4950A}" type="presParOf" srcId="{71E6C301-A64E-471B-8F90-B757EB636AFB}" destId="{568ED5CE-7E06-4023-881C-73CA87201794}" srcOrd="1" destOrd="0" presId="urn:microsoft.com/office/officeart/2005/8/layout/cycle4"/>
    <dgm:cxn modelId="{33ACC3CE-E05A-4EBA-9D89-57F33C170EF4}" type="presParOf" srcId="{027618EE-4B95-4B42-8455-BE3B8524DA67}" destId="{24AEB28C-0DF0-43A9-A0C2-4CE8CBD75CF2}" srcOrd="4" destOrd="0" presId="urn:microsoft.com/office/officeart/2005/8/layout/cycle4"/>
    <dgm:cxn modelId="{56C0DABF-5CF6-4C9B-9035-7966B6C83D80}" type="presParOf" srcId="{F9E4517E-ECCA-4849-A007-6AA4442BDDB2}" destId="{E39D09C5-6A97-4AC8-9933-70089AF0297E}" srcOrd="1" destOrd="0" presId="urn:microsoft.com/office/officeart/2005/8/layout/cycle4"/>
    <dgm:cxn modelId="{16BAF2D4-635B-48E8-B119-D4AEBE93B485}" type="presParOf" srcId="{E39D09C5-6A97-4AC8-9933-70089AF0297E}" destId="{456869A5-DA1E-4287-BC0E-918B2D951218}" srcOrd="0" destOrd="0" presId="urn:microsoft.com/office/officeart/2005/8/layout/cycle4"/>
    <dgm:cxn modelId="{29A326C6-32FE-45F6-A8CD-7E67656E2D93}" type="presParOf" srcId="{E39D09C5-6A97-4AC8-9933-70089AF0297E}" destId="{918CF845-A5F2-45CF-8230-50F74939C8E2}" srcOrd="1" destOrd="0" presId="urn:microsoft.com/office/officeart/2005/8/layout/cycle4"/>
    <dgm:cxn modelId="{6FFB1C0E-49ED-461E-BF3A-47088928E1B8}" type="presParOf" srcId="{E39D09C5-6A97-4AC8-9933-70089AF0297E}" destId="{9A98B609-4D75-4491-8002-B00EC92867CD}" srcOrd="2" destOrd="0" presId="urn:microsoft.com/office/officeart/2005/8/layout/cycle4"/>
    <dgm:cxn modelId="{92E48A1B-9538-4BF8-91FC-E7491170A894}" type="presParOf" srcId="{E39D09C5-6A97-4AC8-9933-70089AF0297E}" destId="{3B9DD277-1EEC-4B0D-8689-7F1B6F8F6E8B}" srcOrd="3" destOrd="0" presId="urn:microsoft.com/office/officeart/2005/8/layout/cycle4"/>
    <dgm:cxn modelId="{C39CBF9C-6B26-4F61-A038-8662259B59F1}" type="presParOf" srcId="{E39D09C5-6A97-4AC8-9933-70089AF0297E}" destId="{AFA9C059-81C4-4ED7-A6CC-259FBAE4A6A9}" srcOrd="4" destOrd="0" presId="urn:microsoft.com/office/officeart/2005/8/layout/cycle4"/>
    <dgm:cxn modelId="{CE4CD940-1FE9-4D20-8D8A-38ED981FE5F9}" type="presParOf" srcId="{F9E4517E-ECCA-4849-A007-6AA4442BDDB2}" destId="{21C45454-0D4D-46F3-99A9-AA1696EF84D9}" srcOrd="2" destOrd="0" presId="urn:microsoft.com/office/officeart/2005/8/layout/cycle4"/>
    <dgm:cxn modelId="{7B510E19-6A1C-4ED5-9010-3F8C016B1BA0}" type="presParOf" srcId="{F9E4517E-ECCA-4849-A007-6AA4442BDDB2}" destId="{4457BD61-9192-4FC5-A2E5-83099C3F46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BE6EB-4AEB-4067-8721-5ECC9442947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1502A-070B-47F7-951A-A50A4A64703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Эксплуатация 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AF0F1-3FE4-467D-A67E-E7489363F270}" type="parTrans" cxnId="{9AB6FDC6-3596-4F3B-811B-9E477F0209DE}">
      <dgm:prSet/>
      <dgm:spPr/>
      <dgm:t>
        <a:bodyPr/>
        <a:lstStyle/>
        <a:p>
          <a:endParaRPr lang="ru-RU"/>
        </a:p>
      </dgm:t>
    </dgm:pt>
    <dgm:pt modelId="{8B64E62C-9F0E-45FF-ABFF-8241DCFEA7D1}" type="sibTrans" cxnId="{9AB6FDC6-3596-4F3B-811B-9E477F0209DE}">
      <dgm:prSet/>
      <dgm:spPr/>
      <dgm:t>
        <a:bodyPr/>
        <a:lstStyle/>
        <a:p>
          <a:endParaRPr lang="ru-RU"/>
        </a:p>
      </dgm:t>
    </dgm:pt>
    <dgm:pt modelId="{1F3AD3EA-28C9-4CA6-AC7C-CA9DC22F38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B4EEFB-87CA-49C5-8DBF-8FC08F01F081}" type="parTrans" cxnId="{DA626617-0B77-4BC4-8C8A-6DA0B563BB08}">
      <dgm:prSet/>
      <dgm:spPr/>
      <dgm:t>
        <a:bodyPr/>
        <a:lstStyle/>
        <a:p>
          <a:endParaRPr lang="ru-RU"/>
        </a:p>
      </dgm:t>
    </dgm:pt>
    <dgm:pt modelId="{24039034-CEA1-4670-9B89-90068F85274A}" type="sibTrans" cxnId="{DA626617-0B77-4BC4-8C8A-6DA0B563BB08}">
      <dgm:prSet/>
      <dgm:spPr/>
      <dgm:t>
        <a:bodyPr/>
        <a:lstStyle/>
        <a:p>
          <a:endParaRPr lang="ru-RU"/>
        </a:p>
      </dgm:t>
    </dgm:pt>
    <dgm:pt modelId="{C71D937E-9FF7-4B0A-97A0-31173006B3A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фельдшера</a:t>
          </a:r>
          <a:endParaRPr lang="ru-RU" sz="1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A030A4-DC14-4CA9-8DD2-3EDD1DEC106C}" type="parTrans" cxnId="{E93DBFE0-76FF-485F-8B3C-732A047393DF}">
      <dgm:prSet/>
      <dgm:spPr/>
      <dgm:t>
        <a:bodyPr/>
        <a:lstStyle/>
        <a:p>
          <a:endParaRPr lang="ru-RU"/>
        </a:p>
      </dgm:t>
    </dgm:pt>
    <dgm:pt modelId="{1AD54FEB-FEFA-4931-9E75-868D057C01F1}" type="sibTrans" cxnId="{E93DBFE0-76FF-485F-8B3C-732A047393DF}">
      <dgm:prSet/>
      <dgm:spPr/>
      <dgm:t>
        <a:bodyPr/>
        <a:lstStyle/>
        <a:p>
          <a:endParaRPr lang="ru-RU"/>
        </a:p>
      </dgm:t>
    </dgm:pt>
    <dgm:pt modelId="{DB3ED23F-D771-4BC6-B3E5-3C735CAB6F0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780 000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604E5B-3FF6-4FD8-9667-70CD1F75F317}" type="parTrans" cxnId="{B52D5381-55D8-4FF7-AF55-3A03A2AF980B}">
      <dgm:prSet/>
      <dgm:spPr/>
      <dgm:t>
        <a:bodyPr/>
        <a:lstStyle/>
        <a:p>
          <a:endParaRPr lang="ru-RU"/>
        </a:p>
      </dgm:t>
    </dgm:pt>
    <dgm:pt modelId="{5784AB12-98B7-45F9-B2DF-A9236BE4D6D9}" type="sibTrans" cxnId="{B52D5381-55D8-4FF7-AF55-3A03A2AF980B}">
      <dgm:prSet/>
      <dgm:spPr/>
      <dgm:t>
        <a:bodyPr/>
        <a:lstStyle/>
        <a:p>
          <a:endParaRPr lang="ru-RU"/>
        </a:p>
      </dgm:t>
    </dgm:pt>
    <dgm:pt modelId="{D00EDD72-1006-4F48-AD1A-D977C9FECA2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прочего персонала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BF8CD-A0BE-4EE5-9137-2D8E56DC96E8}" type="parTrans" cxnId="{C9189ED5-8F6B-4291-B2CA-047BBC4067D8}">
      <dgm:prSet/>
      <dgm:spPr/>
      <dgm:t>
        <a:bodyPr/>
        <a:lstStyle/>
        <a:p>
          <a:endParaRPr lang="ru-RU"/>
        </a:p>
      </dgm:t>
    </dgm:pt>
    <dgm:pt modelId="{0F678D7D-F01E-4DD9-B631-3E7513F976BA}" type="sibTrans" cxnId="{C9189ED5-8F6B-4291-B2CA-047BBC4067D8}">
      <dgm:prSet/>
      <dgm:spPr/>
      <dgm:t>
        <a:bodyPr/>
        <a:lstStyle/>
        <a:p>
          <a:endParaRPr lang="ru-RU"/>
        </a:p>
      </dgm:t>
    </dgm:pt>
    <dgm:pt modelId="{6B47C859-7782-41C5-B252-7F7FFA950A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468 000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C65929-E634-4B48-92B0-CE5BA23074F4}" type="parTrans" cxnId="{C39932C9-CEF4-4E6C-B100-64BCF03F6C64}">
      <dgm:prSet/>
      <dgm:spPr/>
      <dgm:t>
        <a:bodyPr/>
        <a:lstStyle/>
        <a:p>
          <a:endParaRPr lang="ru-RU"/>
        </a:p>
      </dgm:t>
    </dgm:pt>
    <dgm:pt modelId="{C0D9BF3F-EA33-4641-BB9E-77D4A3460477}" type="sibTrans" cxnId="{C39932C9-CEF4-4E6C-B100-64BCF03F6C64}">
      <dgm:prSet/>
      <dgm:spPr/>
      <dgm:t>
        <a:bodyPr/>
        <a:lstStyle/>
        <a:p>
          <a:endParaRPr lang="ru-RU"/>
        </a:p>
      </dgm:t>
    </dgm:pt>
    <dgm:pt modelId="{31805B8E-3BB0-49CE-9474-0F1B636A740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Аренда гаража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4D4CC1-3A5D-4FAA-9BF7-05E81DDE8325}" type="parTrans" cxnId="{D5A03ED5-A6FC-4BF3-A769-BD8487434202}">
      <dgm:prSet/>
      <dgm:spPr/>
      <dgm:t>
        <a:bodyPr/>
        <a:lstStyle/>
        <a:p>
          <a:endParaRPr lang="ru-RU"/>
        </a:p>
      </dgm:t>
    </dgm:pt>
    <dgm:pt modelId="{AAB73A0C-156B-41FA-A4A5-8F710A9133A5}" type="sibTrans" cxnId="{D5A03ED5-A6FC-4BF3-A769-BD8487434202}">
      <dgm:prSet/>
      <dgm:spPr/>
      <dgm:t>
        <a:bodyPr/>
        <a:lstStyle/>
        <a:p>
          <a:endParaRPr lang="ru-RU"/>
        </a:p>
      </dgm:t>
    </dgm:pt>
    <dgm:pt modelId="{6A751AB3-E3E4-4E34-9E33-DF942BBA37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960 000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D5619D-4DA5-44B9-AAF1-32B99A583616}" type="parTrans" cxnId="{3001ECC9-D3E7-4B25-AF81-DA7C6F12A581}">
      <dgm:prSet/>
      <dgm:spPr/>
      <dgm:t>
        <a:bodyPr/>
        <a:lstStyle/>
        <a:p>
          <a:endParaRPr lang="ru-RU"/>
        </a:p>
      </dgm:t>
    </dgm:pt>
    <dgm:pt modelId="{A865F2FA-7D02-4BD2-9C1A-F12BA7AE408D}" type="sibTrans" cxnId="{3001ECC9-D3E7-4B25-AF81-DA7C6F12A581}">
      <dgm:prSet/>
      <dgm:spPr/>
      <dgm:t>
        <a:bodyPr/>
        <a:lstStyle/>
        <a:p>
          <a:endParaRPr lang="ru-RU"/>
        </a:p>
      </dgm:t>
    </dgm:pt>
    <dgm:pt modelId="{F9E4517E-ECCA-4849-A007-6AA4442BDDB2}" type="pres">
      <dgm:prSet presAssocID="{2E6BE6EB-4AEB-4067-8721-5ECC944294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27618EE-4B95-4B42-8455-BE3B8524DA67}" type="pres">
      <dgm:prSet presAssocID="{2E6BE6EB-4AEB-4067-8721-5ECC94429477}" presName="children" presStyleCnt="0"/>
      <dgm:spPr/>
    </dgm:pt>
    <dgm:pt modelId="{E60C790E-D344-4A7F-9DED-B30F8315A724}" type="pres">
      <dgm:prSet presAssocID="{2E6BE6EB-4AEB-4067-8721-5ECC94429477}" presName="child1group" presStyleCnt="0"/>
      <dgm:spPr/>
    </dgm:pt>
    <dgm:pt modelId="{C48974FD-22A4-448E-9A23-97B42D13D61F}" type="pres">
      <dgm:prSet presAssocID="{2E6BE6EB-4AEB-4067-8721-5ECC94429477}" presName="child1" presStyleLbl="bgAcc1" presStyleIdx="0" presStyleCnt="4"/>
      <dgm:spPr/>
    </dgm:pt>
    <dgm:pt modelId="{E90283D0-F841-477C-B0E4-11136392838E}" type="pres">
      <dgm:prSet presAssocID="{2E6BE6EB-4AEB-4067-8721-5ECC94429477}" presName="child1Text" presStyleLbl="bgAcc1" presStyleIdx="0" presStyleCnt="4">
        <dgm:presLayoutVars>
          <dgm:bulletEnabled val="1"/>
        </dgm:presLayoutVars>
      </dgm:prSet>
      <dgm:spPr/>
    </dgm:pt>
    <dgm:pt modelId="{24D0D145-137C-4F8E-9554-67FCC88C8271}" type="pres">
      <dgm:prSet presAssocID="{2E6BE6EB-4AEB-4067-8721-5ECC94429477}" presName="child2group" presStyleCnt="0"/>
      <dgm:spPr/>
    </dgm:pt>
    <dgm:pt modelId="{5A428F63-DC74-4807-B432-3B8A6BC873C1}" type="pres">
      <dgm:prSet presAssocID="{2E6BE6EB-4AEB-4067-8721-5ECC94429477}" presName="child2" presStyleLbl="bgAcc1" presStyleIdx="1" presStyleCnt="4"/>
      <dgm:spPr/>
      <dgm:t>
        <a:bodyPr/>
        <a:lstStyle/>
        <a:p>
          <a:endParaRPr lang="ru-RU"/>
        </a:p>
      </dgm:t>
    </dgm:pt>
    <dgm:pt modelId="{BC35187C-7BA6-44FE-BCE7-47351DE2BF69}" type="pres">
      <dgm:prSet presAssocID="{2E6BE6EB-4AEB-4067-8721-5ECC9442947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E96DB-2C77-43E2-B065-E73FD97FDB25}" type="pres">
      <dgm:prSet presAssocID="{2E6BE6EB-4AEB-4067-8721-5ECC94429477}" presName="child3group" presStyleCnt="0"/>
      <dgm:spPr/>
    </dgm:pt>
    <dgm:pt modelId="{6DAF9A84-6C9F-4E54-942B-BA3E2C4CE147}" type="pres">
      <dgm:prSet presAssocID="{2E6BE6EB-4AEB-4067-8721-5ECC94429477}" presName="child3" presStyleLbl="bgAcc1" presStyleIdx="2" presStyleCnt="4"/>
      <dgm:spPr/>
    </dgm:pt>
    <dgm:pt modelId="{8B5F9C2B-6CD8-4F3C-843B-060D2C5049EA}" type="pres">
      <dgm:prSet presAssocID="{2E6BE6EB-4AEB-4067-8721-5ECC94429477}" presName="child3Text" presStyleLbl="bgAcc1" presStyleIdx="2" presStyleCnt="4">
        <dgm:presLayoutVars>
          <dgm:bulletEnabled val="1"/>
        </dgm:presLayoutVars>
      </dgm:prSet>
      <dgm:spPr/>
    </dgm:pt>
    <dgm:pt modelId="{71E6C301-A64E-471B-8F90-B757EB636AFB}" type="pres">
      <dgm:prSet presAssocID="{2E6BE6EB-4AEB-4067-8721-5ECC94429477}" presName="child4group" presStyleCnt="0"/>
      <dgm:spPr/>
    </dgm:pt>
    <dgm:pt modelId="{627FB35E-5C83-46DF-9F26-AED05EBE0CFA}" type="pres">
      <dgm:prSet presAssocID="{2E6BE6EB-4AEB-4067-8721-5ECC94429477}" presName="child4" presStyleLbl="bgAcc1" presStyleIdx="3" presStyleCnt="4"/>
      <dgm:spPr/>
      <dgm:t>
        <a:bodyPr/>
        <a:lstStyle/>
        <a:p>
          <a:endParaRPr lang="ru-RU"/>
        </a:p>
      </dgm:t>
    </dgm:pt>
    <dgm:pt modelId="{568ED5CE-7E06-4023-881C-73CA87201794}" type="pres">
      <dgm:prSet presAssocID="{2E6BE6EB-4AEB-4067-8721-5ECC9442947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EB28C-0DF0-43A9-A0C2-4CE8CBD75CF2}" type="pres">
      <dgm:prSet presAssocID="{2E6BE6EB-4AEB-4067-8721-5ECC94429477}" presName="childPlaceholder" presStyleCnt="0"/>
      <dgm:spPr/>
    </dgm:pt>
    <dgm:pt modelId="{E39D09C5-6A97-4AC8-9933-70089AF0297E}" type="pres">
      <dgm:prSet presAssocID="{2E6BE6EB-4AEB-4067-8721-5ECC94429477}" presName="circle" presStyleCnt="0"/>
      <dgm:spPr/>
    </dgm:pt>
    <dgm:pt modelId="{456869A5-DA1E-4287-BC0E-918B2D951218}" type="pres">
      <dgm:prSet presAssocID="{2E6BE6EB-4AEB-4067-8721-5ECC9442947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CF845-A5F2-45CF-8230-50F74939C8E2}" type="pres">
      <dgm:prSet presAssocID="{2E6BE6EB-4AEB-4067-8721-5ECC9442947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B609-4D75-4491-8002-B00EC92867CD}" type="pres">
      <dgm:prSet presAssocID="{2E6BE6EB-4AEB-4067-8721-5ECC9442947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DD277-1EEC-4B0D-8689-7F1B6F8F6E8B}" type="pres">
      <dgm:prSet presAssocID="{2E6BE6EB-4AEB-4067-8721-5ECC944294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A9C059-81C4-4ED7-A6CC-259FBAE4A6A9}" type="pres">
      <dgm:prSet presAssocID="{2E6BE6EB-4AEB-4067-8721-5ECC94429477}" presName="quadrantPlaceholder" presStyleCnt="0"/>
      <dgm:spPr/>
    </dgm:pt>
    <dgm:pt modelId="{21C45454-0D4D-46F3-99A9-AA1696EF84D9}" type="pres">
      <dgm:prSet presAssocID="{2E6BE6EB-4AEB-4067-8721-5ECC94429477}" presName="center1" presStyleLbl="fgShp" presStyleIdx="0" presStyleCnt="2"/>
      <dgm:spPr/>
    </dgm:pt>
    <dgm:pt modelId="{4457BD61-9192-4FC5-A2E5-83099C3F46C7}" type="pres">
      <dgm:prSet presAssocID="{2E6BE6EB-4AEB-4067-8721-5ECC94429477}" presName="center2" presStyleLbl="fgShp" presStyleIdx="1" presStyleCnt="2"/>
      <dgm:spPr/>
    </dgm:pt>
  </dgm:ptLst>
  <dgm:cxnLst>
    <dgm:cxn modelId="{9AB6FDC6-3596-4F3B-811B-9E477F0209DE}" srcId="{2E6BE6EB-4AEB-4067-8721-5ECC94429477}" destId="{7361502A-070B-47F7-951A-A50A4A64703E}" srcOrd="0" destOrd="0" parTransId="{BADAF0F1-3FE4-467D-A67E-E7489363F270}" sibTransId="{8B64E62C-9F0E-45FF-ABFF-8241DCFEA7D1}"/>
    <dgm:cxn modelId="{FAE9C153-31AC-47FA-96D5-C47C5167B3F5}" type="presOf" srcId="{6A751AB3-E3E4-4E34-9E33-DF942BBA37A2}" destId="{627FB35E-5C83-46DF-9F26-AED05EBE0CFA}" srcOrd="0" destOrd="0" presId="urn:microsoft.com/office/officeart/2005/8/layout/cycle4"/>
    <dgm:cxn modelId="{589314FA-E134-42BB-A306-74B6B6A3C7E1}" type="presOf" srcId="{6B47C859-7782-41C5-B252-7F7FFA950A6B}" destId="{6DAF9A84-6C9F-4E54-942B-BA3E2C4CE147}" srcOrd="0" destOrd="0" presId="urn:microsoft.com/office/officeart/2005/8/layout/cycle4"/>
    <dgm:cxn modelId="{6309358D-27D4-4246-8250-A3EFDA707F82}" type="presOf" srcId="{2E6BE6EB-4AEB-4067-8721-5ECC94429477}" destId="{F9E4517E-ECCA-4849-A007-6AA4442BDDB2}" srcOrd="0" destOrd="0" presId="urn:microsoft.com/office/officeart/2005/8/layout/cycle4"/>
    <dgm:cxn modelId="{10BAF7EA-352F-4500-82E4-5FE3B8E01D6B}" type="presOf" srcId="{1F3AD3EA-28C9-4CA6-AC7C-CA9DC22F3882}" destId="{C48974FD-22A4-448E-9A23-97B42D13D61F}" srcOrd="0" destOrd="0" presId="urn:microsoft.com/office/officeart/2005/8/layout/cycle4"/>
    <dgm:cxn modelId="{C39932C9-CEF4-4E6C-B100-64BCF03F6C64}" srcId="{D00EDD72-1006-4F48-AD1A-D977C9FECA29}" destId="{6B47C859-7782-41C5-B252-7F7FFA950A6B}" srcOrd="0" destOrd="0" parTransId="{6BC65929-E634-4B48-92B0-CE5BA23074F4}" sibTransId="{C0D9BF3F-EA33-4641-BB9E-77D4A3460477}"/>
    <dgm:cxn modelId="{D5A03ED5-A6FC-4BF3-A769-BD8487434202}" srcId="{2E6BE6EB-4AEB-4067-8721-5ECC94429477}" destId="{31805B8E-3BB0-49CE-9474-0F1B636A7407}" srcOrd="3" destOrd="0" parTransId="{284D4CC1-3A5D-4FAA-9BF7-05E81DDE8325}" sibTransId="{AAB73A0C-156B-41FA-A4A5-8F710A9133A5}"/>
    <dgm:cxn modelId="{DA626617-0B77-4BC4-8C8A-6DA0B563BB08}" srcId="{7361502A-070B-47F7-951A-A50A4A64703E}" destId="{1F3AD3EA-28C9-4CA6-AC7C-CA9DC22F3882}" srcOrd="0" destOrd="0" parTransId="{FFB4EEFB-87CA-49C5-8DBF-8FC08F01F081}" sibTransId="{24039034-CEA1-4670-9B89-90068F85274A}"/>
    <dgm:cxn modelId="{AEC2707D-EF35-46BE-8105-70931DB30295}" type="presOf" srcId="{1F3AD3EA-28C9-4CA6-AC7C-CA9DC22F3882}" destId="{E90283D0-F841-477C-B0E4-11136392838E}" srcOrd="1" destOrd="0" presId="urn:microsoft.com/office/officeart/2005/8/layout/cycle4"/>
    <dgm:cxn modelId="{E4BC04EC-C943-4178-BAB2-35D466D4DF7A}" type="presOf" srcId="{C71D937E-9FF7-4B0A-97A0-31173006B3A6}" destId="{918CF845-A5F2-45CF-8230-50F74939C8E2}" srcOrd="0" destOrd="0" presId="urn:microsoft.com/office/officeart/2005/8/layout/cycle4"/>
    <dgm:cxn modelId="{FB086F98-14F5-4844-90F7-E101ABAE5906}" type="presOf" srcId="{31805B8E-3BB0-49CE-9474-0F1B636A7407}" destId="{3B9DD277-1EEC-4B0D-8689-7F1B6F8F6E8B}" srcOrd="0" destOrd="0" presId="urn:microsoft.com/office/officeart/2005/8/layout/cycle4"/>
    <dgm:cxn modelId="{C9189ED5-8F6B-4291-B2CA-047BBC4067D8}" srcId="{2E6BE6EB-4AEB-4067-8721-5ECC94429477}" destId="{D00EDD72-1006-4F48-AD1A-D977C9FECA29}" srcOrd="2" destOrd="0" parTransId="{46ABF8CD-A0BE-4EE5-9137-2D8E56DC96E8}" sibTransId="{0F678D7D-F01E-4DD9-B631-3E7513F976BA}"/>
    <dgm:cxn modelId="{84FE3C88-AA04-49CF-B5BC-05AFAB2CF1F2}" type="presOf" srcId="{D00EDD72-1006-4F48-AD1A-D977C9FECA29}" destId="{9A98B609-4D75-4491-8002-B00EC92867CD}" srcOrd="0" destOrd="0" presId="urn:microsoft.com/office/officeart/2005/8/layout/cycle4"/>
    <dgm:cxn modelId="{7F23B63E-84BA-4E0A-A571-D6ECB93A8961}" type="presOf" srcId="{6B47C859-7782-41C5-B252-7F7FFA950A6B}" destId="{8B5F9C2B-6CD8-4F3C-843B-060D2C5049EA}" srcOrd="1" destOrd="0" presId="urn:microsoft.com/office/officeart/2005/8/layout/cycle4"/>
    <dgm:cxn modelId="{699D4F60-E25D-4854-8741-62A5BE4B9212}" type="presOf" srcId="{7361502A-070B-47F7-951A-A50A4A64703E}" destId="{456869A5-DA1E-4287-BC0E-918B2D951218}" srcOrd="0" destOrd="0" presId="urn:microsoft.com/office/officeart/2005/8/layout/cycle4"/>
    <dgm:cxn modelId="{E93DBFE0-76FF-485F-8B3C-732A047393DF}" srcId="{2E6BE6EB-4AEB-4067-8721-5ECC94429477}" destId="{C71D937E-9FF7-4B0A-97A0-31173006B3A6}" srcOrd="1" destOrd="0" parTransId="{0CA030A4-DC14-4CA9-8DD2-3EDD1DEC106C}" sibTransId="{1AD54FEB-FEFA-4931-9E75-868D057C01F1}"/>
    <dgm:cxn modelId="{B52D5381-55D8-4FF7-AF55-3A03A2AF980B}" srcId="{C71D937E-9FF7-4B0A-97A0-31173006B3A6}" destId="{DB3ED23F-D771-4BC6-B3E5-3C735CAB6F0D}" srcOrd="0" destOrd="0" parTransId="{30604E5B-3FF6-4FD8-9667-70CD1F75F317}" sibTransId="{5784AB12-98B7-45F9-B2DF-A9236BE4D6D9}"/>
    <dgm:cxn modelId="{D8ADEB4F-D5BB-4FEF-A0E9-9FEAFB56A583}" type="presOf" srcId="{DB3ED23F-D771-4BC6-B3E5-3C735CAB6F0D}" destId="{5A428F63-DC74-4807-B432-3B8A6BC873C1}" srcOrd="0" destOrd="0" presId="urn:microsoft.com/office/officeart/2005/8/layout/cycle4"/>
    <dgm:cxn modelId="{A408F52B-08D9-47A6-BE31-3A429BB79A83}" type="presOf" srcId="{DB3ED23F-D771-4BC6-B3E5-3C735CAB6F0D}" destId="{BC35187C-7BA6-44FE-BCE7-47351DE2BF69}" srcOrd="1" destOrd="0" presId="urn:microsoft.com/office/officeart/2005/8/layout/cycle4"/>
    <dgm:cxn modelId="{3001ECC9-D3E7-4B25-AF81-DA7C6F12A581}" srcId="{31805B8E-3BB0-49CE-9474-0F1B636A7407}" destId="{6A751AB3-E3E4-4E34-9E33-DF942BBA37A2}" srcOrd="0" destOrd="0" parTransId="{EAD5619D-4DA5-44B9-AAF1-32B99A583616}" sibTransId="{A865F2FA-7D02-4BD2-9C1A-F12BA7AE408D}"/>
    <dgm:cxn modelId="{3F607B13-7CA3-4754-8A7C-4AE24C4C98DD}" type="presOf" srcId="{6A751AB3-E3E4-4E34-9E33-DF942BBA37A2}" destId="{568ED5CE-7E06-4023-881C-73CA87201794}" srcOrd="1" destOrd="0" presId="urn:microsoft.com/office/officeart/2005/8/layout/cycle4"/>
    <dgm:cxn modelId="{DE768C46-30FC-490F-B420-A1C4B9E1B2B4}" type="presParOf" srcId="{F9E4517E-ECCA-4849-A007-6AA4442BDDB2}" destId="{027618EE-4B95-4B42-8455-BE3B8524DA67}" srcOrd="0" destOrd="0" presId="urn:microsoft.com/office/officeart/2005/8/layout/cycle4"/>
    <dgm:cxn modelId="{ACCD1603-7F65-4A32-AD5A-4AFBD2CB0833}" type="presParOf" srcId="{027618EE-4B95-4B42-8455-BE3B8524DA67}" destId="{E60C790E-D344-4A7F-9DED-B30F8315A724}" srcOrd="0" destOrd="0" presId="urn:microsoft.com/office/officeart/2005/8/layout/cycle4"/>
    <dgm:cxn modelId="{B9A0C60C-F889-4642-ACDE-1BD81B4951F7}" type="presParOf" srcId="{E60C790E-D344-4A7F-9DED-B30F8315A724}" destId="{C48974FD-22A4-448E-9A23-97B42D13D61F}" srcOrd="0" destOrd="0" presId="urn:microsoft.com/office/officeart/2005/8/layout/cycle4"/>
    <dgm:cxn modelId="{EA3ADB5A-C1E6-4BE1-AF7C-302AB5518B5F}" type="presParOf" srcId="{E60C790E-D344-4A7F-9DED-B30F8315A724}" destId="{E90283D0-F841-477C-B0E4-11136392838E}" srcOrd="1" destOrd="0" presId="urn:microsoft.com/office/officeart/2005/8/layout/cycle4"/>
    <dgm:cxn modelId="{1AF93B2B-3B71-4F8D-A601-80E226DDE307}" type="presParOf" srcId="{027618EE-4B95-4B42-8455-BE3B8524DA67}" destId="{24D0D145-137C-4F8E-9554-67FCC88C8271}" srcOrd="1" destOrd="0" presId="urn:microsoft.com/office/officeart/2005/8/layout/cycle4"/>
    <dgm:cxn modelId="{C037F597-7BEA-4821-8BDD-E0284397CB84}" type="presParOf" srcId="{24D0D145-137C-4F8E-9554-67FCC88C8271}" destId="{5A428F63-DC74-4807-B432-3B8A6BC873C1}" srcOrd="0" destOrd="0" presId="urn:microsoft.com/office/officeart/2005/8/layout/cycle4"/>
    <dgm:cxn modelId="{9F25D382-6AE9-477D-8263-83A07940B054}" type="presParOf" srcId="{24D0D145-137C-4F8E-9554-67FCC88C8271}" destId="{BC35187C-7BA6-44FE-BCE7-47351DE2BF69}" srcOrd="1" destOrd="0" presId="urn:microsoft.com/office/officeart/2005/8/layout/cycle4"/>
    <dgm:cxn modelId="{4E44471D-77DC-4E5C-98BA-DC3D284BF9FD}" type="presParOf" srcId="{027618EE-4B95-4B42-8455-BE3B8524DA67}" destId="{FC4E96DB-2C77-43E2-B065-E73FD97FDB25}" srcOrd="2" destOrd="0" presId="urn:microsoft.com/office/officeart/2005/8/layout/cycle4"/>
    <dgm:cxn modelId="{4F366896-D1AA-4324-B6A9-DE1C2BBD8C61}" type="presParOf" srcId="{FC4E96DB-2C77-43E2-B065-E73FD97FDB25}" destId="{6DAF9A84-6C9F-4E54-942B-BA3E2C4CE147}" srcOrd="0" destOrd="0" presId="urn:microsoft.com/office/officeart/2005/8/layout/cycle4"/>
    <dgm:cxn modelId="{2B09AA0A-900B-4B15-9E19-481882E08DBC}" type="presParOf" srcId="{FC4E96DB-2C77-43E2-B065-E73FD97FDB25}" destId="{8B5F9C2B-6CD8-4F3C-843B-060D2C5049EA}" srcOrd="1" destOrd="0" presId="urn:microsoft.com/office/officeart/2005/8/layout/cycle4"/>
    <dgm:cxn modelId="{6D45DF90-DA85-47D0-B3AE-6A7F720A9B06}" type="presParOf" srcId="{027618EE-4B95-4B42-8455-BE3B8524DA67}" destId="{71E6C301-A64E-471B-8F90-B757EB636AFB}" srcOrd="3" destOrd="0" presId="urn:microsoft.com/office/officeart/2005/8/layout/cycle4"/>
    <dgm:cxn modelId="{70ABA638-A070-4071-A99D-E4CEF0F66E00}" type="presParOf" srcId="{71E6C301-A64E-471B-8F90-B757EB636AFB}" destId="{627FB35E-5C83-46DF-9F26-AED05EBE0CFA}" srcOrd="0" destOrd="0" presId="urn:microsoft.com/office/officeart/2005/8/layout/cycle4"/>
    <dgm:cxn modelId="{2873DED5-9AAF-4BBC-A768-8A4F43467388}" type="presParOf" srcId="{71E6C301-A64E-471B-8F90-B757EB636AFB}" destId="{568ED5CE-7E06-4023-881C-73CA87201794}" srcOrd="1" destOrd="0" presId="urn:microsoft.com/office/officeart/2005/8/layout/cycle4"/>
    <dgm:cxn modelId="{D5003F35-C982-4FEE-85C1-AE7B958ED7E8}" type="presParOf" srcId="{027618EE-4B95-4B42-8455-BE3B8524DA67}" destId="{24AEB28C-0DF0-43A9-A0C2-4CE8CBD75CF2}" srcOrd="4" destOrd="0" presId="urn:microsoft.com/office/officeart/2005/8/layout/cycle4"/>
    <dgm:cxn modelId="{93C1C930-B949-40B7-8480-F20E809EDA25}" type="presParOf" srcId="{F9E4517E-ECCA-4849-A007-6AA4442BDDB2}" destId="{E39D09C5-6A97-4AC8-9933-70089AF0297E}" srcOrd="1" destOrd="0" presId="urn:microsoft.com/office/officeart/2005/8/layout/cycle4"/>
    <dgm:cxn modelId="{A85484E5-96B5-404C-94CC-7B358CE9306B}" type="presParOf" srcId="{E39D09C5-6A97-4AC8-9933-70089AF0297E}" destId="{456869A5-DA1E-4287-BC0E-918B2D951218}" srcOrd="0" destOrd="0" presId="urn:microsoft.com/office/officeart/2005/8/layout/cycle4"/>
    <dgm:cxn modelId="{519D3AD1-E3DD-498F-8AE2-99E04882D992}" type="presParOf" srcId="{E39D09C5-6A97-4AC8-9933-70089AF0297E}" destId="{918CF845-A5F2-45CF-8230-50F74939C8E2}" srcOrd="1" destOrd="0" presId="urn:microsoft.com/office/officeart/2005/8/layout/cycle4"/>
    <dgm:cxn modelId="{D7A1D5FE-89E8-4982-8C13-B945358CDC54}" type="presParOf" srcId="{E39D09C5-6A97-4AC8-9933-70089AF0297E}" destId="{9A98B609-4D75-4491-8002-B00EC92867CD}" srcOrd="2" destOrd="0" presId="urn:microsoft.com/office/officeart/2005/8/layout/cycle4"/>
    <dgm:cxn modelId="{DF6F8FA7-0EDC-469B-BCF1-C9E45CBE2CA7}" type="presParOf" srcId="{E39D09C5-6A97-4AC8-9933-70089AF0297E}" destId="{3B9DD277-1EEC-4B0D-8689-7F1B6F8F6E8B}" srcOrd="3" destOrd="0" presId="urn:microsoft.com/office/officeart/2005/8/layout/cycle4"/>
    <dgm:cxn modelId="{1326C72C-FB4A-45D7-98B8-49C9879E0D43}" type="presParOf" srcId="{E39D09C5-6A97-4AC8-9933-70089AF0297E}" destId="{AFA9C059-81C4-4ED7-A6CC-259FBAE4A6A9}" srcOrd="4" destOrd="0" presId="urn:microsoft.com/office/officeart/2005/8/layout/cycle4"/>
    <dgm:cxn modelId="{BBBFD208-FAED-4B63-A148-FA77149B8966}" type="presParOf" srcId="{F9E4517E-ECCA-4849-A007-6AA4442BDDB2}" destId="{21C45454-0D4D-46F3-99A9-AA1696EF84D9}" srcOrd="2" destOrd="0" presId="urn:microsoft.com/office/officeart/2005/8/layout/cycle4"/>
    <dgm:cxn modelId="{2459246A-5980-440A-A5CF-FE0DA9ADC0A0}" type="presParOf" srcId="{F9E4517E-ECCA-4849-A007-6AA4442BDDB2}" destId="{4457BD61-9192-4FC5-A2E5-83099C3F46C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9A84-6C9F-4E54-942B-BA3E2C4CE147}">
      <dsp:nvSpPr>
        <dsp:cNvPr id="0" name=""/>
        <dsp:cNvSpPr/>
      </dsp:nvSpPr>
      <dsp:spPr>
        <a:xfrm>
          <a:off x="4312610" y="3280684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702 000 руб.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519" y="3700560"/>
        <a:ext cx="1600498" cy="1090062"/>
      </dsp:txXfrm>
    </dsp:sp>
    <dsp:sp modelId="{627FB35E-5C83-46DF-9F26-AED05EBE0CFA}">
      <dsp:nvSpPr>
        <dsp:cNvPr id="0" name=""/>
        <dsp:cNvSpPr/>
      </dsp:nvSpPr>
      <dsp:spPr>
        <a:xfrm>
          <a:off x="424034" y="3280684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5 000 000 руб.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47" y="3700560"/>
        <a:ext cx="1600498" cy="1090062"/>
      </dsp:txXfrm>
    </dsp:sp>
    <dsp:sp modelId="{5A428F63-DC74-4807-B432-3B8A6BC873C1}">
      <dsp:nvSpPr>
        <dsp:cNvPr id="0" name=""/>
        <dsp:cNvSpPr/>
      </dsp:nvSpPr>
      <dsp:spPr>
        <a:xfrm>
          <a:off x="4312610" y="0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3 120 000 руб.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519" y="33913"/>
        <a:ext cx="1600498" cy="1090062"/>
      </dsp:txXfrm>
    </dsp:sp>
    <dsp:sp modelId="{C48974FD-22A4-448E-9A23-97B42D13D61F}">
      <dsp:nvSpPr>
        <dsp:cNvPr id="0" name=""/>
        <dsp:cNvSpPr/>
      </dsp:nvSpPr>
      <dsp:spPr>
        <a:xfrm>
          <a:off x="424034" y="0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18 000 000 руб.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47" y="33913"/>
        <a:ext cx="1600498" cy="1090062"/>
      </dsp:txXfrm>
    </dsp:sp>
    <dsp:sp modelId="{456869A5-DA1E-4287-BC0E-918B2D951218}">
      <dsp:nvSpPr>
        <dsp:cNvPr id="0" name=""/>
        <dsp:cNvSpPr/>
      </dsp:nvSpPr>
      <dsp:spPr>
        <a:xfrm>
          <a:off x="1422713" y="274998"/>
          <a:ext cx="2089024" cy="2089024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</a:t>
          </a:r>
          <a:r>
            <a:rPr lang="ru-RU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ФАПов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4574" y="886859"/>
        <a:ext cx="1477163" cy="1477163"/>
      </dsp:txXfrm>
    </dsp:sp>
    <dsp:sp modelId="{918CF845-A5F2-45CF-8230-50F74939C8E2}">
      <dsp:nvSpPr>
        <dsp:cNvPr id="0" name=""/>
        <dsp:cNvSpPr/>
      </dsp:nvSpPr>
      <dsp:spPr>
        <a:xfrm rot="5400000">
          <a:off x="3608228" y="274998"/>
          <a:ext cx="2089024" cy="2089024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фельдшеров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608228" y="886859"/>
        <a:ext cx="1477163" cy="1477163"/>
      </dsp:txXfrm>
    </dsp:sp>
    <dsp:sp modelId="{9A98B609-4D75-4491-8002-B00EC92867CD}">
      <dsp:nvSpPr>
        <dsp:cNvPr id="0" name=""/>
        <dsp:cNvSpPr/>
      </dsp:nvSpPr>
      <dsp:spPr>
        <a:xfrm rot="10800000">
          <a:off x="3608228" y="2460513"/>
          <a:ext cx="2089024" cy="2089024"/>
        </a:xfrm>
        <a:prstGeom prst="pieWedg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прочего персонала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8228" y="2460513"/>
        <a:ext cx="1477163" cy="1477163"/>
      </dsp:txXfrm>
    </dsp:sp>
    <dsp:sp modelId="{3B9DD277-1EEC-4B0D-8689-7F1B6F8F6E8B}">
      <dsp:nvSpPr>
        <dsp:cNvPr id="0" name=""/>
        <dsp:cNvSpPr/>
      </dsp:nvSpPr>
      <dsp:spPr>
        <a:xfrm rot="16200000">
          <a:off x="1422713" y="2460513"/>
          <a:ext cx="2089024" cy="2089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содержание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ФАПов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34574" y="2460513"/>
        <a:ext cx="1477163" cy="1477163"/>
      </dsp:txXfrm>
    </dsp:sp>
    <dsp:sp modelId="{21C45454-0D4D-46F3-99A9-AA1696EF84D9}">
      <dsp:nvSpPr>
        <dsp:cNvPr id="0" name=""/>
        <dsp:cNvSpPr/>
      </dsp:nvSpPr>
      <dsp:spPr>
        <a:xfrm>
          <a:off x="3199348" y="1978059"/>
          <a:ext cx="721268" cy="627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7BD61-9192-4FC5-A2E5-83099C3F46C7}">
      <dsp:nvSpPr>
        <dsp:cNvPr id="0" name=""/>
        <dsp:cNvSpPr/>
      </dsp:nvSpPr>
      <dsp:spPr>
        <a:xfrm rot="10800000">
          <a:off x="3199348" y="2219286"/>
          <a:ext cx="721268" cy="627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9A84-6C9F-4E54-942B-BA3E2C4CE147}">
      <dsp:nvSpPr>
        <dsp:cNvPr id="0" name=""/>
        <dsp:cNvSpPr/>
      </dsp:nvSpPr>
      <dsp:spPr>
        <a:xfrm>
          <a:off x="4312610" y="3280684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468 000 руб.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519" y="3700560"/>
        <a:ext cx="1600498" cy="1090062"/>
      </dsp:txXfrm>
    </dsp:sp>
    <dsp:sp modelId="{627FB35E-5C83-46DF-9F26-AED05EBE0CFA}">
      <dsp:nvSpPr>
        <dsp:cNvPr id="0" name=""/>
        <dsp:cNvSpPr/>
      </dsp:nvSpPr>
      <dsp:spPr>
        <a:xfrm>
          <a:off x="424034" y="3280684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960 000 руб.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47" y="3700560"/>
        <a:ext cx="1600498" cy="1090062"/>
      </dsp:txXfrm>
    </dsp:sp>
    <dsp:sp modelId="{5A428F63-DC74-4807-B432-3B8A6BC873C1}">
      <dsp:nvSpPr>
        <dsp:cNvPr id="0" name=""/>
        <dsp:cNvSpPr/>
      </dsp:nvSpPr>
      <dsp:spPr>
        <a:xfrm>
          <a:off x="4312610" y="0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780 000 руб.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519" y="33913"/>
        <a:ext cx="1600498" cy="1090062"/>
      </dsp:txXfrm>
    </dsp:sp>
    <dsp:sp modelId="{C48974FD-22A4-448E-9A23-97B42D13D61F}">
      <dsp:nvSpPr>
        <dsp:cNvPr id="0" name=""/>
        <dsp:cNvSpPr/>
      </dsp:nvSpPr>
      <dsp:spPr>
        <a:xfrm>
          <a:off x="424034" y="0"/>
          <a:ext cx="2383320" cy="1543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120 000 руб.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47" y="33913"/>
        <a:ext cx="1600498" cy="1090062"/>
      </dsp:txXfrm>
    </dsp:sp>
    <dsp:sp modelId="{456869A5-DA1E-4287-BC0E-918B2D951218}">
      <dsp:nvSpPr>
        <dsp:cNvPr id="0" name=""/>
        <dsp:cNvSpPr/>
      </dsp:nvSpPr>
      <dsp:spPr>
        <a:xfrm>
          <a:off x="1422713" y="274998"/>
          <a:ext cx="2089024" cy="2089024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Эксплуатация 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ФАПа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4574" y="886859"/>
        <a:ext cx="1477163" cy="1477163"/>
      </dsp:txXfrm>
    </dsp:sp>
    <dsp:sp modelId="{918CF845-A5F2-45CF-8230-50F74939C8E2}">
      <dsp:nvSpPr>
        <dsp:cNvPr id="0" name=""/>
        <dsp:cNvSpPr/>
      </dsp:nvSpPr>
      <dsp:spPr>
        <a:xfrm rot="5400000">
          <a:off x="3608228" y="274998"/>
          <a:ext cx="2089024" cy="2089024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фельдшера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608228" y="886859"/>
        <a:ext cx="1477163" cy="1477163"/>
      </dsp:txXfrm>
    </dsp:sp>
    <dsp:sp modelId="{9A98B609-4D75-4491-8002-B00EC92867CD}">
      <dsp:nvSpPr>
        <dsp:cNvPr id="0" name=""/>
        <dsp:cNvSpPr/>
      </dsp:nvSpPr>
      <dsp:spPr>
        <a:xfrm rot="10800000">
          <a:off x="3608228" y="2460513"/>
          <a:ext cx="2089024" cy="2089024"/>
        </a:xfrm>
        <a:prstGeom prst="pieWedg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прочего персонала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8228" y="2460513"/>
        <a:ext cx="1477163" cy="1477163"/>
      </dsp:txXfrm>
    </dsp:sp>
    <dsp:sp modelId="{3B9DD277-1EEC-4B0D-8689-7F1B6F8F6E8B}">
      <dsp:nvSpPr>
        <dsp:cNvPr id="0" name=""/>
        <dsp:cNvSpPr/>
      </dsp:nvSpPr>
      <dsp:spPr>
        <a:xfrm rot="16200000">
          <a:off x="1422713" y="2460513"/>
          <a:ext cx="2089024" cy="2089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Аренда гаража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034574" y="2460513"/>
        <a:ext cx="1477163" cy="1477163"/>
      </dsp:txXfrm>
    </dsp:sp>
    <dsp:sp modelId="{21C45454-0D4D-46F3-99A9-AA1696EF84D9}">
      <dsp:nvSpPr>
        <dsp:cNvPr id="0" name=""/>
        <dsp:cNvSpPr/>
      </dsp:nvSpPr>
      <dsp:spPr>
        <a:xfrm>
          <a:off x="3199348" y="1978059"/>
          <a:ext cx="721268" cy="627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7BD61-9192-4FC5-A2E5-83099C3F46C7}">
      <dsp:nvSpPr>
        <dsp:cNvPr id="0" name=""/>
        <dsp:cNvSpPr/>
      </dsp:nvSpPr>
      <dsp:spPr>
        <a:xfrm rot="10800000">
          <a:off x="3199348" y="2219286"/>
          <a:ext cx="721268" cy="627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FC365-9A9A-4A70-9545-0F5BFB5200CF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22AEA-E6CD-4D2A-BACB-1EC7CCCBC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6347B-C680-4D11-B98F-1B3A6E1FB2E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F7D8B5-1751-4EE2-9052-C2180A6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433" y="6230392"/>
            <a:ext cx="473905" cy="511175"/>
          </a:xfrm>
          <a:prstGeom prst="rect">
            <a:avLst/>
          </a:prstGeom>
        </p:spPr>
        <p:txBody>
          <a:bodyPr/>
          <a:lstStyle>
            <a:lvl1pPr algn="ctr">
              <a:defRPr sz="1680">
                <a:solidFill>
                  <a:srgbClr val="B02020"/>
                </a:solidFill>
                <a:latin typeface="Montserrat regular" pitchFamily="2" charset="-52"/>
              </a:defRPr>
            </a:lvl1pPr>
          </a:lstStyle>
          <a:p>
            <a:fld id="{8DB86FC8-E4E6-4A7F-967E-5AA6B53A30D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7C005C4-9E86-4F03-8305-490015712A01}"/>
              </a:ext>
            </a:extLst>
          </p:cNvPr>
          <p:cNvCxnSpPr>
            <a:cxnSpLocks/>
          </p:cNvCxnSpPr>
          <p:nvPr userDrawn="1"/>
        </p:nvCxnSpPr>
        <p:spPr>
          <a:xfrm>
            <a:off x="1439526" y="6484357"/>
            <a:ext cx="7104399" cy="0"/>
          </a:xfrm>
          <a:prstGeom prst="line">
            <a:avLst/>
          </a:prstGeom>
          <a:ln w="12700">
            <a:solidFill>
              <a:srgbClr val="B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2BF578-FDD3-4ED8-B05B-F227C5437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" y="6278016"/>
            <a:ext cx="1033841" cy="4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77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8.jpe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9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0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pic>
        <p:nvPicPr>
          <p:cNvPr id="20" name="Picture 6" descr="C:\Users\admin\Downloads\1676035509_grizly-club-p-klipart-buryatiy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2" y="5887399"/>
            <a:ext cx="720080" cy="8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baikaltravel.ru/images/cover/group/145/a9cec502ca4e02ebd88e3c169d5088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aikaltravel.ru/images/cover/group/145/a9cec502ca4e02ebd88e3c169d5088e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baikaltravel.ru/images/cover/group/145/a9cec502ca4e02ebd88e3c169d5088e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C:\Users\admin\Desktop\%D0%A2%D1%83%D0%B3%D0%B0%D1%80%D0%B8%D0%BD%D0%BE%D0%B2%D0%B0\%D0%9C%D0%B5%D0%B4%D0%BA%D0%BE%D0%BB%D0%BB%D0%B5%D0%B4%D0%B6\%D0%90%D0%BA%D1%83%D1%88%D0%B5%D1%80%D1%81%D1%82%D0%B2%D0%BE\karta_small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admin\Desktop\%D0%A2%D1%83%D0%B3%D0%B0%D1%80%D0%B8%D0%BD%D0%BE%D0%B2%D0%B0\%D0%9C%D0%B5%D0%B4%D0%BA%D0%BE%D0%BB%D0%BB%D0%B5%D0%B4%D0%B6\%D0%90%D0%BA%D1%83%D1%88%D0%B5%D1%80%D1%81%D1%82%D0%B2%D0%BE\karta_small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6083" y="980728"/>
            <a:ext cx="8084349" cy="129614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211FB"/>
                </a:solidFill>
                <a:latin typeface="Arial Narrow" panose="020B0606020202030204" pitchFamily="34" charset="0"/>
              </a:rPr>
              <a:t>Организация выездной работы в малонаселенных пунктах силами мобильного </a:t>
            </a:r>
            <a:r>
              <a:rPr lang="ru-RU" sz="4000" dirty="0" err="1" smtClean="0">
                <a:solidFill>
                  <a:srgbClr val="2211FB"/>
                </a:solidFill>
                <a:latin typeface="Arial Narrow" panose="020B0606020202030204" pitchFamily="34" charset="0"/>
              </a:rPr>
              <a:t>ФАПа</a:t>
            </a:r>
            <a:endParaRPr lang="ru-RU" sz="4000" b="1" dirty="0">
              <a:solidFill>
                <a:srgbClr val="2211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C:\Users\admin\Downloads\image-04-03-25-12-28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65" y="2852936"/>
            <a:ext cx="52565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Результаты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9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0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71546"/>
            <a:ext cx="228601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Маммография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736"/>
            <a:ext cx="3571900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1428736"/>
            <a:ext cx="3571900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14818"/>
            <a:ext cx="3571900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1071546"/>
            <a:ext cx="264320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Кал на скрытую кровь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857628"/>
            <a:ext cx="342902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Онкоскрининг</a:t>
            </a:r>
            <a:r>
              <a:rPr lang="ru-RU" dirty="0">
                <a:solidFill>
                  <a:schemeClr val="tx1"/>
                </a:solidFill>
              </a:rPr>
              <a:t> рака шейки матки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42549060"/>
              </p:ext>
            </p:extLst>
          </p:nvPr>
        </p:nvGraphicFramePr>
        <p:xfrm>
          <a:off x="428596" y="1500174"/>
          <a:ext cx="321471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14780503"/>
              </p:ext>
            </p:extLst>
          </p:nvPr>
        </p:nvGraphicFramePr>
        <p:xfrm>
          <a:off x="4857752" y="1500174"/>
          <a:ext cx="328614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29904403"/>
              </p:ext>
            </p:extLst>
          </p:nvPr>
        </p:nvGraphicFramePr>
        <p:xfrm>
          <a:off x="428596" y="4429132"/>
          <a:ext cx="321471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714876" y="4214818"/>
            <a:ext cx="3799894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Выявлено: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ЗНО молочной железы – </a:t>
            </a:r>
            <a:r>
              <a:rPr lang="ru-RU" dirty="0" smtClean="0">
                <a:solidFill>
                  <a:schemeClr val="tx1"/>
                </a:solidFill>
              </a:rPr>
              <a:t>7 (3)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ЗНО шейки матки –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ЗНО кожи – 10 (1) 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ЗНО легких – </a:t>
            </a:r>
            <a:r>
              <a:rPr lang="ru-RU" dirty="0" smtClean="0">
                <a:solidFill>
                  <a:schemeClr val="tx1"/>
                </a:solidFill>
              </a:rPr>
              <a:t>9 (1)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ЗНО предстательной железы – 7 (2)  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ЗНО кишечника – </a:t>
            </a:r>
            <a:r>
              <a:rPr lang="ru-RU" dirty="0" smtClean="0">
                <a:solidFill>
                  <a:schemeClr val="tx1"/>
                </a:solidFill>
              </a:rPr>
              <a:t>7 (1)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ЗНО желудка – </a:t>
            </a:r>
            <a:r>
              <a:rPr lang="ru-RU" dirty="0" smtClean="0">
                <a:solidFill>
                  <a:schemeClr val="tx1"/>
                </a:solidFill>
              </a:rPr>
              <a:t>8 (3)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0430" y="1285860"/>
            <a:ext cx="857256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99,7</a:t>
            </a:r>
            <a:r>
              <a:rPr lang="ru-RU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28384" y="1285860"/>
            <a:ext cx="972772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102,7%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4367" y="4190800"/>
            <a:ext cx="1007542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109,9%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22901-0A17-416D-B8A8-92509D89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DB2273-6191-45F7-9AD3-17D89E15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6C66C7-1C2C-45AE-91B8-FCEB0340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9144000" cy="68552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3933056"/>
            <a:ext cx="446449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9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F1A3B-70BC-4625-A08B-220C2339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098D45-C6D0-4DAF-9A48-8451CA88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BC7DFF-1F4E-4228-A7EF-B6DA97BB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9144000" cy="68552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780928"/>
            <a:ext cx="44644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0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C9347F1D-F75B-41B1-BE52-F181FA007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008" y="229139"/>
            <a:ext cx="8579464" cy="354558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defRPr/>
            </a:pP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АНАЛИЗ ДИНАМИКИ СМЕРТНОСТИ ОТ ОСНОВНЫХ ПРИЧИН</a:t>
            </a:r>
            <a:b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200" b="1" cap="all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3F9E462-1F58-49DE-ABCC-DC5551DCD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70319"/>
              </p:ext>
            </p:extLst>
          </p:nvPr>
        </p:nvGraphicFramePr>
        <p:xfrm>
          <a:off x="107504" y="891127"/>
          <a:ext cx="4608512" cy="5461505"/>
        </p:xfrm>
        <a:graphic>
          <a:graphicData uri="http://schemas.openxmlformats.org/drawingml/2006/table">
            <a:tbl>
              <a:tblPr firstRow="1" firstCol="1" bandRow="1"/>
              <a:tblGrid>
                <a:gridCol w="335933">
                  <a:extLst>
                    <a:ext uri="{9D8B030D-6E8A-4147-A177-3AD203B41FA5}">
                      <a16:colId xmlns:a16="http://schemas.microsoft.com/office/drawing/2014/main" xmlns="" val="1160386746"/>
                    </a:ext>
                  </a:extLst>
                </a:gridCol>
                <a:gridCol w="556227">
                  <a:extLst>
                    <a:ext uri="{9D8B030D-6E8A-4147-A177-3AD203B41FA5}">
                      <a16:colId xmlns:a16="http://schemas.microsoft.com/office/drawing/2014/main" xmlns="" val="359063895"/>
                    </a:ext>
                  </a:extLst>
                </a:gridCol>
                <a:gridCol w="1807841">
                  <a:extLst>
                    <a:ext uri="{9D8B030D-6E8A-4147-A177-3AD203B41FA5}">
                      <a16:colId xmlns:a16="http://schemas.microsoft.com/office/drawing/2014/main" xmlns="" val="2197947787"/>
                    </a:ext>
                  </a:extLst>
                </a:gridCol>
                <a:gridCol w="627204">
                  <a:extLst>
                    <a:ext uri="{9D8B030D-6E8A-4147-A177-3AD203B41FA5}">
                      <a16:colId xmlns:a16="http://schemas.microsoft.com/office/drawing/2014/main" xmlns="" val="401317329"/>
                    </a:ext>
                  </a:extLst>
                </a:gridCol>
                <a:gridCol w="700343">
                  <a:extLst>
                    <a:ext uri="{9D8B030D-6E8A-4147-A177-3AD203B41FA5}">
                      <a16:colId xmlns:a16="http://schemas.microsoft.com/office/drawing/2014/main" xmlns="" val="3948984964"/>
                    </a:ext>
                  </a:extLst>
                </a:gridCol>
                <a:gridCol w="580964">
                  <a:extLst>
                    <a:ext uri="{9D8B030D-6E8A-4147-A177-3AD203B41FA5}">
                      <a16:colId xmlns:a16="http://schemas.microsoft.com/office/drawing/2014/main" xmlns="" val="1828805016"/>
                    </a:ext>
                  </a:extLst>
                </a:gridCol>
              </a:tblGrid>
              <a:tr h="12109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Ранговое место и доля умерших от всех причин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причины смерти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(2024 к 2023)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207300"/>
                  </a:ext>
                </a:extLst>
              </a:tr>
              <a:tr h="446631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всех причин,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 них от: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864858"/>
                  </a:ext>
                </a:extLst>
              </a:tr>
              <a:tr h="360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36,6%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Болезней системы кровообращения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-15,6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845414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Симптомов, признаков и отклонений от нормы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-9,5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181476"/>
                  </a:ext>
                </a:extLst>
              </a:tr>
              <a:tr h="360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Новообразований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+5,6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863962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Внешних причин смерти*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-8,8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024873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Болезней органов дыхания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-62,5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699715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kern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т.ч. от пневмонии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-200,0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314956"/>
                  </a:ext>
                </a:extLst>
              </a:tr>
              <a:tr h="446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Болезней нервной системы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813581"/>
                  </a:ext>
                </a:extLst>
              </a:tr>
              <a:tr h="710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Болезней эндокринной системы, расстройства питания и нарушения обмена веществ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-500,0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111520"/>
                  </a:ext>
                </a:extLst>
              </a:tr>
              <a:tr h="66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Болезней органов пищеварения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+40,0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391096"/>
                  </a:ext>
                </a:extLst>
              </a:tr>
              <a:tr h="2294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-200,0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877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A9A65-930D-70D2-97A4-A4CCDBA27349}"/>
              </a:ext>
            </a:extLst>
          </p:cNvPr>
          <p:cNvSpPr txBox="1"/>
          <p:nvPr/>
        </p:nvSpPr>
        <p:spPr>
          <a:xfrm>
            <a:off x="1436832" y="6474972"/>
            <a:ext cx="273630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* Без учета военной травмы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5200414-A5B5-B715-4434-7CBE8E118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745859"/>
              </p:ext>
            </p:extLst>
          </p:nvPr>
        </p:nvGraphicFramePr>
        <p:xfrm>
          <a:off x="4860032" y="1340767"/>
          <a:ext cx="4103154" cy="541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">
            <a:extLst>
              <a:ext uri="{FF2B5EF4-FFF2-40B4-BE49-F238E27FC236}">
                <a16:creationId xmlns:a16="http://schemas.microsoft.com/office/drawing/2014/main" xmlns="" id="{649A5746-412D-54B2-3E87-5A02BB30824B}"/>
              </a:ext>
            </a:extLst>
          </p:cNvPr>
          <p:cNvSpPr txBox="1">
            <a:spLocks/>
          </p:cNvSpPr>
          <p:nvPr/>
        </p:nvSpPr>
        <p:spPr>
          <a:xfrm>
            <a:off x="4903119" y="945564"/>
            <a:ext cx="4103154" cy="3545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Декомпозиция по участкам</a:t>
            </a:r>
            <a:b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200" b="1" cap="all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B418DF-A1D4-8514-7001-9C337134B211}"/>
              </a:ext>
            </a:extLst>
          </p:cNvPr>
          <p:cNvSpPr/>
          <p:nvPr/>
        </p:nvSpPr>
        <p:spPr>
          <a:xfrm>
            <a:off x="107504" y="6309320"/>
            <a:ext cx="1296144" cy="449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3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Экономический эффект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9262150"/>
              </p:ext>
            </p:extLst>
          </p:nvPr>
        </p:nvGraphicFramePr>
        <p:xfrm>
          <a:off x="500034" y="1772816"/>
          <a:ext cx="711996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4208" y="335699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Экономия составила 24 494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4288" y="1124744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2 328 000руб.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9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0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15746B2-2435-4220-8A18-1A9B124FD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3450" y="3685954"/>
            <a:ext cx="875325" cy="1023852"/>
          </a:xfrm>
          <a:prstGeom prst="rect">
            <a:avLst/>
          </a:prstGeom>
        </p:spPr>
      </p:pic>
      <p:pic>
        <p:nvPicPr>
          <p:cNvPr id="36" name="Picture 6" descr="C:\Users\admin\Downloads\1676035509_grizly-club-p-klipart-buryatiya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47" y="54741"/>
            <a:ext cx="543849" cy="5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/>
          <p:nvPr/>
        </p:nvPicPr>
        <p:blipFill>
          <a:blip r:embed="rId8"/>
          <a:stretch>
            <a:fillRect/>
          </a:stretch>
        </p:blipFill>
        <p:spPr>
          <a:xfrm>
            <a:off x="500035" y="1011334"/>
            <a:ext cx="2286015" cy="2129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3794083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Arial Narrow" pitchFamily="34" charset="0"/>
              </a:rPr>
              <a:t>В контакте</a:t>
            </a:r>
            <a:endParaRPr lang="ru-RU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4845" y="379211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Arial Narrow" pitchFamily="34" charset="0"/>
              </a:rPr>
              <a:t>Телеграмм</a:t>
            </a:r>
            <a:endParaRPr lang="ru-RU" sz="2800" dirty="0">
              <a:solidFill>
                <a:srgbClr val="92D050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9454" y="3789041"/>
            <a:ext cx="255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Одноклассники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5" name="Рисунок 34"/>
          <p:cNvPicPr/>
          <p:nvPr/>
        </p:nvPicPr>
        <p:blipFill rotWithShape="1">
          <a:blip r:embed="rId9"/>
          <a:srcRect l="19442" t="36690" r="18127" b="26906"/>
          <a:stretch/>
        </p:blipFill>
        <p:spPr bwMode="auto">
          <a:xfrm>
            <a:off x="3347685" y="908720"/>
            <a:ext cx="2400300" cy="2673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C:\Users\Ersheva_EI\Downloads\qr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28" y="1091140"/>
            <a:ext cx="1976432" cy="213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ты сильнее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id="{BA56A0C2-C746-19F4-2A48-DBD3DB28261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81128"/>
            <a:ext cx="52773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62" y="1428813"/>
            <a:ext cx="7647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6754" y="1033463"/>
            <a:ext cx="88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Прикрепленное к ГБУЗ «Тарбагатайская ЦРБ» население  по данным Бурятстата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01.01.2025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11220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71859261"/>
              </p:ext>
            </p:extLst>
          </p:nvPr>
        </p:nvGraphicFramePr>
        <p:xfrm>
          <a:off x="-254726" y="1632989"/>
          <a:ext cx="9398726" cy="52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Половозрастная структура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7004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Проблематика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2" y="1268760"/>
            <a:ext cx="546719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48" y="5324404"/>
            <a:ext cx="191344" cy="4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4" y="5496106"/>
            <a:ext cx="263352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1" y="5753040"/>
            <a:ext cx="263352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29" y="5013176"/>
            <a:ext cx="263352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427" y="5552906"/>
            <a:ext cx="83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Барыкино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-Ключи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690" y="1772816"/>
            <a:ext cx="273630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Слабая материально-техническая база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6690" y="2492896"/>
            <a:ext cx="273630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Малая численность прикрепленного населения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694" y="3284984"/>
            <a:ext cx="27003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Отдаленность от районного центра, низкая транспортная доступность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2694" y="4293096"/>
            <a:ext cx="270030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Кадровый дефицит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2694" y="4814568"/>
            <a:ext cx="27003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Высокий удельный вес лиц старше трудоспособного возраста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2694" y="5762365"/>
            <a:ext cx="27003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ресурсов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851" y="1154068"/>
            <a:ext cx="2541941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прикрепленного населения: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Харитоново – 101 человек;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Барыкино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-Ключи – 121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Хандагатай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371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Барыкино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439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Проблематика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4029001"/>
              </p:ext>
            </p:extLst>
          </p:nvPr>
        </p:nvGraphicFramePr>
        <p:xfrm>
          <a:off x="500034" y="1772816"/>
          <a:ext cx="711996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4208" y="335699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Нерациональное использование ресурсов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4288" y="1124744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26 822 000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Цель, задачи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3" y="4294355"/>
            <a:ext cx="63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плана всех видов профилактических мероприятий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746" y="1188255"/>
            <a:ext cx="758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жителей малочисленных труднодоступных населенных пунктов качественной медицинской помощью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1" y="1256456"/>
            <a:ext cx="714380" cy="7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2841884"/>
            <a:ext cx="520174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61747" y="2388584"/>
            <a:ext cx="138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3813464"/>
            <a:ext cx="662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Достижение целевых показателей состояния здоровья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3266" y="2860335"/>
            <a:ext cx="659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пациентов и членов их семей основным симптомам ХНИЗ, навыкам оказания первой помощи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9633" y="4715271"/>
            <a:ext cx="670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Охват пациентов с ХНИЗ диспансерным наблюдением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2" y="5091290"/>
            <a:ext cx="666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охвата вакцинацией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3" y="3383555"/>
            <a:ext cx="734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выявления ЗНО на ранних стадиях, снижение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числа запущенных форм ЗНО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1492" y="5555136"/>
            <a:ext cx="664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показателей смертности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5905174"/>
            <a:ext cx="6744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числа лиц, не обследованных 2 года и более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9632" y="6314560"/>
            <a:ext cx="666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Отбор целевой группы для осмотра врачом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2" y="3324473"/>
            <a:ext cx="520174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0" y="3813464"/>
            <a:ext cx="520174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0" y="4294355"/>
            <a:ext cx="520174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2" y="4696841"/>
            <a:ext cx="520174" cy="4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7" y="5122782"/>
            <a:ext cx="485951" cy="3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0" y="5517230"/>
            <a:ext cx="481408" cy="3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2" y="5886222"/>
            <a:ext cx="481408" cy="3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2" y="6276654"/>
            <a:ext cx="481408" cy="3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image-04-03-25-12-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39406"/>
            <a:ext cx="2863460" cy="25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Ход реализации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746" y="1188255"/>
            <a:ext cx="413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Старт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01.01.2023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1844824"/>
            <a:ext cx="7586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ФАП 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Барыкино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был построен в 2021 г., имеет хорошую материально-техническую базу, укомплектован фельдшером сформирован график выездной работы в близлежащие малонаселенные пункты силами мобильного ФАП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6544" y="3933383"/>
            <a:ext cx="758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Выезд на каждый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6544" y="4774042"/>
            <a:ext cx="758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плановых ТМК с врачами-специалистами 1 раз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3714" y="5949280"/>
            <a:ext cx="758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очных консультаций 1 раз в месяц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i?id=3d713ed32a0a90afef9da3ac400f4694252b8fdb-4504662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1" y="1124745"/>
            <a:ext cx="8640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4" y="2358013"/>
            <a:ext cx="995342" cy="7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6" y="3573016"/>
            <a:ext cx="936105" cy="8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4677267"/>
            <a:ext cx="841461" cy="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0" y="5805264"/>
            <a:ext cx="759598" cy="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Основные направления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1196752"/>
            <a:ext cx="7586718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Прохождение ДОГВН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профилактических осмотров, включая ФЛГ, ММГ 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320" y="2089368"/>
            <a:ext cx="7566030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диспансерного наблюдения пациентов с ХНИЗ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937" y="2996952"/>
            <a:ext cx="7586718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выездной работы врачей-специалистов, телемедицинских консультаций врач-пациент, отбор целевой группы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893" y="4068424"/>
            <a:ext cx="7586718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рецептов в рамках льготного лекарственного обеспечения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8893" y="4941168"/>
            <a:ext cx="7586718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закрытие листа временной нетрудоспособности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5858" y="5405149"/>
            <a:ext cx="7579753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дистанционной расшифровки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ЭКГ-исследований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8893" y="6309320"/>
            <a:ext cx="7579753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проведения вакцинации населения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6" y="4821770"/>
            <a:ext cx="100842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" y="1064725"/>
            <a:ext cx="100842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9" y="2996952"/>
            <a:ext cx="1008429" cy="17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15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6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Результаты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3303797"/>
              </p:ext>
            </p:extLst>
          </p:nvPr>
        </p:nvGraphicFramePr>
        <p:xfrm>
          <a:off x="157851" y="1397000"/>
          <a:ext cx="8734629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4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C1883C-A22A-4372-9189-0D6EE7905708}"/>
              </a:ext>
            </a:extLst>
          </p:cNvPr>
          <p:cNvSpPr txBox="1"/>
          <p:nvPr/>
        </p:nvSpPr>
        <p:spPr>
          <a:xfrm>
            <a:off x="0" y="642918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kern="0" dirty="0" smtClean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Результаты проекта</a:t>
            </a:r>
            <a:endParaRPr lang="ru-RU" b="1" kern="0" dirty="0">
              <a:latin typeface="Araboto-Bold" panose="02000500000000000000" pitchFamily="2" charset="0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954FBFA1-8150-4B25-97F0-76D504CDFBD6}"/>
              </a:ext>
            </a:extLst>
          </p:cNvPr>
          <p:cNvSpPr/>
          <p:nvPr/>
        </p:nvSpPr>
        <p:spPr>
          <a:xfrm>
            <a:off x="157851" y="141742"/>
            <a:ext cx="342183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>
              <a:latin typeface="Araboto-Medium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31F3A6-6781-43D3-AC9F-B42C7A606882}"/>
              </a:ext>
            </a:extLst>
          </p:cNvPr>
          <p:cNvSpPr txBox="1"/>
          <p:nvPr/>
        </p:nvSpPr>
        <p:spPr>
          <a:xfrm>
            <a:off x="376083" y="147175"/>
            <a:ext cx="15713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cs typeface="Araboto-Medium" panose="02000500000000000000" pitchFamily="2" charset="0"/>
              </a:rPr>
              <a:t>РЕСПУБЛИКА БУРЯТИЯ</a:t>
            </a:r>
          </a:p>
        </p:txBody>
      </p:sp>
      <p:pic>
        <p:nvPicPr>
          <p:cNvPr id="9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53"/>
            <a:ext cx="500066" cy="357190"/>
          </a:xfrm>
          <a:prstGeom prst="rect">
            <a:avLst/>
          </a:prstGeom>
        </p:spPr>
      </p:pic>
      <p:sp>
        <p:nvSpPr>
          <p:cNvPr id="10" name="object 21"/>
          <p:cNvSpPr txBox="1"/>
          <p:nvPr/>
        </p:nvSpPr>
        <p:spPr>
          <a:xfrm>
            <a:off x="2786050" y="142852"/>
            <a:ext cx="142876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ctr">
              <a:spcBef>
                <a:spcPts val="83"/>
              </a:spcBef>
            </a:pP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МИНИСТЕРСТВО 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ЗДРАВООХРАНЕНИЯ 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Е</a:t>
            </a:r>
            <a:r>
              <a:rPr lang="ru-RU" sz="800" spc="26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СП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23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Л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К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-30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 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Б</a:t>
            </a:r>
            <a:r>
              <a:rPr lang="ru-RU" sz="800" spc="4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У</a:t>
            </a:r>
            <a:r>
              <a:rPr lang="ru-RU" sz="800" spc="3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Р</a:t>
            </a:r>
            <a:r>
              <a:rPr lang="ru-RU" sz="800" spc="19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r>
              <a:rPr lang="ru-RU" sz="800" spc="8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Т</a:t>
            </a:r>
            <a:r>
              <a:rPr lang="ru-RU" sz="800" spc="4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И</a:t>
            </a:r>
            <a:r>
              <a:rPr lang="ru-RU" sz="800" spc="11" dirty="0">
                <a:solidFill>
                  <a:schemeClr val="bg1">
                    <a:lumMod val="65000"/>
                  </a:schemeClr>
                </a:solidFill>
                <a:latin typeface="Araboto-Normal" panose="02000500000000000000" pitchFamily="2" charset="0"/>
                <a:ea typeface="Araboto-Normal" panose="02000500000000000000" pitchFamily="2" charset="0"/>
                <a:cs typeface="Araboto-Normal" panose="02000500000000000000" pitchFamily="2" charset="0"/>
              </a:rPr>
              <a:t>Я</a:t>
            </a:r>
            <a:endParaRPr sz="800" dirty="0">
              <a:solidFill>
                <a:schemeClr val="bg1">
                  <a:lumMod val="65000"/>
                </a:schemeClr>
              </a:solidFill>
              <a:latin typeface="Araboto-Normal" panose="02000500000000000000" pitchFamily="2" charset="0"/>
              <a:ea typeface="Araboto-Normal" panose="02000500000000000000" pitchFamily="2" charset="0"/>
              <a:cs typeface="Araboto-Normal" panose="020005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3571900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80839155"/>
              </p:ext>
            </p:extLst>
          </p:nvPr>
        </p:nvGraphicFramePr>
        <p:xfrm>
          <a:off x="376083" y="1500174"/>
          <a:ext cx="3243389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500430" y="1285860"/>
            <a:ext cx="855546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071546"/>
            <a:ext cx="178595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ДОГВН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3571900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428736"/>
            <a:ext cx="4000528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33584372"/>
              </p:ext>
            </p:extLst>
          </p:nvPr>
        </p:nvGraphicFramePr>
        <p:xfrm>
          <a:off x="4786314" y="1571612"/>
          <a:ext cx="335758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00562" y="1071546"/>
            <a:ext cx="314327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Профилактические осмотры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43900" y="1214422"/>
            <a:ext cx="857256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3786190"/>
            <a:ext cx="3214710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Углубленная диспансеризация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793067424"/>
              </p:ext>
            </p:extLst>
          </p:nvPr>
        </p:nvGraphicFramePr>
        <p:xfrm>
          <a:off x="357158" y="4429132"/>
          <a:ext cx="335758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3571868" y="4000504"/>
            <a:ext cx="857256" cy="642942"/>
          </a:xfrm>
          <a:prstGeom prst="roundRect">
            <a:avLst/>
          </a:prstGeom>
          <a:gradFill>
            <a:gsLst>
              <a:gs pos="0">
                <a:srgbClr val="1F497D">
                  <a:lumMod val="40000"/>
                  <a:lumOff val="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3786190"/>
            <a:ext cx="335758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Направлено на 2-й этап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4214818"/>
            <a:ext cx="4000528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705412497"/>
              </p:ext>
            </p:extLst>
          </p:nvPr>
        </p:nvGraphicFramePr>
        <p:xfrm>
          <a:off x="4857752" y="4357694"/>
          <a:ext cx="371477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34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709</Words>
  <Application>Microsoft Office PowerPoint</Application>
  <PresentationFormat>Экран (4:3)</PresentationFormat>
  <Paragraphs>223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ДИНАМИКИ СМЕРТНОСТИ ОТ ОСНОВНЫХ ПРИЧИН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165</cp:revision>
  <dcterms:created xsi:type="dcterms:W3CDTF">2024-01-31T01:06:19Z</dcterms:created>
  <dcterms:modified xsi:type="dcterms:W3CDTF">2025-03-04T04:34:22Z</dcterms:modified>
</cp:coreProperties>
</file>