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4123" r:id="rId2"/>
    <p:sldMasterId id="2147484136" r:id="rId3"/>
    <p:sldMasterId id="2147484150" r:id="rId4"/>
    <p:sldMasterId id="2147484163" r:id="rId5"/>
  </p:sldMasterIdLst>
  <p:notesMasterIdLst>
    <p:notesMasterId r:id="rId26"/>
  </p:notesMasterIdLst>
  <p:handoutMasterIdLst>
    <p:handoutMasterId r:id="rId27"/>
  </p:handoutMasterIdLst>
  <p:sldIdLst>
    <p:sldId id="302" r:id="rId6"/>
    <p:sldId id="1581" r:id="rId7"/>
    <p:sldId id="1584" r:id="rId8"/>
    <p:sldId id="283" r:id="rId9"/>
    <p:sldId id="307" r:id="rId10"/>
    <p:sldId id="257" r:id="rId11"/>
    <p:sldId id="258" r:id="rId12"/>
    <p:sldId id="259" r:id="rId13"/>
    <p:sldId id="1588" r:id="rId14"/>
    <p:sldId id="1572" r:id="rId15"/>
    <p:sldId id="1585" r:id="rId16"/>
    <p:sldId id="1586" r:id="rId17"/>
    <p:sldId id="1587" r:id="rId18"/>
    <p:sldId id="260" r:id="rId19"/>
    <p:sldId id="1563" r:id="rId20"/>
    <p:sldId id="1567" r:id="rId21"/>
    <p:sldId id="1579" r:id="rId22"/>
    <p:sldId id="1580" r:id="rId23"/>
    <p:sldId id="285" r:id="rId24"/>
    <p:sldId id="271" r:id="rId25"/>
  </p:sldIdLst>
  <p:sldSz cx="9144000" cy="5143500" type="screen16x9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408182" algn="l" rtl="0" fontAlgn="base">
      <a:spcBef>
        <a:spcPct val="0"/>
      </a:spcBef>
      <a:spcAft>
        <a:spcPct val="0"/>
      </a:spcAft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816364" algn="l" rtl="0" fontAlgn="base">
      <a:spcBef>
        <a:spcPct val="0"/>
      </a:spcBef>
      <a:spcAft>
        <a:spcPct val="0"/>
      </a:spcAft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224546" algn="l" rtl="0" fontAlgn="base">
      <a:spcBef>
        <a:spcPct val="0"/>
      </a:spcBef>
      <a:spcAft>
        <a:spcPct val="0"/>
      </a:spcAft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1632728" algn="l" rtl="0" fontAlgn="base">
      <a:spcBef>
        <a:spcPct val="0"/>
      </a:spcBef>
      <a:spcAft>
        <a:spcPct val="0"/>
      </a:spcAft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040911" algn="l" defTabSz="816364" rtl="0" eaLnBrk="1" latinLnBrk="0" hangingPunct="1"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2449093" algn="l" defTabSz="816364" rtl="0" eaLnBrk="1" latinLnBrk="0" hangingPunct="1"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2857275" algn="l" defTabSz="816364" rtl="0" eaLnBrk="1" latinLnBrk="0" hangingPunct="1"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3265457" algn="l" defTabSz="816364" rtl="0" eaLnBrk="1" latinLnBrk="0" hangingPunct="1"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A8DB30A-8369-49AA-B3AE-63821365769C}">
          <p14:sldIdLst>
            <p14:sldId id="302"/>
            <p14:sldId id="1581"/>
            <p14:sldId id="1584"/>
            <p14:sldId id="283"/>
            <p14:sldId id="307"/>
            <p14:sldId id="257"/>
            <p14:sldId id="258"/>
            <p14:sldId id="259"/>
            <p14:sldId id="1588"/>
            <p14:sldId id="1572"/>
            <p14:sldId id="1585"/>
            <p14:sldId id="1586"/>
            <p14:sldId id="1587"/>
            <p14:sldId id="260"/>
            <p14:sldId id="1563"/>
            <p14:sldId id="1567"/>
            <p14:sldId id="1579"/>
            <p14:sldId id="1580"/>
            <p14:sldId id="285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лиева Гульнара Азаматовна" initials="АГ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CC00"/>
    <a:srgbClr val="CCFF99"/>
    <a:srgbClr val="FFCCCC"/>
    <a:srgbClr val="009900"/>
    <a:srgbClr val="CCFFCC"/>
    <a:srgbClr val="0000FF"/>
    <a:srgbClr val="FFFFCD"/>
    <a:srgbClr val="98E7E5"/>
    <a:srgbClr val="FFFF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8" autoAdjust="0"/>
    <p:restoredTop sz="96374" autoAdjust="0"/>
  </p:normalViewPr>
  <p:slideViewPr>
    <p:cSldViewPr>
      <p:cViewPr varScale="1">
        <p:scale>
          <a:sx n="91" d="100"/>
          <a:sy n="91" d="100"/>
        </p:scale>
        <p:origin x="858" y="78"/>
      </p:cViewPr>
      <p:guideLst>
        <p:guide orient="horz" pos="2161"/>
        <p:guide pos="3841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16"/>
    </p:cViewPr>
  </p:sorterViewPr>
  <p:notesViewPr>
    <p:cSldViewPr>
      <p:cViewPr varScale="1">
        <p:scale>
          <a:sx n="114" d="100"/>
          <a:sy n="114" d="100"/>
        </p:scale>
        <p:origin x="208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928AD5-1D98-472A-B950-544B0B93CC54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ED590F59-3E56-42BF-93B9-6FE4B4289BD2}">
      <dgm:prSet phldrT="[Текст]" custT="1"/>
      <dgm:spPr/>
      <dgm:t>
        <a:bodyPr/>
        <a:lstStyle/>
        <a:p>
          <a:r>
            <a:rPr lang="ru-RU" sz="2800" dirty="0"/>
            <a:t>Прием врача-терапевта</a:t>
          </a:r>
        </a:p>
      </dgm:t>
    </dgm:pt>
    <dgm:pt modelId="{4BAABF5A-9B51-4267-A7E6-7B36F9FC3A97}" type="parTrans" cxnId="{F85E3AA0-D888-43F0-BC7D-795AE3EF56C8}">
      <dgm:prSet/>
      <dgm:spPr/>
      <dgm:t>
        <a:bodyPr/>
        <a:lstStyle/>
        <a:p>
          <a:endParaRPr lang="ru-RU"/>
        </a:p>
      </dgm:t>
    </dgm:pt>
    <dgm:pt modelId="{936901A0-C9A5-4A40-B8B9-C8062D7FE40B}" type="sibTrans" cxnId="{F85E3AA0-D888-43F0-BC7D-795AE3EF56C8}">
      <dgm:prSet/>
      <dgm:spPr/>
      <dgm:t>
        <a:bodyPr/>
        <a:lstStyle/>
        <a:p>
          <a:endParaRPr lang="ru-RU"/>
        </a:p>
      </dgm:t>
    </dgm:pt>
    <dgm:pt modelId="{05CE42A1-8478-4F1D-9D1C-4D756387F46C}">
      <dgm:prSet phldrT="[Текст]" custT="1"/>
      <dgm:spPr/>
      <dgm:t>
        <a:bodyPr/>
        <a:lstStyle/>
        <a:p>
          <a:r>
            <a:rPr lang="ru-RU" sz="4000" b="1" dirty="0"/>
            <a:t>ЦАОП</a:t>
          </a:r>
        </a:p>
      </dgm:t>
    </dgm:pt>
    <dgm:pt modelId="{561AA290-1E37-4C86-90E6-CEE9D485167C}" type="parTrans" cxnId="{44AAB672-F774-4ED9-8C68-6DBF5B7FA886}">
      <dgm:prSet/>
      <dgm:spPr/>
      <dgm:t>
        <a:bodyPr/>
        <a:lstStyle/>
        <a:p>
          <a:endParaRPr lang="ru-RU"/>
        </a:p>
      </dgm:t>
    </dgm:pt>
    <dgm:pt modelId="{4218A92A-BCE4-4C6B-B4E4-B55B00E36E70}" type="sibTrans" cxnId="{44AAB672-F774-4ED9-8C68-6DBF5B7FA886}">
      <dgm:prSet/>
      <dgm:spPr/>
      <dgm:t>
        <a:bodyPr/>
        <a:lstStyle/>
        <a:p>
          <a:endParaRPr lang="ru-RU"/>
        </a:p>
      </dgm:t>
    </dgm:pt>
    <dgm:pt modelId="{E6EB30D8-9D86-4935-9226-43F71928B878}">
      <dgm:prSet phldrT="[Текст]" custT="1"/>
      <dgm:spPr/>
      <dgm:t>
        <a:bodyPr/>
        <a:lstStyle/>
        <a:p>
          <a:r>
            <a:rPr lang="ru-RU" sz="2800" dirty="0"/>
            <a:t>ГАУЗ РКОД МЗ РБ</a:t>
          </a:r>
        </a:p>
      </dgm:t>
    </dgm:pt>
    <dgm:pt modelId="{CC21E4F2-8B5B-4734-AC9E-C13FBF8DD97D}" type="parTrans" cxnId="{D50DDAAA-52E2-4200-9BFC-C3A5738BE96F}">
      <dgm:prSet/>
      <dgm:spPr/>
      <dgm:t>
        <a:bodyPr/>
        <a:lstStyle/>
        <a:p>
          <a:endParaRPr lang="ru-RU"/>
        </a:p>
      </dgm:t>
    </dgm:pt>
    <dgm:pt modelId="{AD17D75E-C5EB-4231-904B-2A07B0FC2A0B}" type="sibTrans" cxnId="{D50DDAAA-52E2-4200-9BFC-C3A5738BE96F}">
      <dgm:prSet/>
      <dgm:spPr/>
      <dgm:t>
        <a:bodyPr/>
        <a:lstStyle/>
        <a:p>
          <a:endParaRPr lang="ru-RU"/>
        </a:p>
      </dgm:t>
    </dgm:pt>
    <dgm:pt modelId="{64371725-E364-4F5C-9BD4-5EBB051CAA39}" type="pres">
      <dgm:prSet presAssocID="{8B928AD5-1D98-472A-B950-544B0B93CC54}" presName="CompostProcess" presStyleCnt="0">
        <dgm:presLayoutVars>
          <dgm:dir/>
          <dgm:resizeHandles val="exact"/>
        </dgm:presLayoutVars>
      </dgm:prSet>
      <dgm:spPr/>
    </dgm:pt>
    <dgm:pt modelId="{2ABA7F39-4FC8-4DF6-A5CB-22B47A927771}" type="pres">
      <dgm:prSet presAssocID="{8B928AD5-1D98-472A-B950-544B0B93CC54}" presName="arrow" presStyleLbl="bgShp" presStyleIdx="0" presStyleCnt="1"/>
      <dgm:spPr/>
    </dgm:pt>
    <dgm:pt modelId="{7272B072-417F-4E3A-953B-77F6C9A0250F}" type="pres">
      <dgm:prSet presAssocID="{8B928AD5-1D98-472A-B950-544B0B93CC54}" presName="linearProcess" presStyleCnt="0"/>
      <dgm:spPr/>
    </dgm:pt>
    <dgm:pt modelId="{410CDF9D-B428-416F-8FD3-A06831D360DF}" type="pres">
      <dgm:prSet presAssocID="{ED590F59-3E56-42BF-93B9-6FE4B4289BD2}" presName="textNode" presStyleLbl="node1" presStyleIdx="0" presStyleCnt="3">
        <dgm:presLayoutVars>
          <dgm:bulletEnabled val="1"/>
        </dgm:presLayoutVars>
      </dgm:prSet>
      <dgm:spPr/>
    </dgm:pt>
    <dgm:pt modelId="{8C3BAF79-17C7-47B3-AED5-EC94FE6E4905}" type="pres">
      <dgm:prSet presAssocID="{936901A0-C9A5-4A40-B8B9-C8062D7FE40B}" presName="sibTrans" presStyleCnt="0"/>
      <dgm:spPr/>
    </dgm:pt>
    <dgm:pt modelId="{CA849482-08F0-4B6D-9374-2FA1E98D321E}" type="pres">
      <dgm:prSet presAssocID="{05CE42A1-8478-4F1D-9D1C-4D756387F46C}" presName="textNode" presStyleLbl="node1" presStyleIdx="1" presStyleCnt="3">
        <dgm:presLayoutVars>
          <dgm:bulletEnabled val="1"/>
        </dgm:presLayoutVars>
      </dgm:prSet>
      <dgm:spPr/>
    </dgm:pt>
    <dgm:pt modelId="{FDBB4E11-25DA-4B67-BF50-298486C61E79}" type="pres">
      <dgm:prSet presAssocID="{4218A92A-BCE4-4C6B-B4E4-B55B00E36E70}" presName="sibTrans" presStyleCnt="0"/>
      <dgm:spPr/>
    </dgm:pt>
    <dgm:pt modelId="{2EAE3A08-AD16-42B2-A4B3-EF619A57AE34}" type="pres">
      <dgm:prSet presAssocID="{E6EB30D8-9D86-4935-9226-43F71928B878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9ED77800-2AF2-4E33-9109-6FE2217897E8}" type="presOf" srcId="{8B928AD5-1D98-472A-B950-544B0B93CC54}" destId="{64371725-E364-4F5C-9BD4-5EBB051CAA39}" srcOrd="0" destOrd="0" presId="urn:microsoft.com/office/officeart/2005/8/layout/hProcess9"/>
    <dgm:cxn modelId="{1900252A-1E53-4C87-8CC5-3EE879893ACA}" type="presOf" srcId="{05CE42A1-8478-4F1D-9D1C-4D756387F46C}" destId="{CA849482-08F0-4B6D-9374-2FA1E98D321E}" srcOrd="0" destOrd="0" presId="urn:microsoft.com/office/officeart/2005/8/layout/hProcess9"/>
    <dgm:cxn modelId="{DD0B0B2F-BC82-4E20-A538-1B078DBD626D}" type="presOf" srcId="{ED590F59-3E56-42BF-93B9-6FE4B4289BD2}" destId="{410CDF9D-B428-416F-8FD3-A06831D360DF}" srcOrd="0" destOrd="0" presId="urn:microsoft.com/office/officeart/2005/8/layout/hProcess9"/>
    <dgm:cxn modelId="{44AAB672-F774-4ED9-8C68-6DBF5B7FA886}" srcId="{8B928AD5-1D98-472A-B950-544B0B93CC54}" destId="{05CE42A1-8478-4F1D-9D1C-4D756387F46C}" srcOrd="1" destOrd="0" parTransId="{561AA290-1E37-4C86-90E6-CEE9D485167C}" sibTransId="{4218A92A-BCE4-4C6B-B4E4-B55B00E36E70}"/>
    <dgm:cxn modelId="{2AB2029E-0DB7-490B-9630-3942BDF52E72}" type="presOf" srcId="{E6EB30D8-9D86-4935-9226-43F71928B878}" destId="{2EAE3A08-AD16-42B2-A4B3-EF619A57AE34}" srcOrd="0" destOrd="0" presId="urn:microsoft.com/office/officeart/2005/8/layout/hProcess9"/>
    <dgm:cxn modelId="{F85E3AA0-D888-43F0-BC7D-795AE3EF56C8}" srcId="{8B928AD5-1D98-472A-B950-544B0B93CC54}" destId="{ED590F59-3E56-42BF-93B9-6FE4B4289BD2}" srcOrd="0" destOrd="0" parTransId="{4BAABF5A-9B51-4267-A7E6-7B36F9FC3A97}" sibTransId="{936901A0-C9A5-4A40-B8B9-C8062D7FE40B}"/>
    <dgm:cxn modelId="{D50DDAAA-52E2-4200-9BFC-C3A5738BE96F}" srcId="{8B928AD5-1D98-472A-B950-544B0B93CC54}" destId="{E6EB30D8-9D86-4935-9226-43F71928B878}" srcOrd="2" destOrd="0" parTransId="{CC21E4F2-8B5B-4734-AC9E-C13FBF8DD97D}" sibTransId="{AD17D75E-C5EB-4231-904B-2A07B0FC2A0B}"/>
    <dgm:cxn modelId="{D25B0520-2CA5-4973-BACB-BFEAA239757D}" type="presParOf" srcId="{64371725-E364-4F5C-9BD4-5EBB051CAA39}" destId="{2ABA7F39-4FC8-4DF6-A5CB-22B47A927771}" srcOrd="0" destOrd="0" presId="urn:microsoft.com/office/officeart/2005/8/layout/hProcess9"/>
    <dgm:cxn modelId="{08DB20A2-C2DB-4EA5-A89B-5D92C3FB9E84}" type="presParOf" srcId="{64371725-E364-4F5C-9BD4-5EBB051CAA39}" destId="{7272B072-417F-4E3A-953B-77F6C9A0250F}" srcOrd="1" destOrd="0" presId="urn:microsoft.com/office/officeart/2005/8/layout/hProcess9"/>
    <dgm:cxn modelId="{2705304B-CBBE-4180-85A7-09A2EB4753CE}" type="presParOf" srcId="{7272B072-417F-4E3A-953B-77F6C9A0250F}" destId="{410CDF9D-B428-416F-8FD3-A06831D360DF}" srcOrd="0" destOrd="0" presId="urn:microsoft.com/office/officeart/2005/8/layout/hProcess9"/>
    <dgm:cxn modelId="{FB2BE996-6068-434A-88DA-73464FDF7272}" type="presParOf" srcId="{7272B072-417F-4E3A-953B-77F6C9A0250F}" destId="{8C3BAF79-17C7-47B3-AED5-EC94FE6E4905}" srcOrd="1" destOrd="0" presId="urn:microsoft.com/office/officeart/2005/8/layout/hProcess9"/>
    <dgm:cxn modelId="{60FA56AF-542E-4FA6-A0BE-16F082580BFA}" type="presParOf" srcId="{7272B072-417F-4E3A-953B-77F6C9A0250F}" destId="{CA849482-08F0-4B6D-9374-2FA1E98D321E}" srcOrd="2" destOrd="0" presId="urn:microsoft.com/office/officeart/2005/8/layout/hProcess9"/>
    <dgm:cxn modelId="{E911F658-8419-41A8-AECB-B60EE60E5FEC}" type="presParOf" srcId="{7272B072-417F-4E3A-953B-77F6C9A0250F}" destId="{FDBB4E11-25DA-4B67-BF50-298486C61E79}" srcOrd="3" destOrd="0" presId="urn:microsoft.com/office/officeart/2005/8/layout/hProcess9"/>
    <dgm:cxn modelId="{F7288807-56AB-493A-BF2C-B0EBE7ADA4AC}" type="presParOf" srcId="{7272B072-417F-4E3A-953B-77F6C9A0250F}" destId="{2EAE3A08-AD16-42B2-A4B3-EF619A57AE3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A7F39-4FC8-4DF6-A5CB-22B47A927771}">
      <dsp:nvSpPr>
        <dsp:cNvPr id="0" name=""/>
        <dsp:cNvSpPr/>
      </dsp:nvSpPr>
      <dsp:spPr>
        <a:xfrm>
          <a:off x="617219" y="0"/>
          <a:ext cx="6995160" cy="339407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CDF9D-B428-416F-8FD3-A06831D360DF}">
      <dsp:nvSpPr>
        <dsp:cNvPr id="0" name=""/>
        <dsp:cNvSpPr/>
      </dsp:nvSpPr>
      <dsp:spPr>
        <a:xfrm>
          <a:off x="0" y="1018222"/>
          <a:ext cx="2468880" cy="13576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Прием врача-терапевта</a:t>
          </a:r>
        </a:p>
      </dsp:txBody>
      <dsp:txXfrm>
        <a:off x="66274" y="1084496"/>
        <a:ext cx="2336332" cy="1225082"/>
      </dsp:txXfrm>
    </dsp:sp>
    <dsp:sp modelId="{CA849482-08F0-4B6D-9374-2FA1E98D321E}">
      <dsp:nvSpPr>
        <dsp:cNvPr id="0" name=""/>
        <dsp:cNvSpPr/>
      </dsp:nvSpPr>
      <dsp:spPr>
        <a:xfrm>
          <a:off x="2880359" y="1018222"/>
          <a:ext cx="2468880" cy="13576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1" kern="1200" dirty="0"/>
            <a:t>ЦАОП</a:t>
          </a:r>
        </a:p>
      </dsp:txBody>
      <dsp:txXfrm>
        <a:off x="2946633" y="1084496"/>
        <a:ext cx="2336332" cy="1225082"/>
      </dsp:txXfrm>
    </dsp:sp>
    <dsp:sp modelId="{2EAE3A08-AD16-42B2-A4B3-EF619A57AE34}">
      <dsp:nvSpPr>
        <dsp:cNvPr id="0" name=""/>
        <dsp:cNvSpPr/>
      </dsp:nvSpPr>
      <dsp:spPr>
        <a:xfrm>
          <a:off x="5760720" y="1018222"/>
          <a:ext cx="2468880" cy="13576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ГАУЗ РКОД МЗ РБ</a:t>
          </a:r>
        </a:p>
      </dsp:txBody>
      <dsp:txXfrm>
        <a:off x="5826994" y="1084496"/>
        <a:ext cx="2336332" cy="1225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" y="1"/>
            <a:ext cx="4301809" cy="339884"/>
          </a:xfrm>
          <a:prstGeom prst="rect">
            <a:avLst/>
          </a:prstGeom>
        </p:spPr>
        <p:txBody>
          <a:bodyPr vert="horz" lIns="90872" tIns="45438" rIns="90872" bIns="4543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254" y="1"/>
            <a:ext cx="4301807" cy="339884"/>
          </a:xfrm>
          <a:prstGeom prst="rect">
            <a:avLst/>
          </a:prstGeom>
        </p:spPr>
        <p:txBody>
          <a:bodyPr vert="horz" lIns="90872" tIns="45438" rIns="90872" bIns="4543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06.04.2022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1" y="6456219"/>
            <a:ext cx="4301809" cy="339884"/>
          </a:xfrm>
          <a:prstGeom prst="rect">
            <a:avLst/>
          </a:prstGeom>
        </p:spPr>
        <p:txBody>
          <a:bodyPr vert="horz" lIns="90872" tIns="45438" rIns="90872" bIns="4543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254" y="6456219"/>
            <a:ext cx="4301807" cy="339884"/>
          </a:xfrm>
          <a:prstGeom prst="rect">
            <a:avLst/>
          </a:prstGeom>
        </p:spPr>
        <p:txBody>
          <a:bodyPr vert="horz" lIns="90872" tIns="45438" rIns="90872" bIns="4543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FB5F-C8A9-4B74-893F-FD3837F1F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1577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" y="1"/>
            <a:ext cx="4301809" cy="339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872" tIns="45438" rIns="90872" bIns="454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254" y="1"/>
            <a:ext cx="4301807" cy="339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872" tIns="45438" rIns="90872" bIns="454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r>
              <a:rPr lang="ru-RU"/>
              <a:t>06.04.2022</a:t>
            </a:r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7163" y="509588"/>
            <a:ext cx="4532312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456" y="3228907"/>
            <a:ext cx="7941310" cy="30589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872" tIns="45438" rIns="90872" bIns="454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" y="6456219"/>
            <a:ext cx="4301809" cy="339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872" tIns="45438" rIns="90872" bIns="4543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254" y="6456219"/>
            <a:ext cx="4301807" cy="339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872" tIns="45438" rIns="90872" bIns="4543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A0EA824A-ECAA-4660-A371-1DD77E95C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930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08182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816364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224546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63272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040911" algn="l" defTabSz="81636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449093" algn="l" defTabSz="81636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857275" algn="l" defTabSz="81636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265457" algn="l" defTabSz="81636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66BF9-5627-41C4-BA97-A08BAA7677E9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8993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06.04.2022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04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06.04.2022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90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06.04.2022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606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173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PlaceHolder 1"/>
          <p:cNvSpPr>
            <a:spLocks noGrp="1"/>
          </p:cNvSpPr>
          <p:nvPr>
            <p:ph type="title"/>
          </p:nvPr>
        </p:nvSpPr>
        <p:spPr>
          <a:xfrm>
            <a:off x="457200" y="206010"/>
            <a:ext cx="8229240" cy="8569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744" name="PlaceHolder 2"/>
          <p:cNvSpPr>
            <a:spLocks noGrp="1"/>
          </p:cNvSpPr>
          <p:nvPr>
            <p:ph type="subTitle"/>
          </p:nvPr>
        </p:nvSpPr>
        <p:spPr>
          <a:xfrm>
            <a:off x="457200" y="1200150"/>
            <a:ext cx="8229240" cy="339417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3200" b="0" strike="noStrike" spc="-1">
                <a:latin typeface="Arial"/>
              </a:rPr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03549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PlaceHolder 1"/>
          <p:cNvSpPr>
            <a:spLocks noGrp="1"/>
          </p:cNvSpPr>
          <p:nvPr>
            <p:ph type="title"/>
          </p:nvPr>
        </p:nvSpPr>
        <p:spPr>
          <a:xfrm>
            <a:off x="457200" y="206010"/>
            <a:ext cx="8229240" cy="8569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746" name="PlaceHolder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240" cy="339417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9545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PlaceHolder 1"/>
          <p:cNvSpPr>
            <a:spLocks noGrp="1"/>
          </p:cNvSpPr>
          <p:nvPr>
            <p:ph type="title"/>
          </p:nvPr>
        </p:nvSpPr>
        <p:spPr>
          <a:xfrm>
            <a:off x="457200" y="206010"/>
            <a:ext cx="8229240" cy="8569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748" name="PlaceHolder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4015800" cy="339417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749" name="PlaceHolder 3"/>
          <p:cNvSpPr>
            <a:spLocks noGrp="1"/>
          </p:cNvSpPr>
          <p:nvPr>
            <p:ph type="body"/>
          </p:nvPr>
        </p:nvSpPr>
        <p:spPr>
          <a:xfrm>
            <a:off x="4674240" y="1200150"/>
            <a:ext cx="4015800" cy="339417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01381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PlaceHolder 1"/>
          <p:cNvSpPr>
            <a:spLocks noGrp="1"/>
          </p:cNvSpPr>
          <p:nvPr>
            <p:ph type="title"/>
          </p:nvPr>
        </p:nvSpPr>
        <p:spPr>
          <a:xfrm>
            <a:off x="457200" y="206010"/>
            <a:ext cx="8229240" cy="8569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83618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PlaceHolder 1"/>
          <p:cNvSpPr>
            <a:spLocks noGrp="1"/>
          </p:cNvSpPr>
          <p:nvPr>
            <p:ph type="subTitle"/>
          </p:nvPr>
        </p:nvSpPr>
        <p:spPr>
          <a:xfrm>
            <a:off x="457200" y="206010"/>
            <a:ext cx="8229240" cy="3973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3200" b="0" strike="noStrike" spc="-1">
                <a:latin typeface="Arial"/>
              </a:rPr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951166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PlaceHolder 1"/>
          <p:cNvSpPr>
            <a:spLocks noGrp="1"/>
          </p:cNvSpPr>
          <p:nvPr>
            <p:ph type="title"/>
          </p:nvPr>
        </p:nvSpPr>
        <p:spPr>
          <a:xfrm>
            <a:off x="457200" y="206010"/>
            <a:ext cx="8229240" cy="8569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753" name="PlaceHolder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754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755" name="PlaceHolder 4"/>
          <p:cNvSpPr>
            <a:spLocks noGrp="1"/>
          </p:cNvSpPr>
          <p:nvPr>
            <p:ph type="body"/>
          </p:nvPr>
        </p:nvSpPr>
        <p:spPr>
          <a:xfrm>
            <a:off x="4674240" y="1200150"/>
            <a:ext cx="4015800" cy="339417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49902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PlaceHolder 1"/>
          <p:cNvSpPr>
            <a:spLocks noGrp="1"/>
          </p:cNvSpPr>
          <p:nvPr>
            <p:ph type="title"/>
          </p:nvPr>
        </p:nvSpPr>
        <p:spPr>
          <a:xfrm>
            <a:off x="457200" y="206010"/>
            <a:ext cx="8229240" cy="8569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757" name="PlaceHolder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4015800" cy="339417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758" name="PlaceHolder 3"/>
          <p:cNvSpPr>
            <a:spLocks noGrp="1"/>
          </p:cNvSpPr>
          <p:nvPr>
            <p:ph type="body"/>
          </p:nvPr>
        </p:nvSpPr>
        <p:spPr>
          <a:xfrm>
            <a:off x="4674240" y="120015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759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2646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06.04.2022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870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PlaceHolder 1"/>
          <p:cNvSpPr>
            <a:spLocks noGrp="1"/>
          </p:cNvSpPr>
          <p:nvPr>
            <p:ph type="title"/>
          </p:nvPr>
        </p:nvSpPr>
        <p:spPr>
          <a:xfrm>
            <a:off x="457200" y="206010"/>
            <a:ext cx="8229240" cy="8569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761" name="PlaceHolder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762" name="PlaceHolder 3"/>
          <p:cNvSpPr>
            <a:spLocks noGrp="1"/>
          </p:cNvSpPr>
          <p:nvPr>
            <p:ph type="body"/>
          </p:nvPr>
        </p:nvSpPr>
        <p:spPr>
          <a:xfrm>
            <a:off x="4674240" y="120015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763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6275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PlaceHolder 1"/>
          <p:cNvSpPr>
            <a:spLocks noGrp="1"/>
          </p:cNvSpPr>
          <p:nvPr>
            <p:ph type="title"/>
          </p:nvPr>
        </p:nvSpPr>
        <p:spPr>
          <a:xfrm>
            <a:off x="457200" y="206010"/>
            <a:ext cx="8229240" cy="8569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765" name="PlaceHolder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24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766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17251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PlaceHolder 1"/>
          <p:cNvSpPr>
            <a:spLocks noGrp="1"/>
          </p:cNvSpPr>
          <p:nvPr>
            <p:ph type="title"/>
          </p:nvPr>
        </p:nvSpPr>
        <p:spPr>
          <a:xfrm>
            <a:off x="457200" y="206010"/>
            <a:ext cx="8229240" cy="8569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768" name="PlaceHolder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769" name="PlaceHolder 3"/>
          <p:cNvSpPr>
            <a:spLocks noGrp="1"/>
          </p:cNvSpPr>
          <p:nvPr>
            <p:ph type="body"/>
          </p:nvPr>
        </p:nvSpPr>
        <p:spPr>
          <a:xfrm>
            <a:off x="4674240" y="120015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770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771" name="PlaceHolder 5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40651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PlaceHolder 1"/>
          <p:cNvSpPr>
            <a:spLocks noGrp="1"/>
          </p:cNvSpPr>
          <p:nvPr>
            <p:ph type="title"/>
          </p:nvPr>
        </p:nvSpPr>
        <p:spPr>
          <a:xfrm>
            <a:off x="457200" y="206010"/>
            <a:ext cx="8229240" cy="8569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773" name="PlaceHolder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26496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774" name="PlaceHolder 3"/>
          <p:cNvSpPr>
            <a:spLocks noGrp="1"/>
          </p:cNvSpPr>
          <p:nvPr>
            <p:ph type="body"/>
          </p:nvPr>
        </p:nvSpPr>
        <p:spPr>
          <a:xfrm>
            <a:off x="3239640" y="1200150"/>
            <a:ext cx="26496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775" name="PlaceHolder 4"/>
          <p:cNvSpPr>
            <a:spLocks noGrp="1"/>
          </p:cNvSpPr>
          <p:nvPr>
            <p:ph type="body"/>
          </p:nvPr>
        </p:nvSpPr>
        <p:spPr>
          <a:xfrm>
            <a:off x="6022080" y="1200150"/>
            <a:ext cx="26496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776" name="PlaceHolder 5"/>
          <p:cNvSpPr>
            <a:spLocks noGrp="1"/>
          </p:cNvSpPr>
          <p:nvPr>
            <p:ph type="body"/>
          </p:nvPr>
        </p:nvSpPr>
        <p:spPr>
          <a:xfrm>
            <a:off x="6022080" y="2973240"/>
            <a:ext cx="26496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777" name="PlaceHolder 6"/>
          <p:cNvSpPr>
            <a:spLocks noGrp="1"/>
          </p:cNvSpPr>
          <p:nvPr>
            <p:ph type="body"/>
          </p:nvPr>
        </p:nvSpPr>
        <p:spPr>
          <a:xfrm>
            <a:off x="3239640" y="2973240"/>
            <a:ext cx="26496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778" name="PlaceHolder 7"/>
          <p:cNvSpPr>
            <a:spLocks noGrp="1"/>
          </p:cNvSpPr>
          <p:nvPr>
            <p:ph type="body"/>
          </p:nvPr>
        </p:nvSpPr>
        <p:spPr>
          <a:xfrm>
            <a:off x="457200" y="2973240"/>
            <a:ext cx="26496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24446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120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PlaceHolder 1"/>
          <p:cNvSpPr>
            <a:spLocks noGrp="1"/>
          </p:cNvSpPr>
          <p:nvPr>
            <p:ph type="title"/>
          </p:nvPr>
        </p:nvSpPr>
        <p:spPr>
          <a:xfrm>
            <a:off x="457200" y="206010"/>
            <a:ext cx="8229240" cy="8569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744" name="PlaceHolder 2"/>
          <p:cNvSpPr>
            <a:spLocks noGrp="1"/>
          </p:cNvSpPr>
          <p:nvPr>
            <p:ph type="subTitle"/>
          </p:nvPr>
        </p:nvSpPr>
        <p:spPr>
          <a:xfrm>
            <a:off x="457200" y="1200150"/>
            <a:ext cx="8229240" cy="339417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3200" b="0" strike="noStrike" spc="-1">
                <a:latin typeface="Arial"/>
              </a:rPr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39008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PlaceHolder 1"/>
          <p:cNvSpPr>
            <a:spLocks noGrp="1"/>
          </p:cNvSpPr>
          <p:nvPr>
            <p:ph type="title"/>
          </p:nvPr>
        </p:nvSpPr>
        <p:spPr>
          <a:xfrm>
            <a:off x="457200" y="206010"/>
            <a:ext cx="8229240" cy="8569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746" name="PlaceHolder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240" cy="339417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19275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PlaceHolder 1"/>
          <p:cNvSpPr>
            <a:spLocks noGrp="1"/>
          </p:cNvSpPr>
          <p:nvPr>
            <p:ph type="title"/>
          </p:nvPr>
        </p:nvSpPr>
        <p:spPr>
          <a:xfrm>
            <a:off x="457200" y="206010"/>
            <a:ext cx="8229240" cy="8569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748" name="PlaceHolder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4015800" cy="339417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749" name="PlaceHolder 3"/>
          <p:cNvSpPr>
            <a:spLocks noGrp="1"/>
          </p:cNvSpPr>
          <p:nvPr>
            <p:ph type="body"/>
          </p:nvPr>
        </p:nvSpPr>
        <p:spPr>
          <a:xfrm>
            <a:off x="4674240" y="1200150"/>
            <a:ext cx="4015800" cy="339417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587052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PlaceHolder 1"/>
          <p:cNvSpPr>
            <a:spLocks noGrp="1"/>
          </p:cNvSpPr>
          <p:nvPr>
            <p:ph type="title"/>
          </p:nvPr>
        </p:nvSpPr>
        <p:spPr>
          <a:xfrm>
            <a:off x="457200" y="206010"/>
            <a:ext cx="8229240" cy="8569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556433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PlaceHolder 1"/>
          <p:cNvSpPr>
            <a:spLocks noGrp="1"/>
          </p:cNvSpPr>
          <p:nvPr>
            <p:ph type="subTitle"/>
          </p:nvPr>
        </p:nvSpPr>
        <p:spPr>
          <a:xfrm>
            <a:off x="457200" y="206010"/>
            <a:ext cx="8229240" cy="3973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3200" b="0" strike="noStrike" spc="-1">
                <a:latin typeface="Arial"/>
              </a:rPr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7034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75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3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54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72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91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909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2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4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06.04.2022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7001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PlaceHolder 1"/>
          <p:cNvSpPr>
            <a:spLocks noGrp="1"/>
          </p:cNvSpPr>
          <p:nvPr>
            <p:ph type="title"/>
          </p:nvPr>
        </p:nvSpPr>
        <p:spPr>
          <a:xfrm>
            <a:off x="457200" y="206010"/>
            <a:ext cx="8229240" cy="8569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753" name="PlaceHolder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754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755" name="PlaceHolder 4"/>
          <p:cNvSpPr>
            <a:spLocks noGrp="1"/>
          </p:cNvSpPr>
          <p:nvPr>
            <p:ph type="body"/>
          </p:nvPr>
        </p:nvSpPr>
        <p:spPr>
          <a:xfrm>
            <a:off x="4674240" y="1200150"/>
            <a:ext cx="4015800" cy="339417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95896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PlaceHolder 1"/>
          <p:cNvSpPr>
            <a:spLocks noGrp="1"/>
          </p:cNvSpPr>
          <p:nvPr>
            <p:ph type="title"/>
          </p:nvPr>
        </p:nvSpPr>
        <p:spPr>
          <a:xfrm>
            <a:off x="457200" y="206010"/>
            <a:ext cx="8229240" cy="8569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757" name="PlaceHolder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4015800" cy="339417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758" name="PlaceHolder 3"/>
          <p:cNvSpPr>
            <a:spLocks noGrp="1"/>
          </p:cNvSpPr>
          <p:nvPr>
            <p:ph type="body"/>
          </p:nvPr>
        </p:nvSpPr>
        <p:spPr>
          <a:xfrm>
            <a:off x="4674240" y="120015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759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338346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PlaceHolder 1"/>
          <p:cNvSpPr>
            <a:spLocks noGrp="1"/>
          </p:cNvSpPr>
          <p:nvPr>
            <p:ph type="title"/>
          </p:nvPr>
        </p:nvSpPr>
        <p:spPr>
          <a:xfrm>
            <a:off x="457200" y="206010"/>
            <a:ext cx="8229240" cy="8569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761" name="PlaceHolder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762" name="PlaceHolder 3"/>
          <p:cNvSpPr>
            <a:spLocks noGrp="1"/>
          </p:cNvSpPr>
          <p:nvPr>
            <p:ph type="body"/>
          </p:nvPr>
        </p:nvSpPr>
        <p:spPr>
          <a:xfrm>
            <a:off x="4674240" y="120015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763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13223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PlaceHolder 1"/>
          <p:cNvSpPr>
            <a:spLocks noGrp="1"/>
          </p:cNvSpPr>
          <p:nvPr>
            <p:ph type="title"/>
          </p:nvPr>
        </p:nvSpPr>
        <p:spPr>
          <a:xfrm>
            <a:off x="457200" y="206010"/>
            <a:ext cx="8229240" cy="8569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765" name="PlaceHolder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24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766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579681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PlaceHolder 1"/>
          <p:cNvSpPr>
            <a:spLocks noGrp="1"/>
          </p:cNvSpPr>
          <p:nvPr>
            <p:ph type="title"/>
          </p:nvPr>
        </p:nvSpPr>
        <p:spPr>
          <a:xfrm>
            <a:off x="457200" y="206010"/>
            <a:ext cx="8229240" cy="8569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768" name="PlaceHolder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769" name="PlaceHolder 3"/>
          <p:cNvSpPr>
            <a:spLocks noGrp="1"/>
          </p:cNvSpPr>
          <p:nvPr>
            <p:ph type="body"/>
          </p:nvPr>
        </p:nvSpPr>
        <p:spPr>
          <a:xfrm>
            <a:off x="4674240" y="120015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770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771" name="PlaceHolder 5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541584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PlaceHolder 1"/>
          <p:cNvSpPr>
            <a:spLocks noGrp="1"/>
          </p:cNvSpPr>
          <p:nvPr>
            <p:ph type="title"/>
          </p:nvPr>
        </p:nvSpPr>
        <p:spPr>
          <a:xfrm>
            <a:off x="457200" y="206010"/>
            <a:ext cx="8229240" cy="8569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773" name="PlaceHolder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26496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774" name="PlaceHolder 3"/>
          <p:cNvSpPr>
            <a:spLocks noGrp="1"/>
          </p:cNvSpPr>
          <p:nvPr>
            <p:ph type="body"/>
          </p:nvPr>
        </p:nvSpPr>
        <p:spPr>
          <a:xfrm>
            <a:off x="3239640" y="1200150"/>
            <a:ext cx="26496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775" name="PlaceHolder 4"/>
          <p:cNvSpPr>
            <a:spLocks noGrp="1"/>
          </p:cNvSpPr>
          <p:nvPr>
            <p:ph type="body"/>
          </p:nvPr>
        </p:nvSpPr>
        <p:spPr>
          <a:xfrm>
            <a:off x="6022080" y="1200150"/>
            <a:ext cx="26496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776" name="PlaceHolder 5"/>
          <p:cNvSpPr>
            <a:spLocks noGrp="1"/>
          </p:cNvSpPr>
          <p:nvPr>
            <p:ph type="body"/>
          </p:nvPr>
        </p:nvSpPr>
        <p:spPr>
          <a:xfrm>
            <a:off x="6022080" y="2973240"/>
            <a:ext cx="26496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777" name="PlaceHolder 6"/>
          <p:cNvSpPr>
            <a:spLocks noGrp="1"/>
          </p:cNvSpPr>
          <p:nvPr>
            <p:ph type="body"/>
          </p:nvPr>
        </p:nvSpPr>
        <p:spPr>
          <a:xfrm>
            <a:off x="3239640" y="2973240"/>
            <a:ext cx="26496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778" name="PlaceHolder 7"/>
          <p:cNvSpPr>
            <a:spLocks noGrp="1"/>
          </p:cNvSpPr>
          <p:nvPr>
            <p:ph type="body"/>
          </p:nvPr>
        </p:nvSpPr>
        <p:spPr>
          <a:xfrm>
            <a:off x="457200" y="2973240"/>
            <a:ext cx="26496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13259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06.04.2022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B379E-7C12-4853-B3DF-AD5F3203F6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0166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06.04.2022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26697-727D-45F1-A8D0-677FDD8EF7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9373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06.04.2022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59457-CFB2-4ADA-9C63-1A9A874B79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9233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06.04.2022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9FCDE-6458-4138-8BD9-54C6B817E0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396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06.04.2022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3068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6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06.04.2022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19ADE-B8A0-4B08-B1AE-8E2DD8E613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8394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06.04.2022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0B6DC-F871-42A7-BED9-9C96619599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3142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06.04.2022</a:t>
            </a: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524EC-5F31-488D-90F0-E175512BFF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8693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06.04.2022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9B048-D734-4657-BC6F-6EB93FA799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6821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06.04.2022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10293-0E91-40A6-BBF7-9A84E7CDDC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4980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06.04.2022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2FA00-B6E4-45BE-90EF-D96383E52C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7142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06.04.2022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E3607-DB4B-416D-9EAF-D1F14757AC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0528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06.04.2022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B379E-7C12-4853-B3DF-AD5F3203F6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446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06.04.2022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26697-727D-45F1-A8D0-677FDD8EF7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652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06.04.2022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59457-CFB2-4ADA-9C63-1A9A874B79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870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182" indent="0">
              <a:buNone/>
              <a:defRPr sz="1800" b="1"/>
            </a:lvl2pPr>
            <a:lvl3pPr marL="816364" indent="0">
              <a:buNone/>
              <a:defRPr sz="1600" b="1"/>
            </a:lvl3pPr>
            <a:lvl4pPr marL="1224546" indent="0">
              <a:buNone/>
              <a:defRPr sz="1400" b="1"/>
            </a:lvl4pPr>
            <a:lvl5pPr marL="1632728" indent="0">
              <a:buNone/>
              <a:defRPr sz="1400" b="1"/>
            </a:lvl5pPr>
            <a:lvl6pPr marL="2040911" indent="0">
              <a:buNone/>
              <a:defRPr sz="1400" b="1"/>
            </a:lvl6pPr>
            <a:lvl7pPr marL="2449093" indent="0">
              <a:buNone/>
              <a:defRPr sz="1400" b="1"/>
            </a:lvl7pPr>
            <a:lvl8pPr marL="2857275" indent="0">
              <a:buNone/>
              <a:defRPr sz="1400" b="1"/>
            </a:lvl8pPr>
            <a:lvl9pPr marL="3265457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182" indent="0">
              <a:buNone/>
              <a:defRPr sz="1800" b="1"/>
            </a:lvl2pPr>
            <a:lvl3pPr marL="816364" indent="0">
              <a:buNone/>
              <a:defRPr sz="1600" b="1"/>
            </a:lvl3pPr>
            <a:lvl4pPr marL="1224546" indent="0">
              <a:buNone/>
              <a:defRPr sz="1400" b="1"/>
            </a:lvl4pPr>
            <a:lvl5pPr marL="1632728" indent="0">
              <a:buNone/>
              <a:defRPr sz="1400" b="1"/>
            </a:lvl5pPr>
            <a:lvl6pPr marL="2040911" indent="0">
              <a:buNone/>
              <a:defRPr sz="1400" b="1"/>
            </a:lvl6pPr>
            <a:lvl7pPr marL="2449093" indent="0">
              <a:buNone/>
              <a:defRPr sz="1400" b="1"/>
            </a:lvl7pPr>
            <a:lvl8pPr marL="2857275" indent="0">
              <a:buNone/>
              <a:defRPr sz="1400" b="1"/>
            </a:lvl8pPr>
            <a:lvl9pPr marL="3265457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06.04.2022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8180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06.04.2022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9FCDE-6458-4138-8BD9-54C6B817E0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674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6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06.04.2022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19ADE-B8A0-4B08-B1AE-8E2DD8E613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4987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06.04.2022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0B6DC-F871-42A7-BED9-9C96619599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5550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06.04.2022</a:t>
            </a: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524EC-5F31-488D-90F0-E175512BFF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6861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06.04.2022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9B048-D734-4657-BC6F-6EB93FA799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6425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06.04.2022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10293-0E91-40A6-BBF7-9A84E7CDDC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895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06.04.2022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2FA00-B6E4-45BE-90EF-D96383E52C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3368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06.04.2022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E3607-DB4B-416D-9EAF-D1F14757AC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1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06.04.2022</a:t>
            </a:r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61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06.04.2022</a:t>
            </a:r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44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82" indent="0">
              <a:buNone/>
              <a:defRPr sz="1000"/>
            </a:lvl2pPr>
            <a:lvl3pPr marL="816364" indent="0">
              <a:buNone/>
              <a:defRPr sz="900"/>
            </a:lvl3pPr>
            <a:lvl4pPr marL="1224546" indent="0">
              <a:buNone/>
              <a:defRPr sz="800"/>
            </a:lvl4pPr>
            <a:lvl5pPr marL="1632728" indent="0">
              <a:buNone/>
              <a:defRPr sz="800"/>
            </a:lvl5pPr>
            <a:lvl6pPr marL="2040911" indent="0">
              <a:buNone/>
              <a:defRPr sz="800"/>
            </a:lvl6pPr>
            <a:lvl7pPr marL="2449093" indent="0">
              <a:buNone/>
              <a:defRPr sz="800"/>
            </a:lvl7pPr>
            <a:lvl8pPr marL="2857275" indent="0">
              <a:buNone/>
              <a:defRPr sz="800"/>
            </a:lvl8pPr>
            <a:lvl9pPr marL="3265457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06.04.2022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57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51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08182" indent="0">
              <a:buNone/>
              <a:defRPr sz="2500"/>
            </a:lvl2pPr>
            <a:lvl3pPr marL="816364" indent="0">
              <a:buNone/>
              <a:defRPr sz="2200"/>
            </a:lvl3pPr>
            <a:lvl4pPr marL="1224546" indent="0">
              <a:buNone/>
              <a:defRPr sz="1800"/>
            </a:lvl4pPr>
            <a:lvl5pPr marL="1632728" indent="0">
              <a:buNone/>
              <a:defRPr sz="1800"/>
            </a:lvl5pPr>
            <a:lvl6pPr marL="2040911" indent="0">
              <a:buNone/>
              <a:defRPr sz="1800"/>
            </a:lvl6pPr>
            <a:lvl7pPr marL="2449093" indent="0">
              <a:buNone/>
              <a:defRPr sz="1800"/>
            </a:lvl7pPr>
            <a:lvl8pPr marL="2857275" indent="0">
              <a:buNone/>
              <a:defRPr sz="1800"/>
            </a:lvl8pPr>
            <a:lvl9pPr marL="3265457" indent="0">
              <a:buNone/>
              <a:defRPr sz="18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6"/>
          </a:xfrm>
        </p:spPr>
        <p:txBody>
          <a:bodyPr/>
          <a:lstStyle>
            <a:lvl1pPr marL="0" indent="0">
              <a:buNone/>
              <a:defRPr sz="1300"/>
            </a:lvl1pPr>
            <a:lvl2pPr marL="408182" indent="0">
              <a:buNone/>
              <a:defRPr sz="1000"/>
            </a:lvl2pPr>
            <a:lvl3pPr marL="816364" indent="0">
              <a:buNone/>
              <a:defRPr sz="900"/>
            </a:lvl3pPr>
            <a:lvl4pPr marL="1224546" indent="0">
              <a:buNone/>
              <a:defRPr sz="800"/>
            </a:lvl4pPr>
            <a:lvl5pPr marL="1632728" indent="0">
              <a:buNone/>
              <a:defRPr sz="800"/>
            </a:lvl5pPr>
            <a:lvl6pPr marL="2040911" indent="0">
              <a:buNone/>
              <a:defRPr sz="800"/>
            </a:lvl6pPr>
            <a:lvl7pPr marL="2449093" indent="0">
              <a:buNone/>
              <a:defRPr sz="800"/>
            </a:lvl7pPr>
            <a:lvl8pPr marL="2857275" indent="0">
              <a:buNone/>
              <a:defRPr sz="800"/>
            </a:lvl8pPr>
            <a:lvl9pPr marL="3265457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06.04.2022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25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7" tIns="40818" rIns="81637" bIns="408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7" tIns="40818" rIns="81637" bIns="408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vert="horz" lIns="81637" tIns="40818" rIns="81637" bIns="4081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06.04.2022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81637" tIns="40818" rIns="81637" bIns="4081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81637" tIns="40818" rIns="81637" bIns="4081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8182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6364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24546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32728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306137" indent="-30613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96" indent="-25511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55" indent="-20409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637" indent="-20409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820" indent="-20409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002" indent="-204091" algn="l" defTabSz="8163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184" indent="-204091" algn="l" defTabSz="8163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366" indent="-204091" algn="l" defTabSz="8163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548" indent="-204091" algn="l" defTabSz="8163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3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82" algn="l" defTabSz="8163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64" algn="l" defTabSz="8163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46" algn="l" defTabSz="8163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28" algn="l" defTabSz="8163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11" algn="l" defTabSz="8163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93" algn="l" defTabSz="8163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75" algn="l" defTabSz="8163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57" algn="l" defTabSz="8163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PlaceHolder 1"/>
          <p:cNvSpPr>
            <a:spLocks noGrp="1"/>
          </p:cNvSpPr>
          <p:nvPr>
            <p:ph type="title"/>
          </p:nvPr>
        </p:nvSpPr>
        <p:spPr>
          <a:xfrm>
            <a:off x="457200" y="206010"/>
            <a:ext cx="8229240" cy="856980"/>
          </a:xfrm>
          <a:prstGeom prst="rect">
            <a:avLst/>
          </a:prstGeom>
        </p:spPr>
        <p:txBody>
          <a:bodyPr lIns="91434" tIns="45717" rIns="91434" bIns="45717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739" name="PlaceHolder 2"/>
          <p:cNvSpPr>
            <a:spLocks noGrp="1"/>
          </p:cNvSpPr>
          <p:nvPr>
            <p:ph type="dt"/>
          </p:nvPr>
        </p:nvSpPr>
        <p:spPr>
          <a:xfrm>
            <a:off x="457201" y="4767390"/>
            <a:ext cx="2133360" cy="273510"/>
          </a:xfrm>
          <a:prstGeom prst="rect">
            <a:avLst/>
          </a:prstGeom>
        </p:spPr>
        <p:txBody>
          <a:bodyPr lIns="91434" tIns="45717" rIns="91434" bIns="45717" anchor="ctr"/>
          <a:lstStyle/>
          <a:p>
            <a:pPr defTabSz="914339" fontAlgn="auto">
              <a:spcBef>
                <a:spcPts val="0"/>
              </a:spcBef>
              <a:spcAft>
                <a:spcPts val="0"/>
              </a:spcAft>
            </a:pPr>
            <a:r>
              <a:rPr lang="ru-RU" sz="1200" spc="-1">
                <a:solidFill>
                  <a:srgbClr val="8B8B8B"/>
                </a:solidFill>
                <a:latin typeface="Calibri"/>
              </a:rPr>
              <a:t>06.04.2022</a:t>
            </a:r>
            <a:endParaRPr lang="ru-RU" sz="1200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740" name="PlaceHolder 3"/>
          <p:cNvSpPr>
            <a:spLocks noGrp="1"/>
          </p:cNvSpPr>
          <p:nvPr>
            <p:ph type="ftr"/>
          </p:nvPr>
        </p:nvSpPr>
        <p:spPr>
          <a:xfrm>
            <a:off x="3124080" y="4767390"/>
            <a:ext cx="2895120" cy="273510"/>
          </a:xfrm>
          <a:prstGeom prst="rect">
            <a:avLst/>
          </a:prstGeom>
        </p:spPr>
        <p:txBody>
          <a:bodyPr lIns="91434" tIns="45717" rIns="91434" bIns="45717" anchor="ctr"/>
          <a:lstStyle/>
          <a:p>
            <a:pPr defTabSz="914339" fontAlgn="auto">
              <a:spcBef>
                <a:spcPts val="0"/>
              </a:spcBef>
              <a:spcAft>
                <a:spcPts val="0"/>
              </a:spcAft>
            </a:pPr>
            <a:endParaRPr lang="ru-RU" sz="2400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741" name="PlaceHolder 4"/>
          <p:cNvSpPr>
            <a:spLocks noGrp="1"/>
          </p:cNvSpPr>
          <p:nvPr>
            <p:ph type="sldNum"/>
          </p:nvPr>
        </p:nvSpPr>
        <p:spPr>
          <a:xfrm>
            <a:off x="6553080" y="4767390"/>
            <a:ext cx="2133360" cy="273510"/>
          </a:xfrm>
          <a:prstGeom prst="rect">
            <a:avLst/>
          </a:prstGeom>
        </p:spPr>
        <p:txBody>
          <a:bodyPr lIns="91434" tIns="45717" rIns="91434" bIns="45717" anchor="ctr"/>
          <a:lstStyle/>
          <a:p>
            <a:pPr algn="r" defTabSz="914339" fontAlgn="auto">
              <a:spcBef>
                <a:spcPts val="0"/>
              </a:spcBef>
              <a:spcAft>
                <a:spcPts val="0"/>
              </a:spcAft>
            </a:pPr>
            <a:fld id="{E704CC9B-E918-4F6D-B2BC-A6CAEB6B7B0C}" type="slidenum">
              <a:rPr lang="ru-RU" sz="1200" spc="-1" smtClean="0">
                <a:solidFill>
                  <a:srgbClr val="8B8B8B"/>
                </a:solidFill>
                <a:latin typeface="Calibri"/>
              </a:rPr>
              <a:pPr algn="r" defTabSz="91433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742" name="PlaceHolder 5"/>
          <p:cNvSpPr>
            <a:spLocks noGrp="1"/>
          </p:cNvSpPr>
          <p:nvPr>
            <p:ph type="body"/>
          </p:nvPr>
        </p:nvSpPr>
        <p:spPr>
          <a:xfrm>
            <a:off x="457200" y="1203391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3942" lvl="1" indent="-323978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5914" lvl="2" indent="-287981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7885" lvl="3" indent="-215986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59856" lvl="4" indent="-215986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1827" lvl="5" indent="-215986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3798" lvl="6" indent="-215986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73426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  <p:sldLayoutId id="2147484135" r:id="rId12"/>
  </p:sldLayoutIdLst>
  <p:hf sldNum="0" hdr="0" ftr="0"/>
  <p:txStyles>
    <p:titleStyle/>
    <p:bodyStyle>
      <a:lvl1pPr marL="323914" indent="-242935">
        <a:spcBef>
          <a:spcPts val="1062"/>
        </a:spcBef>
        <a:buClr>
          <a:srgbClr val="000000"/>
        </a:buClr>
        <a:buSzPct val="45000"/>
        <a:buFont typeface="Wingdings" charset="2"/>
        <a:buChar char=""/>
        <a:defRPr/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PlaceHolder 1"/>
          <p:cNvSpPr>
            <a:spLocks noGrp="1"/>
          </p:cNvSpPr>
          <p:nvPr>
            <p:ph type="title"/>
          </p:nvPr>
        </p:nvSpPr>
        <p:spPr>
          <a:xfrm>
            <a:off x="457200" y="206010"/>
            <a:ext cx="8229240" cy="856980"/>
          </a:xfrm>
          <a:prstGeom prst="rect">
            <a:avLst/>
          </a:prstGeom>
        </p:spPr>
        <p:txBody>
          <a:bodyPr lIns="91404" tIns="45702" rIns="91404" bIns="45702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739" name="PlaceHolder 2"/>
          <p:cNvSpPr>
            <a:spLocks noGrp="1"/>
          </p:cNvSpPr>
          <p:nvPr>
            <p:ph type="dt"/>
          </p:nvPr>
        </p:nvSpPr>
        <p:spPr>
          <a:xfrm>
            <a:off x="457201" y="4767390"/>
            <a:ext cx="2133360" cy="273510"/>
          </a:xfrm>
          <a:prstGeom prst="rect">
            <a:avLst/>
          </a:prstGeom>
        </p:spPr>
        <p:txBody>
          <a:bodyPr lIns="91404" tIns="45702" rIns="91404" bIns="45702" anchor="ctr"/>
          <a:lstStyle/>
          <a:p>
            <a:pPr defTabSz="914034" fontAlgn="auto">
              <a:spcBef>
                <a:spcPts val="0"/>
              </a:spcBef>
              <a:spcAft>
                <a:spcPts val="0"/>
              </a:spcAft>
            </a:pPr>
            <a:r>
              <a:rPr lang="ru-RU" sz="1200" spc="-1">
                <a:solidFill>
                  <a:srgbClr val="8B8B8B"/>
                </a:solidFill>
                <a:latin typeface="Calibri"/>
              </a:rPr>
              <a:t>06.04.2022</a:t>
            </a:r>
            <a:endParaRPr lang="ru-RU" sz="1200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740" name="PlaceHolder 3"/>
          <p:cNvSpPr>
            <a:spLocks noGrp="1"/>
          </p:cNvSpPr>
          <p:nvPr>
            <p:ph type="ftr"/>
          </p:nvPr>
        </p:nvSpPr>
        <p:spPr>
          <a:xfrm>
            <a:off x="3124080" y="4767390"/>
            <a:ext cx="2895120" cy="273510"/>
          </a:xfrm>
          <a:prstGeom prst="rect">
            <a:avLst/>
          </a:prstGeom>
        </p:spPr>
        <p:txBody>
          <a:bodyPr lIns="91404" tIns="45702" rIns="91404" bIns="45702" anchor="ctr"/>
          <a:lstStyle/>
          <a:p>
            <a:pPr defTabSz="914034" fontAlgn="auto">
              <a:spcBef>
                <a:spcPts val="0"/>
              </a:spcBef>
              <a:spcAft>
                <a:spcPts val="0"/>
              </a:spcAft>
            </a:pPr>
            <a:endParaRPr lang="ru-RU" sz="2400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741" name="PlaceHolder 4"/>
          <p:cNvSpPr>
            <a:spLocks noGrp="1"/>
          </p:cNvSpPr>
          <p:nvPr>
            <p:ph type="sldNum"/>
          </p:nvPr>
        </p:nvSpPr>
        <p:spPr>
          <a:xfrm>
            <a:off x="6553080" y="4767390"/>
            <a:ext cx="2133360" cy="273510"/>
          </a:xfrm>
          <a:prstGeom prst="rect">
            <a:avLst/>
          </a:prstGeom>
        </p:spPr>
        <p:txBody>
          <a:bodyPr lIns="91404" tIns="45702" rIns="91404" bIns="45702" anchor="ctr"/>
          <a:lstStyle/>
          <a:p>
            <a:pPr algn="r" defTabSz="914034" fontAlgn="auto">
              <a:spcBef>
                <a:spcPts val="0"/>
              </a:spcBef>
              <a:spcAft>
                <a:spcPts val="0"/>
              </a:spcAft>
            </a:pPr>
            <a:fld id="{E704CC9B-E918-4F6D-B2BC-A6CAEB6B7B0C}" type="slidenum">
              <a:rPr lang="ru-RU" sz="1200" spc="-1" smtClean="0">
                <a:solidFill>
                  <a:srgbClr val="8B8B8B"/>
                </a:solidFill>
                <a:latin typeface="Calibri"/>
              </a:rPr>
              <a:pPr algn="r" defTabSz="91403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742" name="PlaceHolder 5"/>
          <p:cNvSpPr>
            <a:spLocks noGrp="1"/>
          </p:cNvSpPr>
          <p:nvPr>
            <p:ph type="body"/>
          </p:nvPr>
        </p:nvSpPr>
        <p:spPr>
          <a:xfrm>
            <a:off x="457200" y="1203391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3656" lvl="1" indent="-323872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5480" lvl="2" indent="-287883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7308" lvl="3" indent="-215912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59136" lvl="4" indent="-215912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0962" lvl="5" indent="-215912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2791" lvl="6" indent="-215912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4538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  <p:sldLayoutId id="2147484148" r:id="rId12"/>
  </p:sldLayoutIdLst>
  <p:hf sldNum="0" hdr="0" ftr="0"/>
  <p:txStyles>
    <p:titleStyle/>
    <p:bodyStyle>
      <a:lvl1pPr marL="323914" indent="-242935">
        <a:spcBef>
          <a:spcPts val="1062"/>
        </a:spcBef>
        <a:buClr>
          <a:srgbClr val="000000"/>
        </a:buClr>
        <a:buSzPct val="45000"/>
        <a:buFont typeface="Wingdings" charset="2"/>
        <a:buChar char=""/>
        <a:defRPr/>
      </a:lvl1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06.04.2022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AC050B-E0E2-4886-BE68-7D1D9B6F35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54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06.04.2022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AC050B-E0E2-4886-BE68-7D1D9B6F35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46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6888459" y="696767"/>
            <a:ext cx="2455921" cy="2168899"/>
          </a:xfrm>
          <a:prstGeom prst="ellipse">
            <a:avLst/>
          </a:prstGeom>
          <a:solidFill>
            <a:srgbClr val="008D36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1" name="Овал 10"/>
          <p:cNvSpPr/>
          <p:nvPr/>
        </p:nvSpPr>
        <p:spPr>
          <a:xfrm>
            <a:off x="-1615308" y="3145657"/>
            <a:ext cx="2561562" cy="2335234"/>
          </a:xfrm>
          <a:prstGeom prst="ellipse">
            <a:avLst/>
          </a:prstGeom>
          <a:solidFill>
            <a:srgbClr val="92D05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50"/>
            <a:endParaRPr lang="ru-RU" sz="1575" b="1" dirty="0">
              <a:solidFill>
                <a:srgbClr val="385723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015510" y="4608577"/>
            <a:ext cx="1395702" cy="1341953"/>
          </a:xfrm>
          <a:prstGeom prst="ellipse">
            <a:avLst/>
          </a:prstGeom>
          <a:solidFill>
            <a:srgbClr val="92D05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89783" y="118497"/>
            <a:ext cx="4004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409" y="-105507"/>
            <a:ext cx="3629465" cy="52921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130" y="-21021"/>
            <a:ext cx="1924970" cy="13608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1302" y="-197201"/>
            <a:ext cx="1466903" cy="570816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30126" y="1058076"/>
            <a:ext cx="54089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Оптимизация маршрутизации онкологических пациентов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9B9F100-B3FA-4A31-BD00-134A2F287053}"/>
              </a:ext>
            </a:extLst>
          </p:cNvPr>
          <p:cNvSpPr/>
          <p:nvPr/>
        </p:nvSpPr>
        <p:spPr>
          <a:xfrm>
            <a:off x="481903" y="3170775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Проект специализированной регистратуры в ЦАОП ГБУЗ РБ ГКБ №1 г. Стерлитамак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E4991D-4115-495C-9637-3D9F755B44C7}"/>
              </a:ext>
            </a:extLst>
          </p:cNvPr>
          <p:cNvSpPr txBox="1"/>
          <p:nvPr/>
        </p:nvSpPr>
        <p:spPr>
          <a:xfrm>
            <a:off x="1196904" y="4736420"/>
            <a:ext cx="3729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Республика Башкортостан</a:t>
            </a:r>
          </a:p>
        </p:txBody>
      </p:sp>
    </p:spTree>
    <p:extLst>
      <p:ext uri="{BB962C8B-B14F-4D97-AF65-F5344CB8AC3E}">
        <p14:creationId xmlns:p14="http://schemas.microsoft.com/office/powerpoint/2010/main" val="3734984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DB6E2-D256-4981-872A-976F5949F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Регистратура ЦАОП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CA393F9-4D61-4D06-AFF8-64CF89CF96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820241"/>
            <a:ext cx="5719100" cy="4289325"/>
          </a:xfrm>
        </p:spPr>
      </p:pic>
    </p:spTree>
    <p:extLst>
      <p:ext uri="{BB962C8B-B14F-4D97-AF65-F5344CB8AC3E}">
        <p14:creationId xmlns:p14="http://schemas.microsoft.com/office/powerpoint/2010/main" val="2412316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2E32806A-3A4D-44CA-91C0-8243E51284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968" y="0"/>
            <a:ext cx="3903167" cy="5144420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B6E0D2D-4A01-4404-8F8B-479978FAD0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4" t="16541" r="1696" b="157"/>
          <a:stretch/>
        </p:blipFill>
        <p:spPr>
          <a:xfrm>
            <a:off x="358340" y="-6209"/>
            <a:ext cx="3971203" cy="514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3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37A227-7041-4D08-BFAE-11B069521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A599146-8109-4113-8E5C-6CA7F1A9BF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15" y="182036"/>
            <a:ext cx="6372570" cy="4779428"/>
          </a:xfrm>
        </p:spPr>
      </p:pic>
    </p:spTree>
    <p:extLst>
      <p:ext uri="{BB962C8B-B14F-4D97-AF65-F5344CB8AC3E}">
        <p14:creationId xmlns:p14="http://schemas.microsoft.com/office/powerpoint/2010/main" val="3378716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BC14A7-DC7A-46E4-8304-5DA89BC30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FBBBFEA-D752-4A14-8A98-8BA1EEABD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5979"/>
            <a:ext cx="6336703" cy="4752527"/>
          </a:xfrm>
        </p:spPr>
      </p:pic>
    </p:spTree>
    <p:extLst>
      <p:ext uri="{BB962C8B-B14F-4D97-AF65-F5344CB8AC3E}">
        <p14:creationId xmlns:p14="http://schemas.microsoft.com/office/powerpoint/2010/main" val="2296679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dirty="0" err="1"/>
              <a:t>Полученные</a:t>
            </a:r>
            <a:r>
              <a:rPr dirty="0"/>
              <a:t> </a:t>
            </a:r>
            <a:r>
              <a:rPr dirty="0" err="1"/>
              <a:t>результаты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414" y="987574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sz="2600" dirty="0"/>
              <a:t>• </a:t>
            </a:r>
            <a:r>
              <a:rPr sz="2600" dirty="0" err="1"/>
              <a:t>Сокращение</a:t>
            </a:r>
            <a:r>
              <a:rPr sz="2600" dirty="0"/>
              <a:t> </a:t>
            </a:r>
            <a:r>
              <a:rPr sz="2600" dirty="0" err="1"/>
              <a:t>времени</a:t>
            </a:r>
            <a:r>
              <a:rPr sz="2600" dirty="0"/>
              <a:t> </a:t>
            </a:r>
            <a:r>
              <a:rPr sz="2600" dirty="0" err="1"/>
              <a:t>ожидания</a:t>
            </a:r>
            <a:r>
              <a:rPr sz="2600" dirty="0"/>
              <a:t> с 28 </a:t>
            </a:r>
            <a:r>
              <a:rPr sz="2600" dirty="0" err="1"/>
              <a:t>до</a:t>
            </a:r>
            <a:r>
              <a:rPr sz="2600" dirty="0"/>
              <a:t> 7 </a:t>
            </a:r>
            <a:r>
              <a:rPr sz="2600" dirty="0" err="1"/>
              <a:t>дней</a:t>
            </a:r>
            <a:endParaRPr sz="2600" dirty="0"/>
          </a:p>
          <a:p>
            <a:pPr marL="0" indent="0">
              <a:buNone/>
            </a:pPr>
            <a:r>
              <a:rPr sz="2600" dirty="0"/>
              <a:t>• </a:t>
            </a:r>
            <a:r>
              <a:rPr sz="2600" dirty="0" err="1"/>
              <a:t>Снижение</a:t>
            </a:r>
            <a:r>
              <a:rPr sz="2600" dirty="0"/>
              <a:t> </a:t>
            </a:r>
            <a:r>
              <a:rPr sz="2600" dirty="0" err="1"/>
              <a:t>обращений</a:t>
            </a:r>
            <a:r>
              <a:rPr sz="2600" dirty="0"/>
              <a:t> к </a:t>
            </a:r>
            <a:r>
              <a:rPr sz="2600" dirty="0" err="1"/>
              <a:t>терапевтам</a:t>
            </a:r>
            <a:r>
              <a:rPr sz="2600" dirty="0"/>
              <a:t> </a:t>
            </a:r>
            <a:r>
              <a:rPr sz="2600" dirty="0" err="1"/>
              <a:t>на</a:t>
            </a:r>
            <a:r>
              <a:rPr sz="2600" dirty="0"/>
              <a:t> 30%</a:t>
            </a:r>
            <a:r>
              <a:rPr lang="ru-RU" sz="2600" dirty="0"/>
              <a:t> за первый год</a:t>
            </a:r>
            <a:endParaRPr sz="2600" dirty="0"/>
          </a:p>
          <a:p>
            <a:pPr marL="0" indent="0">
              <a:buNone/>
            </a:pPr>
            <a:r>
              <a:rPr sz="2600" dirty="0"/>
              <a:t>• </a:t>
            </a:r>
            <a:r>
              <a:rPr sz="2600" dirty="0" err="1"/>
              <a:t>Уменьшение</a:t>
            </a:r>
            <a:r>
              <a:rPr sz="2600" dirty="0"/>
              <a:t> </a:t>
            </a:r>
            <a:r>
              <a:rPr sz="2600" dirty="0" err="1"/>
              <a:t>жалоб</a:t>
            </a:r>
            <a:r>
              <a:rPr sz="2600" dirty="0"/>
              <a:t> </a:t>
            </a:r>
            <a:r>
              <a:rPr sz="2600" dirty="0" err="1"/>
              <a:t>на</a:t>
            </a:r>
            <a:r>
              <a:rPr sz="2600" dirty="0"/>
              <a:t> 90%</a:t>
            </a:r>
          </a:p>
          <a:p>
            <a:pPr marL="0" indent="0">
              <a:buNone/>
            </a:pPr>
            <a:r>
              <a:rPr sz="2600" dirty="0"/>
              <a:t>• </a:t>
            </a:r>
            <a:r>
              <a:rPr sz="2600" dirty="0" err="1"/>
              <a:t>Увеличение</a:t>
            </a:r>
            <a:r>
              <a:rPr sz="2600" dirty="0"/>
              <a:t> </a:t>
            </a:r>
            <a:r>
              <a:rPr sz="2600" dirty="0" err="1"/>
              <a:t>охвата</a:t>
            </a:r>
            <a:r>
              <a:rPr sz="2600" dirty="0"/>
              <a:t> </a:t>
            </a:r>
            <a:r>
              <a:rPr sz="2600" dirty="0" err="1"/>
              <a:t>диспансерным</a:t>
            </a:r>
            <a:r>
              <a:rPr sz="2600" dirty="0"/>
              <a:t> </a:t>
            </a:r>
            <a:r>
              <a:rPr sz="2600" dirty="0" err="1"/>
              <a:t>наблюдением</a:t>
            </a:r>
            <a:r>
              <a:rPr sz="2600" dirty="0"/>
              <a:t> </a:t>
            </a:r>
            <a:r>
              <a:rPr sz="2600" dirty="0" err="1"/>
              <a:t>на</a:t>
            </a:r>
            <a:r>
              <a:rPr sz="2600" dirty="0"/>
              <a:t> 10%</a:t>
            </a:r>
          </a:p>
          <a:p>
            <a:pPr marL="0" indent="0">
              <a:buNone/>
            </a:pPr>
            <a:r>
              <a:rPr sz="2600" dirty="0"/>
              <a:t>• </a:t>
            </a:r>
            <a:r>
              <a:rPr sz="2600" dirty="0" err="1"/>
              <a:t>Достижение</a:t>
            </a:r>
            <a:r>
              <a:rPr sz="2600" dirty="0"/>
              <a:t> </a:t>
            </a:r>
            <a:r>
              <a:rPr sz="2600" dirty="0" err="1"/>
              <a:t>целевых</a:t>
            </a:r>
            <a:r>
              <a:rPr sz="2600" dirty="0"/>
              <a:t> </a:t>
            </a:r>
            <a:r>
              <a:rPr sz="2600" dirty="0" err="1"/>
              <a:t>показателей</a:t>
            </a:r>
            <a:r>
              <a:rPr sz="2600" dirty="0"/>
              <a:t> </a:t>
            </a:r>
            <a:r>
              <a:rPr sz="2600" dirty="0" err="1"/>
              <a:t>нацпроекта</a:t>
            </a:r>
            <a:r>
              <a:rPr lang="ru-RU" sz="2600" dirty="0"/>
              <a:t> «Борьба с онкологическими заболеваниями»: активное выявление, раннее выявление, годичная летальность, пятилетняя выживаемость</a:t>
            </a:r>
            <a:endParaRPr sz="2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E778693-F955-42C4-AA29-38A660C3E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832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4F7074E-C503-45C1-B347-43530A16C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109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669119-9A50-4AE5-869F-EB076C2BA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06.04.2022</a:t>
            </a:r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622883E-66A5-472A-A033-2579C706C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328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B394D9C-FC0A-4DA2-8089-653406333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875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80FA86-D612-4412-ACED-08FDF919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A2EFB-B466-4B93-8DD8-6B8D17B459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45CF2D-A43D-427A-9F26-3171876F6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3448"/>
            <a:ext cx="1467977" cy="1035604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2A2A6D3B-E693-4AFA-86DB-CF76312F1E0A}"/>
              </a:ext>
            </a:extLst>
          </p:cNvPr>
          <p:cNvSpPr/>
          <p:nvPr/>
        </p:nvSpPr>
        <p:spPr>
          <a:xfrm>
            <a:off x="88971" y="3975883"/>
            <a:ext cx="2561562" cy="2335234"/>
          </a:xfrm>
          <a:prstGeom prst="ellipse">
            <a:avLst/>
          </a:prstGeom>
          <a:solidFill>
            <a:srgbClr val="92D05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DAE48D18-7AF1-42A2-87B8-20C382FC1960}"/>
              </a:ext>
            </a:extLst>
          </p:cNvPr>
          <p:cNvSpPr/>
          <p:nvPr/>
        </p:nvSpPr>
        <p:spPr>
          <a:xfrm>
            <a:off x="6015510" y="4608577"/>
            <a:ext cx="1395702" cy="1341953"/>
          </a:xfrm>
          <a:prstGeom prst="ellipse">
            <a:avLst/>
          </a:prstGeom>
          <a:solidFill>
            <a:srgbClr val="92D05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464594A-FA71-4D2A-98FE-C4A6D3040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123650"/>
            <a:ext cx="8229600" cy="857250"/>
          </a:xfrm>
        </p:spPr>
        <p:txBody>
          <a:bodyPr/>
          <a:lstStyle/>
          <a:p>
            <a:r>
              <a:rPr lang="ru-RU" dirty="0"/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73209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DEFEEB-F2D5-4366-9E2E-DC2F0F039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08CE6A1-FA09-434A-8C92-9ABB4C16B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880" y="0"/>
            <a:ext cx="5652120" cy="5143500"/>
          </a:xfr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Яппаров Ильшат </a:t>
            </a:r>
            <a:r>
              <a:rPr lang="ru-RU" sz="4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Иншарович</a:t>
            </a:r>
            <a:r>
              <a:rPr lang="ru-RU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4000" dirty="0"/>
              <a:t>главный врач </a:t>
            </a:r>
          </a:p>
          <a:p>
            <a:pPr marL="0" indent="0" algn="ctr">
              <a:buNone/>
            </a:pPr>
            <a:r>
              <a:rPr lang="ru-RU" sz="4000" dirty="0"/>
              <a:t>ГБУЗ РБ ГКБ № 1 </a:t>
            </a:r>
          </a:p>
          <a:p>
            <a:pPr marL="0" indent="0" algn="ctr">
              <a:buNone/>
            </a:pPr>
            <a:r>
              <a:rPr lang="ru-RU" sz="4000" dirty="0"/>
              <a:t>г. Стерлитамак</a:t>
            </a:r>
            <a:br>
              <a:rPr lang="ru-RU" sz="3600" dirty="0"/>
            </a:br>
            <a:br>
              <a:rPr lang="ru-RU" sz="3600" dirty="0"/>
            </a:br>
            <a:endParaRPr lang="ru-RU" sz="36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C6D1D8-2B52-4B6F-9927-BF4387F5A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" y="-1280"/>
            <a:ext cx="348317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63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Объект 6">
            <a:extLst>
              <a:ext uri="{FF2B5EF4-FFF2-40B4-BE49-F238E27FC236}">
                <a16:creationId xmlns:a16="http://schemas.microsoft.com/office/drawing/2014/main" id="{F8C47F8F-3E03-4FF2-915F-3BC1D6DF61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0156" y="1006078"/>
            <a:ext cx="6643688" cy="379571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388BEF-5660-4F89-831E-46CEEB7A3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106" y="-10428"/>
            <a:ext cx="5214893" cy="5134937"/>
          </a:xfr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b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Булычева Эльвина </a:t>
            </a:r>
            <a:r>
              <a:rPr lang="ru-RU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Ильшатовна</a:t>
            </a: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200" dirty="0"/>
              <a:t>заведующий центром амбулаторной онкологической помощи (ЦАОП), </a:t>
            </a:r>
            <a:br>
              <a:rPr lang="ru-RU" sz="3200" dirty="0"/>
            </a:br>
            <a:r>
              <a:rPr lang="ru-RU" sz="3200" dirty="0"/>
              <a:t>врач-онколог</a:t>
            </a:r>
            <a:br>
              <a:rPr lang="ru-RU" sz="3200" dirty="0"/>
            </a:br>
            <a:br>
              <a:rPr lang="ru-RU" sz="3200" dirty="0"/>
            </a:br>
            <a:endParaRPr lang="ru-RU" sz="3200" dirty="0"/>
          </a:p>
        </p:txBody>
      </p:sp>
      <p:pic>
        <p:nvPicPr>
          <p:cNvPr id="5" name="Объект 5">
            <a:extLst>
              <a:ext uri="{FF2B5EF4-FFF2-40B4-BE49-F238E27FC236}">
                <a16:creationId xmlns:a16="http://schemas.microsoft.com/office/drawing/2014/main" id="{13B0C703-E438-4AA7-A74A-BE8DD90E1C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" t="12470" r="2615"/>
          <a:stretch/>
        </p:blipFill>
        <p:spPr bwMode="auto">
          <a:xfrm>
            <a:off x="-31333" y="-10428"/>
            <a:ext cx="3960439" cy="515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6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F63896-FDCB-477B-8572-C73F869FB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438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F6B4D-E8D2-407F-A495-8250BBE0C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-74544"/>
            <a:ext cx="8928992" cy="857250"/>
          </a:xfrm>
        </p:spPr>
        <p:txBody>
          <a:bodyPr/>
          <a:lstStyle/>
          <a:p>
            <a:r>
              <a:rPr lang="ru-RU" sz="27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Маршрутизация </a:t>
            </a:r>
            <a:r>
              <a:rPr lang="ru-RU" sz="27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онко</a:t>
            </a:r>
            <a:r>
              <a:rPr lang="en-US" sz="27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ru-RU" sz="27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пациентов до 202</a:t>
            </a:r>
            <a:r>
              <a:rPr lang="en-US" sz="27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ru-RU" sz="27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г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CCDC9A-6175-4622-AFCC-27E95D75B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BA210BE7-6DAA-4C16-8B69-6D074B4C73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7013669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CDA26AE-48DF-4691-ACF2-5DD4DC90A630}"/>
              </a:ext>
            </a:extLst>
          </p:cNvPr>
          <p:cNvGrpSpPr/>
          <p:nvPr/>
        </p:nvGrpSpPr>
        <p:grpSpPr>
          <a:xfrm>
            <a:off x="439749" y="728314"/>
            <a:ext cx="2468880" cy="1357630"/>
            <a:chOff x="0" y="1018222"/>
            <a:chExt cx="2468880" cy="1357630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81CBC2C5-A902-4038-B4AA-0BE8A3C65550}"/>
                </a:ext>
              </a:extLst>
            </p:cNvPr>
            <p:cNvSpPr/>
            <p:nvPr/>
          </p:nvSpPr>
          <p:spPr>
            <a:xfrm>
              <a:off x="0" y="1018222"/>
              <a:ext cx="2468880" cy="135763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3" name="Прямоугольник: скругленные углы 4">
              <a:extLst>
                <a:ext uri="{FF2B5EF4-FFF2-40B4-BE49-F238E27FC236}">
                  <a16:creationId xmlns:a16="http://schemas.microsoft.com/office/drawing/2014/main" id="{A61FE6D6-C136-4E06-A7C9-60223AED5BB9}"/>
                </a:ext>
              </a:extLst>
            </p:cNvPr>
            <p:cNvSpPr txBox="1"/>
            <p:nvPr/>
          </p:nvSpPr>
          <p:spPr>
            <a:xfrm>
              <a:off x="66274" y="1084496"/>
              <a:ext cx="2336332" cy="122508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kern="1200" dirty="0"/>
                <a:t>Первичные пациенты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B15E3EF-761E-4723-9DAC-4BF94D933E79}"/>
              </a:ext>
            </a:extLst>
          </p:cNvPr>
          <p:cNvGrpSpPr/>
          <p:nvPr/>
        </p:nvGrpSpPr>
        <p:grpSpPr>
          <a:xfrm>
            <a:off x="457200" y="3736371"/>
            <a:ext cx="2468880" cy="1357630"/>
            <a:chOff x="0" y="1018222"/>
            <a:chExt cx="2468880" cy="1357630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6F3309DB-B2EC-4FDA-B1D3-3BE0833115DB}"/>
                </a:ext>
              </a:extLst>
            </p:cNvPr>
            <p:cNvSpPr/>
            <p:nvPr/>
          </p:nvSpPr>
          <p:spPr>
            <a:xfrm>
              <a:off x="0" y="1018222"/>
              <a:ext cx="2468880" cy="135763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6" name="Прямоугольник: скругленные углы 4">
              <a:extLst>
                <a:ext uri="{FF2B5EF4-FFF2-40B4-BE49-F238E27FC236}">
                  <a16:creationId xmlns:a16="http://schemas.microsoft.com/office/drawing/2014/main" id="{CF76050B-CEBD-457A-B7DB-C7393A34999F}"/>
                </a:ext>
              </a:extLst>
            </p:cNvPr>
            <p:cNvSpPr txBox="1"/>
            <p:nvPr/>
          </p:nvSpPr>
          <p:spPr>
            <a:xfrm>
              <a:off x="66274" y="1084496"/>
              <a:ext cx="2336332" cy="122508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kern="1200" dirty="0"/>
                <a:t>Пациенты, состоящие на учете у онколога </a:t>
              </a:r>
            </a:p>
          </p:txBody>
        </p:sp>
      </p:grp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254F0F83-298D-4991-AADE-CA4F4CE43EBA}"/>
              </a:ext>
            </a:extLst>
          </p:cNvPr>
          <p:cNvSpPr/>
          <p:nvPr/>
        </p:nvSpPr>
        <p:spPr>
          <a:xfrm>
            <a:off x="1507302" y="1851670"/>
            <a:ext cx="305523" cy="57146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: вверх 17">
            <a:extLst>
              <a:ext uri="{FF2B5EF4-FFF2-40B4-BE49-F238E27FC236}">
                <a16:creationId xmlns:a16="http://schemas.microsoft.com/office/drawing/2014/main" id="{EFDF5C61-7771-43A9-A856-644D5DCCF95E}"/>
              </a:ext>
            </a:extLst>
          </p:cNvPr>
          <p:cNvSpPr/>
          <p:nvPr/>
        </p:nvSpPr>
        <p:spPr>
          <a:xfrm>
            <a:off x="1530527" y="3314761"/>
            <a:ext cx="282298" cy="624423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EAF2B307-7667-4E07-B376-E5360008C07C}"/>
              </a:ext>
            </a:extLst>
          </p:cNvPr>
          <p:cNvSpPr/>
          <p:nvPr/>
        </p:nvSpPr>
        <p:spPr>
          <a:xfrm>
            <a:off x="2809017" y="2730588"/>
            <a:ext cx="812094" cy="32543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A3277038-B6BC-43A7-9B8F-F6DDFAC5D6B8}"/>
              </a:ext>
            </a:extLst>
          </p:cNvPr>
          <p:cNvSpPr/>
          <p:nvPr/>
        </p:nvSpPr>
        <p:spPr>
          <a:xfrm>
            <a:off x="5691541" y="2730588"/>
            <a:ext cx="812094" cy="32543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557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857250"/>
          </a:xfrm>
        </p:spPr>
        <p:txBody>
          <a:bodyPr/>
          <a:lstStyle/>
          <a:p>
            <a:r>
              <a:rPr sz="3600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Проблема</a:t>
            </a:r>
            <a:endParaRPr sz="36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Долгое</a:t>
            </a:r>
            <a:r>
              <a:rPr dirty="0"/>
              <a:t> </a:t>
            </a:r>
            <a:r>
              <a:rPr dirty="0" err="1"/>
              <a:t>ожидание</a:t>
            </a:r>
            <a:r>
              <a:rPr dirty="0"/>
              <a:t> </a:t>
            </a:r>
            <a:r>
              <a:rPr dirty="0" err="1"/>
              <a:t>приема</a:t>
            </a:r>
            <a:r>
              <a:rPr dirty="0"/>
              <a:t> у </a:t>
            </a:r>
            <a:r>
              <a:rPr dirty="0" err="1"/>
              <a:t>онколога</a:t>
            </a:r>
            <a:r>
              <a:rPr dirty="0"/>
              <a:t> (</a:t>
            </a:r>
            <a:r>
              <a:rPr dirty="0" err="1"/>
              <a:t>до</a:t>
            </a:r>
            <a:r>
              <a:rPr dirty="0"/>
              <a:t> 4 </a:t>
            </a:r>
            <a:r>
              <a:rPr dirty="0" err="1"/>
              <a:t>недель</a:t>
            </a:r>
            <a:r>
              <a:rPr dirty="0"/>
              <a:t>)</a:t>
            </a:r>
          </a:p>
          <a:p>
            <a:r>
              <a:rPr dirty="0" err="1"/>
              <a:t>Запись</a:t>
            </a:r>
            <a:r>
              <a:rPr dirty="0"/>
              <a:t> к </a:t>
            </a:r>
            <a:r>
              <a:rPr dirty="0" err="1"/>
              <a:t>онкологу</a:t>
            </a:r>
            <a:r>
              <a:rPr dirty="0"/>
              <a:t> </a:t>
            </a:r>
            <a:r>
              <a:rPr dirty="0" err="1"/>
              <a:t>только</a:t>
            </a:r>
            <a:r>
              <a:rPr dirty="0"/>
              <a:t> </a:t>
            </a:r>
            <a:r>
              <a:rPr dirty="0" err="1"/>
              <a:t>через</a:t>
            </a:r>
            <a:r>
              <a:rPr dirty="0"/>
              <a:t> </a:t>
            </a:r>
            <a:r>
              <a:rPr dirty="0" err="1"/>
              <a:t>терапевта</a:t>
            </a:r>
            <a:endParaRPr dirty="0"/>
          </a:p>
          <a:p>
            <a:r>
              <a:rPr dirty="0" err="1"/>
              <a:t>Сложности</a:t>
            </a:r>
            <a:r>
              <a:rPr dirty="0"/>
              <a:t> с </a:t>
            </a:r>
            <a:r>
              <a:rPr dirty="0" err="1"/>
              <a:t>диспансерным</a:t>
            </a:r>
            <a:r>
              <a:rPr dirty="0"/>
              <a:t> </a:t>
            </a:r>
            <a:r>
              <a:rPr dirty="0" err="1"/>
              <a:t>наблюдением</a:t>
            </a:r>
            <a:endParaRPr dirty="0"/>
          </a:p>
          <a:p>
            <a:r>
              <a:rPr dirty="0" err="1"/>
              <a:t>Нагрузка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терапевтическое</a:t>
            </a:r>
            <a:r>
              <a:rPr dirty="0"/>
              <a:t> </a:t>
            </a:r>
            <a:r>
              <a:rPr dirty="0" err="1"/>
              <a:t>звено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334" y="0"/>
            <a:ext cx="8229600" cy="857250"/>
          </a:xfrm>
        </p:spPr>
        <p:txBody>
          <a:bodyPr/>
          <a:lstStyle/>
          <a:p>
            <a:r>
              <a:rPr sz="3600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Цель</a:t>
            </a:r>
            <a:r>
              <a:rPr sz="36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600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проекта</a:t>
            </a:r>
            <a:endParaRPr sz="36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Оптимизация</a:t>
            </a:r>
            <a:r>
              <a:rPr dirty="0"/>
              <a:t> </a:t>
            </a:r>
            <a:r>
              <a:rPr dirty="0" err="1"/>
              <a:t>маршрутизации</a:t>
            </a:r>
            <a:r>
              <a:rPr dirty="0"/>
              <a:t> </a:t>
            </a:r>
            <a:r>
              <a:rPr dirty="0" err="1"/>
              <a:t>пациентов</a:t>
            </a:r>
            <a:endParaRPr dirty="0"/>
          </a:p>
          <a:p>
            <a:r>
              <a:rPr dirty="0" err="1"/>
              <a:t>Улучшение</a:t>
            </a:r>
            <a:r>
              <a:rPr dirty="0"/>
              <a:t> </a:t>
            </a:r>
            <a:r>
              <a:rPr dirty="0" err="1"/>
              <a:t>качества</a:t>
            </a:r>
            <a:r>
              <a:rPr dirty="0"/>
              <a:t> </a:t>
            </a:r>
            <a:r>
              <a:rPr dirty="0" err="1"/>
              <a:t>онкологической</a:t>
            </a:r>
            <a:r>
              <a:rPr dirty="0"/>
              <a:t> </a:t>
            </a:r>
            <a:r>
              <a:rPr dirty="0" err="1"/>
              <a:t>помощи</a:t>
            </a:r>
            <a:endParaRPr dirty="0"/>
          </a:p>
          <a:p>
            <a:r>
              <a:rPr dirty="0" err="1"/>
              <a:t>Снижение</a:t>
            </a:r>
            <a:r>
              <a:rPr dirty="0"/>
              <a:t> </a:t>
            </a:r>
            <a:r>
              <a:rPr dirty="0" err="1"/>
              <a:t>нагрузки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терапевтов</a:t>
            </a:r>
            <a:endParaRPr dirty="0"/>
          </a:p>
          <a:p>
            <a:r>
              <a:rPr dirty="0" err="1"/>
              <a:t>Обеспечение</a:t>
            </a:r>
            <a:r>
              <a:rPr dirty="0"/>
              <a:t> </a:t>
            </a:r>
            <a:r>
              <a:rPr dirty="0" err="1"/>
              <a:t>своевременного</a:t>
            </a:r>
            <a:r>
              <a:rPr dirty="0"/>
              <a:t> </a:t>
            </a:r>
            <a:r>
              <a:rPr dirty="0" err="1"/>
              <a:t>диспансерного</a:t>
            </a:r>
            <a:r>
              <a:rPr dirty="0"/>
              <a:t> </a:t>
            </a:r>
            <a:r>
              <a:rPr dirty="0" err="1"/>
              <a:t>наблюдения</a:t>
            </a:r>
            <a:endParaRPr dirty="0"/>
          </a:p>
          <a:p>
            <a:r>
              <a:rPr dirty="0" err="1"/>
              <a:t>Повышение</a:t>
            </a:r>
            <a:r>
              <a:rPr dirty="0"/>
              <a:t> </a:t>
            </a:r>
            <a:r>
              <a:rPr dirty="0" err="1"/>
              <a:t>удовлетворенности</a:t>
            </a:r>
            <a:r>
              <a:rPr dirty="0"/>
              <a:t> </a:t>
            </a:r>
            <a:r>
              <a:rPr dirty="0" err="1"/>
              <a:t>пациентов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39" y="0"/>
            <a:ext cx="8229600" cy="857250"/>
          </a:xfrm>
        </p:spPr>
        <p:txBody>
          <a:bodyPr/>
          <a:lstStyle/>
          <a:p>
            <a:r>
              <a:rPr sz="3600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Этапы</a:t>
            </a:r>
            <a:r>
              <a:rPr sz="36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600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реализации</a:t>
            </a:r>
            <a:endParaRPr sz="36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1. </a:t>
            </a:r>
            <a:r>
              <a:rPr dirty="0" err="1"/>
              <a:t>Анализ</a:t>
            </a:r>
            <a:r>
              <a:rPr dirty="0"/>
              <a:t> </a:t>
            </a:r>
            <a:r>
              <a:rPr dirty="0" err="1"/>
              <a:t>текущей</a:t>
            </a:r>
            <a:r>
              <a:rPr dirty="0"/>
              <a:t> </a:t>
            </a:r>
            <a:r>
              <a:rPr dirty="0" err="1"/>
              <a:t>ситуации</a:t>
            </a:r>
            <a:endParaRPr dirty="0"/>
          </a:p>
          <a:p>
            <a:pPr marL="0" indent="0">
              <a:buNone/>
            </a:pPr>
            <a:r>
              <a:rPr dirty="0"/>
              <a:t>2. </a:t>
            </a:r>
            <a:r>
              <a:rPr dirty="0" err="1"/>
              <a:t>Разработка</a:t>
            </a:r>
            <a:r>
              <a:rPr dirty="0"/>
              <a:t> </a:t>
            </a:r>
            <a:r>
              <a:rPr dirty="0" err="1"/>
              <a:t>новой</a:t>
            </a:r>
            <a:r>
              <a:rPr dirty="0"/>
              <a:t> </a:t>
            </a:r>
            <a:r>
              <a:rPr dirty="0" err="1"/>
              <a:t>модели</a:t>
            </a:r>
            <a:r>
              <a:rPr dirty="0"/>
              <a:t> </a:t>
            </a:r>
            <a:r>
              <a:rPr dirty="0" err="1"/>
              <a:t>записи</a:t>
            </a:r>
            <a:endParaRPr dirty="0"/>
          </a:p>
          <a:p>
            <a:pPr marL="0" indent="0">
              <a:buNone/>
            </a:pPr>
            <a:r>
              <a:rPr dirty="0"/>
              <a:t>3. </a:t>
            </a:r>
            <a:r>
              <a:rPr dirty="0" err="1"/>
              <a:t>Согласование</a:t>
            </a:r>
            <a:r>
              <a:rPr dirty="0"/>
              <a:t> с </a:t>
            </a:r>
            <a:r>
              <a:rPr dirty="0" err="1"/>
              <a:t>администрацией</a:t>
            </a:r>
            <a:endParaRPr dirty="0"/>
          </a:p>
          <a:p>
            <a:pPr marL="0" indent="0">
              <a:buNone/>
            </a:pPr>
            <a:r>
              <a:rPr dirty="0"/>
              <a:t>4. </a:t>
            </a:r>
            <a:r>
              <a:rPr dirty="0" err="1"/>
              <a:t>Подбор</a:t>
            </a:r>
            <a:r>
              <a:rPr dirty="0"/>
              <a:t> </a:t>
            </a:r>
            <a:r>
              <a:rPr dirty="0" err="1"/>
              <a:t>персонала</a:t>
            </a:r>
            <a:r>
              <a:rPr dirty="0"/>
              <a:t> и </a:t>
            </a:r>
            <a:r>
              <a:rPr dirty="0" err="1"/>
              <a:t>обучение</a:t>
            </a:r>
            <a:endParaRPr dirty="0"/>
          </a:p>
          <a:p>
            <a:pPr marL="0" indent="0">
              <a:buNone/>
            </a:pPr>
            <a:r>
              <a:rPr dirty="0"/>
              <a:t>5. </a:t>
            </a:r>
            <a:r>
              <a:rPr dirty="0" err="1"/>
              <a:t>Информирование</a:t>
            </a:r>
            <a:r>
              <a:rPr dirty="0"/>
              <a:t> </a:t>
            </a:r>
            <a:r>
              <a:rPr dirty="0" err="1"/>
              <a:t>пациентов</a:t>
            </a:r>
            <a:endParaRPr dirty="0"/>
          </a:p>
          <a:p>
            <a:pPr marL="0" indent="0">
              <a:buNone/>
            </a:pPr>
            <a:r>
              <a:rPr dirty="0"/>
              <a:t>6. </a:t>
            </a:r>
            <a:r>
              <a:rPr dirty="0" err="1"/>
              <a:t>Мониторинг</a:t>
            </a:r>
            <a:r>
              <a:rPr dirty="0"/>
              <a:t> </a:t>
            </a:r>
            <a:r>
              <a:rPr dirty="0" err="1"/>
              <a:t>эффективности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ADA863-038D-49DB-8C33-74E20192D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6859"/>
            <a:ext cx="8229600" cy="857250"/>
          </a:xfrm>
        </p:spPr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Маршрутизация </a:t>
            </a:r>
            <a:r>
              <a:rPr lang="ru-RU" sz="24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онко</a:t>
            </a:r>
            <a:r>
              <a:rPr lang="en-US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пациентов после открытия регистратуры</a:t>
            </a:r>
            <a:endParaRPr lang="ru-RU" sz="24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3C20D5F-F974-43DD-B62B-8EE2AC022DBE}"/>
              </a:ext>
            </a:extLst>
          </p:cNvPr>
          <p:cNvGrpSpPr/>
          <p:nvPr/>
        </p:nvGrpSpPr>
        <p:grpSpPr>
          <a:xfrm>
            <a:off x="457200" y="1733550"/>
            <a:ext cx="8579296" cy="3394075"/>
            <a:chOff x="350353" y="1200150"/>
            <a:chExt cx="8579296" cy="3394075"/>
          </a:xfrm>
        </p:grpSpPr>
        <p:sp>
          <p:nvSpPr>
            <p:cNvPr id="7" name="Стрелка: вправо 6">
              <a:extLst>
                <a:ext uri="{FF2B5EF4-FFF2-40B4-BE49-F238E27FC236}">
                  <a16:creationId xmlns:a16="http://schemas.microsoft.com/office/drawing/2014/main" id="{F05CCEF6-1D4B-424E-B4E2-398634820444}"/>
                </a:ext>
              </a:extLst>
            </p:cNvPr>
            <p:cNvSpPr/>
            <p:nvPr/>
          </p:nvSpPr>
          <p:spPr>
            <a:xfrm>
              <a:off x="350353" y="1200150"/>
              <a:ext cx="8579296" cy="3394075"/>
            </a:xfrm>
            <a:prstGeom prst="rightArrow">
              <a:avLst/>
            </a:prstGeom>
          </p:spPr>
          <p:style>
            <a:lnRef idx="0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014C44EE-EC9B-43C6-AD4F-B67FC834F864}"/>
                </a:ext>
              </a:extLst>
            </p:cNvPr>
            <p:cNvSpPr/>
            <p:nvPr/>
          </p:nvSpPr>
          <p:spPr>
            <a:xfrm>
              <a:off x="466040" y="2218372"/>
              <a:ext cx="2648902" cy="1357630"/>
            </a:xfrm>
            <a:custGeom>
              <a:avLst/>
              <a:gdLst>
                <a:gd name="connsiteX0" fmla="*/ 0 w 2648902"/>
                <a:gd name="connsiteY0" fmla="*/ 226276 h 1357630"/>
                <a:gd name="connsiteX1" fmla="*/ 226276 w 2648902"/>
                <a:gd name="connsiteY1" fmla="*/ 0 h 1357630"/>
                <a:gd name="connsiteX2" fmla="*/ 2422626 w 2648902"/>
                <a:gd name="connsiteY2" fmla="*/ 0 h 1357630"/>
                <a:gd name="connsiteX3" fmla="*/ 2648902 w 2648902"/>
                <a:gd name="connsiteY3" fmla="*/ 226276 h 1357630"/>
                <a:gd name="connsiteX4" fmla="*/ 2648902 w 2648902"/>
                <a:gd name="connsiteY4" fmla="*/ 1131354 h 1357630"/>
                <a:gd name="connsiteX5" fmla="*/ 2422626 w 2648902"/>
                <a:gd name="connsiteY5" fmla="*/ 1357630 h 1357630"/>
                <a:gd name="connsiteX6" fmla="*/ 226276 w 2648902"/>
                <a:gd name="connsiteY6" fmla="*/ 1357630 h 1357630"/>
                <a:gd name="connsiteX7" fmla="*/ 0 w 2648902"/>
                <a:gd name="connsiteY7" fmla="*/ 1131354 h 1357630"/>
                <a:gd name="connsiteX8" fmla="*/ 0 w 2648902"/>
                <a:gd name="connsiteY8" fmla="*/ 226276 h 135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8902" h="1357630">
                  <a:moveTo>
                    <a:pt x="0" y="226276"/>
                  </a:moveTo>
                  <a:cubicBezTo>
                    <a:pt x="0" y="101307"/>
                    <a:pt x="101307" y="0"/>
                    <a:pt x="226276" y="0"/>
                  </a:cubicBezTo>
                  <a:lnTo>
                    <a:pt x="2422626" y="0"/>
                  </a:lnTo>
                  <a:cubicBezTo>
                    <a:pt x="2547595" y="0"/>
                    <a:pt x="2648902" y="101307"/>
                    <a:pt x="2648902" y="226276"/>
                  </a:cubicBezTo>
                  <a:lnTo>
                    <a:pt x="2648902" y="1131354"/>
                  </a:lnTo>
                  <a:cubicBezTo>
                    <a:pt x="2648902" y="1256323"/>
                    <a:pt x="2547595" y="1357630"/>
                    <a:pt x="2422626" y="1357630"/>
                  </a:cubicBezTo>
                  <a:lnTo>
                    <a:pt x="226276" y="1357630"/>
                  </a:lnTo>
                  <a:cubicBezTo>
                    <a:pt x="101307" y="1357630"/>
                    <a:pt x="0" y="1256323"/>
                    <a:pt x="0" y="1131354"/>
                  </a:cubicBezTo>
                  <a:lnTo>
                    <a:pt x="0" y="226276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57714" tIns="157714" rIns="157714" bIns="157714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b="1" kern="1200" dirty="0"/>
                <a:t>Пациенты, состоящие на учете у онколога</a:t>
              </a:r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69CA8460-C344-4C18-86D1-0CE593662B81}"/>
                </a:ext>
              </a:extLst>
            </p:cNvPr>
            <p:cNvSpPr/>
            <p:nvPr/>
          </p:nvSpPr>
          <p:spPr>
            <a:xfrm>
              <a:off x="3247548" y="2218372"/>
              <a:ext cx="2648902" cy="1357630"/>
            </a:xfrm>
            <a:custGeom>
              <a:avLst/>
              <a:gdLst>
                <a:gd name="connsiteX0" fmla="*/ 0 w 2648902"/>
                <a:gd name="connsiteY0" fmla="*/ 226276 h 1357630"/>
                <a:gd name="connsiteX1" fmla="*/ 226276 w 2648902"/>
                <a:gd name="connsiteY1" fmla="*/ 0 h 1357630"/>
                <a:gd name="connsiteX2" fmla="*/ 2422626 w 2648902"/>
                <a:gd name="connsiteY2" fmla="*/ 0 h 1357630"/>
                <a:gd name="connsiteX3" fmla="*/ 2648902 w 2648902"/>
                <a:gd name="connsiteY3" fmla="*/ 226276 h 1357630"/>
                <a:gd name="connsiteX4" fmla="*/ 2648902 w 2648902"/>
                <a:gd name="connsiteY4" fmla="*/ 1131354 h 1357630"/>
                <a:gd name="connsiteX5" fmla="*/ 2422626 w 2648902"/>
                <a:gd name="connsiteY5" fmla="*/ 1357630 h 1357630"/>
                <a:gd name="connsiteX6" fmla="*/ 226276 w 2648902"/>
                <a:gd name="connsiteY6" fmla="*/ 1357630 h 1357630"/>
                <a:gd name="connsiteX7" fmla="*/ 0 w 2648902"/>
                <a:gd name="connsiteY7" fmla="*/ 1131354 h 1357630"/>
                <a:gd name="connsiteX8" fmla="*/ 0 w 2648902"/>
                <a:gd name="connsiteY8" fmla="*/ 226276 h 135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8902" h="1357630">
                  <a:moveTo>
                    <a:pt x="0" y="226276"/>
                  </a:moveTo>
                  <a:cubicBezTo>
                    <a:pt x="0" y="101307"/>
                    <a:pt x="101307" y="0"/>
                    <a:pt x="226276" y="0"/>
                  </a:cubicBezTo>
                  <a:lnTo>
                    <a:pt x="2422626" y="0"/>
                  </a:lnTo>
                  <a:cubicBezTo>
                    <a:pt x="2547595" y="0"/>
                    <a:pt x="2648902" y="101307"/>
                    <a:pt x="2648902" y="226276"/>
                  </a:cubicBezTo>
                  <a:lnTo>
                    <a:pt x="2648902" y="1131354"/>
                  </a:lnTo>
                  <a:cubicBezTo>
                    <a:pt x="2648902" y="1256323"/>
                    <a:pt x="2547595" y="1357630"/>
                    <a:pt x="2422626" y="1357630"/>
                  </a:cubicBezTo>
                  <a:lnTo>
                    <a:pt x="226276" y="1357630"/>
                  </a:lnTo>
                  <a:cubicBezTo>
                    <a:pt x="101307" y="1357630"/>
                    <a:pt x="0" y="1256323"/>
                    <a:pt x="0" y="1131354"/>
                  </a:cubicBezTo>
                  <a:lnTo>
                    <a:pt x="0" y="226276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57714" tIns="157714" rIns="157714" bIns="157714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3200" kern="1200" dirty="0"/>
                <a:t>ЦАОП</a:t>
              </a:r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84C75925-FF3F-410A-93A5-05A67CBF6147}"/>
                </a:ext>
              </a:extLst>
            </p:cNvPr>
            <p:cNvSpPr/>
            <p:nvPr/>
          </p:nvSpPr>
          <p:spPr>
            <a:xfrm>
              <a:off x="6029057" y="2218372"/>
              <a:ext cx="2648902" cy="1357630"/>
            </a:xfrm>
            <a:custGeom>
              <a:avLst/>
              <a:gdLst>
                <a:gd name="connsiteX0" fmla="*/ 0 w 2648902"/>
                <a:gd name="connsiteY0" fmla="*/ 226276 h 1357630"/>
                <a:gd name="connsiteX1" fmla="*/ 226276 w 2648902"/>
                <a:gd name="connsiteY1" fmla="*/ 0 h 1357630"/>
                <a:gd name="connsiteX2" fmla="*/ 2422626 w 2648902"/>
                <a:gd name="connsiteY2" fmla="*/ 0 h 1357630"/>
                <a:gd name="connsiteX3" fmla="*/ 2648902 w 2648902"/>
                <a:gd name="connsiteY3" fmla="*/ 226276 h 1357630"/>
                <a:gd name="connsiteX4" fmla="*/ 2648902 w 2648902"/>
                <a:gd name="connsiteY4" fmla="*/ 1131354 h 1357630"/>
                <a:gd name="connsiteX5" fmla="*/ 2422626 w 2648902"/>
                <a:gd name="connsiteY5" fmla="*/ 1357630 h 1357630"/>
                <a:gd name="connsiteX6" fmla="*/ 226276 w 2648902"/>
                <a:gd name="connsiteY6" fmla="*/ 1357630 h 1357630"/>
                <a:gd name="connsiteX7" fmla="*/ 0 w 2648902"/>
                <a:gd name="connsiteY7" fmla="*/ 1131354 h 1357630"/>
                <a:gd name="connsiteX8" fmla="*/ 0 w 2648902"/>
                <a:gd name="connsiteY8" fmla="*/ 226276 h 135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8902" h="1357630">
                  <a:moveTo>
                    <a:pt x="0" y="226276"/>
                  </a:moveTo>
                  <a:cubicBezTo>
                    <a:pt x="0" y="101307"/>
                    <a:pt x="101307" y="0"/>
                    <a:pt x="226276" y="0"/>
                  </a:cubicBezTo>
                  <a:lnTo>
                    <a:pt x="2422626" y="0"/>
                  </a:lnTo>
                  <a:cubicBezTo>
                    <a:pt x="2547595" y="0"/>
                    <a:pt x="2648902" y="101307"/>
                    <a:pt x="2648902" y="226276"/>
                  </a:cubicBezTo>
                  <a:lnTo>
                    <a:pt x="2648902" y="1131354"/>
                  </a:lnTo>
                  <a:cubicBezTo>
                    <a:pt x="2648902" y="1256323"/>
                    <a:pt x="2547595" y="1357630"/>
                    <a:pt x="2422626" y="1357630"/>
                  </a:cubicBezTo>
                  <a:lnTo>
                    <a:pt x="226276" y="1357630"/>
                  </a:lnTo>
                  <a:cubicBezTo>
                    <a:pt x="101307" y="1357630"/>
                    <a:pt x="0" y="1256323"/>
                    <a:pt x="0" y="1131354"/>
                  </a:cubicBezTo>
                  <a:lnTo>
                    <a:pt x="0" y="226276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7714" tIns="157714" rIns="157714" bIns="157714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kern="1200" dirty="0"/>
                <a:t>ГАУЗ РКОД МЗ РБ</a:t>
              </a:r>
            </a:p>
          </p:txBody>
        </p:sp>
      </p:grp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C20B1F64-0DA2-4699-84B9-82FFA2F81C74}"/>
              </a:ext>
            </a:extLst>
          </p:cNvPr>
          <p:cNvSpPr/>
          <p:nvPr/>
        </p:nvSpPr>
        <p:spPr>
          <a:xfrm>
            <a:off x="457200" y="1214120"/>
            <a:ext cx="2648902" cy="1357630"/>
          </a:xfrm>
          <a:custGeom>
            <a:avLst/>
            <a:gdLst>
              <a:gd name="connsiteX0" fmla="*/ 0 w 2648902"/>
              <a:gd name="connsiteY0" fmla="*/ 226276 h 1357630"/>
              <a:gd name="connsiteX1" fmla="*/ 226276 w 2648902"/>
              <a:gd name="connsiteY1" fmla="*/ 0 h 1357630"/>
              <a:gd name="connsiteX2" fmla="*/ 2422626 w 2648902"/>
              <a:gd name="connsiteY2" fmla="*/ 0 h 1357630"/>
              <a:gd name="connsiteX3" fmla="*/ 2648902 w 2648902"/>
              <a:gd name="connsiteY3" fmla="*/ 226276 h 1357630"/>
              <a:gd name="connsiteX4" fmla="*/ 2648902 w 2648902"/>
              <a:gd name="connsiteY4" fmla="*/ 1131354 h 1357630"/>
              <a:gd name="connsiteX5" fmla="*/ 2422626 w 2648902"/>
              <a:gd name="connsiteY5" fmla="*/ 1357630 h 1357630"/>
              <a:gd name="connsiteX6" fmla="*/ 226276 w 2648902"/>
              <a:gd name="connsiteY6" fmla="*/ 1357630 h 1357630"/>
              <a:gd name="connsiteX7" fmla="*/ 0 w 2648902"/>
              <a:gd name="connsiteY7" fmla="*/ 1131354 h 1357630"/>
              <a:gd name="connsiteX8" fmla="*/ 0 w 2648902"/>
              <a:gd name="connsiteY8" fmla="*/ 226276 h 135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8902" h="1357630">
                <a:moveTo>
                  <a:pt x="0" y="226276"/>
                </a:moveTo>
                <a:cubicBezTo>
                  <a:pt x="0" y="101307"/>
                  <a:pt x="101307" y="0"/>
                  <a:pt x="226276" y="0"/>
                </a:cubicBezTo>
                <a:lnTo>
                  <a:pt x="2422626" y="0"/>
                </a:lnTo>
                <a:cubicBezTo>
                  <a:pt x="2547595" y="0"/>
                  <a:pt x="2648902" y="101307"/>
                  <a:pt x="2648902" y="226276"/>
                </a:cubicBezTo>
                <a:lnTo>
                  <a:pt x="2648902" y="1131354"/>
                </a:lnTo>
                <a:cubicBezTo>
                  <a:pt x="2648902" y="1256323"/>
                  <a:pt x="2547595" y="1357630"/>
                  <a:pt x="2422626" y="1357630"/>
                </a:cubicBezTo>
                <a:lnTo>
                  <a:pt x="226276" y="1357630"/>
                </a:lnTo>
                <a:cubicBezTo>
                  <a:pt x="101307" y="1357630"/>
                  <a:pt x="0" y="1256323"/>
                  <a:pt x="0" y="1131354"/>
                </a:cubicBezTo>
                <a:lnTo>
                  <a:pt x="0" y="226276"/>
                </a:lnTo>
                <a:close/>
              </a:path>
            </a:pathLst>
          </a:custGeom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7714" tIns="157714" rIns="157714" bIns="157714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400" kern="1200" dirty="0"/>
              <a:t>Первичные пациенты</a:t>
            </a: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9B7E8A72-A52B-47CD-BCB5-7658C378F2F4}"/>
              </a:ext>
            </a:extLst>
          </p:cNvPr>
          <p:cNvSpPr/>
          <p:nvPr/>
        </p:nvSpPr>
        <p:spPr>
          <a:xfrm>
            <a:off x="3354395" y="1214120"/>
            <a:ext cx="2648902" cy="1357630"/>
          </a:xfrm>
          <a:custGeom>
            <a:avLst/>
            <a:gdLst>
              <a:gd name="connsiteX0" fmla="*/ 0 w 2648902"/>
              <a:gd name="connsiteY0" fmla="*/ 226276 h 1357630"/>
              <a:gd name="connsiteX1" fmla="*/ 226276 w 2648902"/>
              <a:gd name="connsiteY1" fmla="*/ 0 h 1357630"/>
              <a:gd name="connsiteX2" fmla="*/ 2422626 w 2648902"/>
              <a:gd name="connsiteY2" fmla="*/ 0 h 1357630"/>
              <a:gd name="connsiteX3" fmla="*/ 2648902 w 2648902"/>
              <a:gd name="connsiteY3" fmla="*/ 226276 h 1357630"/>
              <a:gd name="connsiteX4" fmla="*/ 2648902 w 2648902"/>
              <a:gd name="connsiteY4" fmla="*/ 1131354 h 1357630"/>
              <a:gd name="connsiteX5" fmla="*/ 2422626 w 2648902"/>
              <a:gd name="connsiteY5" fmla="*/ 1357630 h 1357630"/>
              <a:gd name="connsiteX6" fmla="*/ 226276 w 2648902"/>
              <a:gd name="connsiteY6" fmla="*/ 1357630 h 1357630"/>
              <a:gd name="connsiteX7" fmla="*/ 0 w 2648902"/>
              <a:gd name="connsiteY7" fmla="*/ 1131354 h 1357630"/>
              <a:gd name="connsiteX8" fmla="*/ 0 w 2648902"/>
              <a:gd name="connsiteY8" fmla="*/ 226276 h 135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8902" h="1357630">
                <a:moveTo>
                  <a:pt x="0" y="226276"/>
                </a:moveTo>
                <a:cubicBezTo>
                  <a:pt x="0" y="101307"/>
                  <a:pt x="101307" y="0"/>
                  <a:pt x="226276" y="0"/>
                </a:cubicBezTo>
                <a:lnTo>
                  <a:pt x="2422626" y="0"/>
                </a:lnTo>
                <a:cubicBezTo>
                  <a:pt x="2547595" y="0"/>
                  <a:pt x="2648902" y="101307"/>
                  <a:pt x="2648902" y="226276"/>
                </a:cubicBezTo>
                <a:lnTo>
                  <a:pt x="2648902" y="1131354"/>
                </a:lnTo>
                <a:cubicBezTo>
                  <a:pt x="2648902" y="1256323"/>
                  <a:pt x="2547595" y="1357630"/>
                  <a:pt x="2422626" y="1357630"/>
                </a:cubicBezTo>
                <a:lnTo>
                  <a:pt x="226276" y="1357630"/>
                </a:lnTo>
                <a:cubicBezTo>
                  <a:pt x="101307" y="1357630"/>
                  <a:pt x="0" y="1256323"/>
                  <a:pt x="0" y="1131354"/>
                </a:cubicBezTo>
                <a:lnTo>
                  <a:pt x="0" y="226276"/>
                </a:lnTo>
                <a:close/>
              </a:path>
            </a:pathLst>
          </a:custGeom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7714" tIns="157714" rIns="157714" bIns="157714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400" kern="1200" dirty="0"/>
              <a:t>Прием врача-терапевта</a:t>
            </a: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5BCB27A6-68A2-4B93-B719-AFAD311D4115}"/>
              </a:ext>
            </a:extLst>
          </p:cNvPr>
          <p:cNvSpPr/>
          <p:nvPr/>
        </p:nvSpPr>
        <p:spPr>
          <a:xfrm>
            <a:off x="2987824" y="1733550"/>
            <a:ext cx="504056" cy="26213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841E0BDD-DFEE-46D7-9680-929DDFC8C0BF}"/>
              </a:ext>
            </a:extLst>
          </p:cNvPr>
          <p:cNvSpPr/>
          <p:nvPr/>
        </p:nvSpPr>
        <p:spPr>
          <a:xfrm>
            <a:off x="3090211" y="3261812"/>
            <a:ext cx="504056" cy="26213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95D848BB-5CCF-48C3-99FD-5D6D1AC9995A}"/>
              </a:ext>
            </a:extLst>
          </p:cNvPr>
          <p:cNvSpPr/>
          <p:nvPr/>
        </p:nvSpPr>
        <p:spPr>
          <a:xfrm>
            <a:off x="5803431" y="3261812"/>
            <a:ext cx="504056" cy="26213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B5440490-321B-4F72-8BC8-8132B74071A3}"/>
              </a:ext>
            </a:extLst>
          </p:cNvPr>
          <p:cNvSpPr/>
          <p:nvPr/>
        </p:nvSpPr>
        <p:spPr>
          <a:xfrm>
            <a:off x="4572000" y="2391728"/>
            <a:ext cx="216024" cy="54006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276345"/>
      </p:ext>
    </p:extLst>
  </p:cSld>
  <p:clrMapOvr>
    <a:masterClrMapping/>
  </p:clrMapOvr>
</p:sld>
</file>

<file path=ppt/theme/theme1.xml><?xml version="1.0" encoding="utf-8"?>
<a:theme xmlns:a="http://schemas.openxmlformats.org/drawingml/2006/main" name="Z_1_Президиум Правительство_509_16x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формат Правительства РБ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формат Правительства РБ" id="{4AD46BB1-1525-4C95-9D79-72F2E6175BC0}" vid="{019FCBE3-4E17-47EE-A839-4553241BB07E}"/>
    </a:ext>
  </a:extLst>
</a:theme>
</file>

<file path=ppt/theme/theme5.xml><?xml version="1.0" encoding="utf-8"?>
<a:theme xmlns:a="http://schemas.openxmlformats.org/drawingml/2006/main" name="1_формат Правительства РБ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формат Правительства РБ" id="{4AD46BB1-1525-4C95-9D79-72F2E6175BC0}" vid="{019FCBE3-4E17-47EE-A839-4553241BB07E}"/>
    </a:ext>
  </a:ext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Z_1_Оперативка_509_16x9</Template>
  <TotalTime>155315</TotalTime>
  <Words>245</Words>
  <Application>Microsoft Office PowerPoint</Application>
  <PresentationFormat>Экран (16:9)</PresentationFormat>
  <Paragraphs>50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</vt:lpstr>
      <vt:lpstr>Calibri</vt:lpstr>
      <vt:lpstr>Symbol</vt:lpstr>
      <vt:lpstr>Times New Roman</vt:lpstr>
      <vt:lpstr>Verdana</vt:lpstr>
      <vt:lpstr>Wingdings</vt:lpstr>
      <vt:lpstr>Z_1_Президиум Правительство_509_16x9</vt:lpstr>
      <vt:lpstr>18_Office Theme</vt:lpstr>
      <vt:lpstr>16_Office Theme</vt:lpstr>
      <vt:lpstr>формат Правительства РБ</vt:lpstr>
      <vt:lpstr>1_формат Правительства РБ</vt:lpstr>
      <vt:lpstr>Презентация PowerPoint</vt:lpstr>
      <vt:lpstr>Презентация PowerPoint</vt:lpstr>
      <vt:lpstr>  Булычева Эльвина Ильшатовна  заведующий центром амбулаторной онкологической помощи (ЦАОП),  врач-онколог  </vt:lpstr>
      <vt:lpstr>Презентация PowerPoint</vt:lpstr>
      <vt:lpstr>Маршрутизация онко-пациентов до 2024 г</vt:lpstr>
      <vt:lpstr>Проблема</vt:lpstr>
      <vt:lpstr>Цель проекта</vt:lpstr>
      <vt:lpstr>Этапы реализации</vt:lpstr>
      <vt:lpstr>Маршрутизация онко-пациентов после открытия регистратуры</vt:lpstr>
      <vt:lpstr>Регистратура ЦАОП</vt:lpstr>
      <vt:lpstr>Презентация PowerPoint</vt:lpstr>
      <vt:lpstr>Презентация PowerPoint</vt:lpstr>
      <vt:lpstr>Презентация PowerPoint</vt:lpstr>
      <vt:lpstr>Полученные результаты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User</cp:lastModifiedBy>
  <cp:revision>13125</cp:revision>
  <cp:lastPrinted>2022-03-30T06:25:46Z</cp:lastPrinted>
  <dcterms:created xsi:type="dcterms:W3CDTF">2020-09-18T12:06:36Z</dcterms:created>
  <dcterms:modified xsi:type="dcterms:W3CDTF">2025-03-05T18:45:48Z</dcterms:modified>
</cp:coreProperties>
</file>