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73" r:id="rId7"/>
    <p:sldId id="304" r:id="rId8"/>
    <p:sldId id="260" r:id="rId9"/>
    <p:sldId id="261" r:id="rId10"/>
    <p:sldId id="295" r:id="rId11"/>
    <p:sldId id="276" r:id="rId12"/>
    <p:sldId id="265" r:id="rId13"/>
    <p:sldId id="266" r:id="rId14"/>
    <p:sldId id="303" r:id="rId15"/>
    <p:sldId id="302" r:id="rId16"/>
    <p:sldId id="296" r:id="rId17"/>
    <p:sldId id="305" r:id="rId18"/>
    <p:sldId id="306" r:id="rId19"/>
    <p:sldId id="264" r:id="rId20"/>
    <p:sldId id="267" r:id="rId21"/>
    <p:sldId id="275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81C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9768" autoAdjust="0"/>
  </p:normalViewPr>
  <p:slideViewPr>
    <p:cSldViewPr snapToGrid="0">
      <p:cViewPr>
        <p:scale>
          <a:sx n="100" d="100"/>
          <a:sy n="100" d="100"/>
        </p:scale>
        <p:origin x="-1008" y="-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9529680648143E-2"/>
          <c:y val="8.1401211831164055E-2"/>
          <c:w val="0.96920470319351859"/>
          <c:h val="0.671183971011767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7261118091730036E-2"/>
                  <c:y val="-0.1528533866607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CAF-A815-6B5F0B0573E1}"/>
                </c:ext>
              </c:extLst>
            </c:dLbl>
            <c:dLbl>
              <c:idx val="1"/>
              <c:layout>
                <c:manualLayout>
                  <c:x val="-3.5052630859620841E-2"/>
                  <c:y val="-0.1352168135164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CAF-A815-6B5F0B0573E1}"/>
                </c:ext>
              </c:extLst>
            </c:dLbl>
            <c:dLbl>
              <c:idx val="2"/>
              <c:layout>
                <c:manualLayout>
                  <c:x val="-3.8483209288760908E-2"/>
                  <c:y val="-0.15104464888516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CAF-A815-6B5F0B0573E1}"/>
                </c:ext>
              </c:extLst>
            </c:dLbl>
            <c:dLbl>
              <c:idx val="3"/>
              <c:layout>
                <c:manualLayout>
                  <c:x val="-4.1242882307517825E-2"/>
                  <c:y val="-0.12933765906352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CAF-A815-6B5F0B0573E1}"/>
                </c:ext>
              </c:extLst>
            </c:dLbl>
            <c:dLbl>
              <c:idx val="4"/>
              <c:layout>
                <c:manualLayout>
                  <c:x val="-2.9729034453919147E-2"/>
                  <c:y val="-0.1429045277020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CAF-A815-6B5F0B0573E1}"/>
                </c:ext>
              </c:extLst>
            </c:dLbl>
            <c:dLbl>
              <c:idx val="5"/>
              <c:layout>
                <c:manualLayout>
                  <c:x val="-3.2666491344361295E-2"/>
                  <c:y val="-0.15330561561535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CAF-A815-6B5F0B0573E1}"/>
                </c:ext>
              </c:extLst>
            </c:dLbl>
            <c:dLbl>
              <c:idx val="6"/>
              <c:layout>
                <c:manualLayout>
                  <c:x val="-5.0490178681057499E-2"/>
                  <c:y val="-0.15330561561535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A7-4CAF-A815-6B5F0B0573E1}"/>
                </c:ext>
              </c:extLst>
            </c:dLbl>
            <c:dLbl>
              <c:idx val="7"/>
              <c:layout>
                <c:manualLayout>
                  <c:x val="-4.0593800335816325E-2"/>
                  <c:y val="-0.14245212070453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39.200000000000003</c:v>
                </c:pt>
                <c:pt idx="1">
                  <c:v>41.4</c:v>
                </c:pt>
                <c:pt idx="2">
                  <c:v>39.299999999999997</c:v>
                </c:pt>
                <c:pt idx="3">
                  <c:v>32.200000000000003</c:v>
                </c:pt>
                <c:pt idx="4">
                  <c:v>23.5</c:v>
                </c:pt>
                <c:pt idx="5">
                  <c:v>16.100000000000001</c:v>
                </c:pt>
                <c:pt idx="6">
                  <c:v>10.8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8A7-4CAF-A815-6B5F0B057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45408"/>
        <c:axId val="78146944"/>
      </c:lineChart>
      <c:catAx>
        <c:axId val="781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8146944"/>
        <c:crosses val="autoZero"/>
        <c:auto val="1"/>
        <c:lblAlgn val="ctr"/>
        <c:lblOffset val="100"/>
        <c:noMultiLvlLbl val="0"/>
      </c:catAx>
      <c:valAx>
        <c:axId val="781469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81454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Крит. Уровень ВОЗ</c:v>
                </c:pt>
                <c:pt idx="1">
                  <c:v>Мир</c:v>
                </c:pt>
                <c:pt idx="2">
                  <c:v>РФ</c:v>
                </c:pt>
                <c:pt idx="3">
                  <c:v>ЯНАО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15.7</c:v>
                </c:pt>
                <c:pt idx="3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Крит. Уровень ВОЗ</c:v>
                </c:pt>
                <c:pt idx="1">
                  <c:v>Мир</c:v>
                </c:pt>
                <c:pt idx="2">
                  <c:v>РФ</c:v>
                </c:pt>
                <c:pt idx="3">
                  <c:v>ЯНАО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20</c:v>
                </c:pt>
                <c:pt idx="1">
                  <c:v>11.4</c:v>
                </c:pt>
                <c:pt idx="2">
                  <c:v>17.2</c:v>
                </c:pt>
                <c:pt idx="3">
                  <c:v>14.9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893760"/>
        <c:axId val="119357824"/>
      </c:barChart>
      <c:catAx>
        <c:axId val="1178937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19357824"/>
        <c:crosses val="autoZero"/>
        <c:auto val="1"/>
        <c:lblAlgn val="ctr"/>
        <c:lblOffset val="100"/>
        <c:noMultiLvlLbl val="0"/>
      </c:catAx>
      <c:valAx>
        <c:axId val="1193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893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25545354548524E-2"/>
          <c:y val="0.10502702199819007"/>
          <c:w val="0.93914703608107075"/>
          <c:h val="0.76873601326150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02612390320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02612390320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F-4663-BC72-87701F5DE9F3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Шурышкарский р-н</c:v>
                </c:pt>
                <c:pt idx="1">
                  <c:v>Приуральский р-н</c:v>
                </c:pt>
                <c:pt idx="2">
                  <c:v>Ямальский р-н</c:v>
                </c:pt>
                <c:pt idx="3">
                  <c:v>ЯНАО</c:v>
                </c:pt>
                <c:pt idx="4">
                  <c:v>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7.5</c:v>
                </c:pt>
                <c:pt idx="1">
                  <c:v>5.5</c:v>
                </c:pt>
                <c:pt idx="2">
                  <c:v>3.6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7F-4663-BC72-87701F5DE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01856"/>
        <c:axId val="134714496"/>
      </c:barChart>
      <c:catAx>
        <c:axId val="11940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714496"/>
        <c:crosses val="autoZero"/>
        <c:auto val="1"/>
        <c:lblAlgn val="ctr"/>
        <c:lblOffset val="100"/>
        <c:noMultiLvlLbl val="0"/>
      </c:catAx>
      <c:valAx>
        <c:axId val="13471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40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Попытки</c:v>
                </c:pt>
              </c:strCache>
            </c:strRef>
          </c:tx>
          <c:dLbls>
            <c:dLbl>
              <c:idx val="0"/>
              <c:layout>
                <c:manualLayout>
                  <c:x val="-3.7500000000000012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99999999999999E-2"/>
                  <c:y val="-6.80272108843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49999999999941E-2"/>
                  <c:y val="-8.163265306122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375000000000003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375000000000003E-2"/>
                  <c:y val="-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</c:v>
                </c:pt>
                <c:pt idx="1">
                  <c:v>200</c:v>
                </c:pt>
                <c:pt idx="2">
                  <c:v>171</c:v>
                </c:pt>
                <c:pt idx="3">
                  <c:v>174</c:v>
                </c:pt>
                <c:pt idx="4">
                  <c:v>106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Суициды</c:v>
                </c:pt>
              </c:strCache>
            </c:strRef>
          </c:tx>
          <c:dLbls>
            <c:dLbl>
              <c:idx val="0"/>
              <c:layout>
                <c:manualLayout>
                  <c:x val="-2.9687499999999999E-2"/>
                  <c:y val="7.709750566893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25000000000001E-2"/>
                  <c:y val="6.802721088435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37499999999994E-2"/>
                  <c:y val="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375000000000003E-2"/>
                  <c:y val="8.163265306122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125000000000001E-2"/>
                  <c:y val="8.163265306122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</c:v>
                </c:pt>
                <c:pt idx="1">
                  <c:v>92</c:v>
                </c:pt>
                <c:pt idx="2">
                  <c:v>103</c:v>
                </c:pt>
                <c:pt idx="3">
                  <c:v>77</c:v>
                </c:pt>
                <c:pt idx="4">
                  <c:v>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97536"/>
        <c:axId val="56899456"/>
      </c:lineChart>
      <c:catAx>
        <c:axId val="5689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899456"/>
        <c:crosses val="autoZero"/>
        <c:auto val="1"/>
        <c:lblAlgn val="ctr"/>
        <c:lblOffset val="100"/>
        <c:noMultiLvlLbl val="0"/>
      </c:catAx>
      <c:valAx>
        <c:axId val="5689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89753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53443363220936E-2"/>
          <c:y val="7.2392639440197595E-2"/>
          <c:w val="0.84576480191311898"/>
          <c:h val="0.6216346975924401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ЯНАО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18</c:v>
                </c:pt>
                <c:pt idx="2">
                  <c:v>16.899999999999999</c:v>
                </c:pt>
                <c:pt idx="3">
                  <c:v>18.5</c:v>
                </c:pt>
                <c:pt idx="4">
                  <c:v>13.9</c:v>
                </c:pt>
                <c:pt idx="5">
                  <c:v>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09184"/>
        <c:axId val="160910720"/>
      </c:lineChart>
      <c:catAx>
        <c:axId val="16090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10720"/>
        <c:crosses val="autoZero"/>
        <c:auto val="1"/>
        <c:lblAlgn val="ctr"/>
        <c:lblOffset val="100"/>
        <c:noMultiLvlLbl val="0"/>
      </c:catAx>
      <c:valAx>
        <c:axId val="16091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0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Новый Уренгой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  <c:pt idx="5">
                  <c:v>2016г.</c:v>
                </c:pt>
                <c:pt idx="6">
                  <c:v>2017г.</c:v>
                </c:pt>
                <c:pt idx="7">
                  <c:v>2018г.</c:v>
                </c:pt>
                <c:pt idx="8">
                  <c:v>2019г.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36</c:v>
                </c:pt>
                <c:pt idx="1">
                  <c:v>29</c:v>
                </c:pt>
                <c:pt idx="2">
                  <c:v>13</c:v>
                </c:pt>
                <c:pt idx="3">
                  <c:v>18</c:v>
                </c:pt>
                <c:pt idx="4">
                  <c:v>23</c:v>
                </c:pt>
                <c:pt idx="5">
                  <c:v>16</c:v>
                </c:pt>
                <c:pt idx="6">
                  <c:v>127</c:v>
                </c:pt>
                <c:pt idx="7">
                  <c:v>544</c:v>
                </c:pt>
                <c:pt idx="8">
                  <c:v>612</c:v>
                </c:pt>
                <c:pt idx="9">
                  <c:v>792</c:v>
                </c:pt>
                <c:pt idx="10">
                  <c:v>1785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19648"/>
        <c:axId val="163421184"/>
      </c:lineChart>
      <c:catAx>
        <c:axId val="163419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421184"/>
        <c:crosses val="autoZero"/>
        <c:auto val="1"/>
        <c:lblAlgn val="ctr"/>
        <c:lblOffset val="100"/>
        <c:noMultiLvlLbl val="0"/>
      </c:catAx>
      <c:valAx>
        <c:axId val="16342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1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C8E46-C887-4D10-804A-A4363BDD56E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D2109-876C-4393-A59D-8B73B0961EA5}">
      <dgm:prSet phldrT="[Текст]" custT="1"/>
      <dgm:spPr/>
      <dgm:t>
        <a:bodyPr/>
        <a:lstStyle/>
        <a:p>
          <a:r>
            <a:rPr lang="ru-RU" sz="2000" b="1" dirty="0" smtClean="0">
              <a:latin typeface="Calibri" pitchFamily="34" charset="0"/>
              <a:cs typeface="Calibri" pitchFamily="34" charset="0"/>
            </a:rPr>
            <a:t>Дистанционное подразделение</a:t>
          </a:r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2937709A-D8E6-4A75-B7C2-64BB545C7210}" type="parTrans" cxnId="{0738B5C7-0E5B-48AD-AEE3-550BB9CFDA5D}">
      <dgm:prSet/>
      <dgm:spPr/>
      <dgm:t>
        <a:bodyPr/>
        <a:lstStyle/>
        <a:p>
          <a:endParaRPr lang="ru-RU"/>
        </a:p>
      </dgm:t>
    </dgm:pt>
    <dgm:pt modelId="{14A86B55-5054-43E5-AB7D-034BAAE8AECC}" type="sibTrans" cxnId="{0738B5C7-0E5B-48AD-AEE3-550BB9CFDA5D}">
      <dgm:prSet/>
      <dgm:spPr/>
      <dgm:t>
        <a:bodyPr/>
        <a:lstStyle/>
        <a:p>
          <a:endParaRPr lang="ru-RU"/>
        </a:p>
      </dgm:t>
    </dgm:pt>
    <dgm:pt modelId="{0BEBB3AD-543B-40A9-97B7-4C5CA2151492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Calibri" pitchFamily="34" charset="0"/>
              <a:cs typeface="Calibri" pitchFamily="34" charset="0"/>
            </a:rPr>
            <a:t>Телемедицина Региональные консультации Федеральные консультации</a:t>
          </a:r>
          <a:endParaRPr lang="ru-RU" sz="1400" dirty="0">
            <a:effectLst/>
            <a:latin typeface="Calibri" pitchFamily="34" charset="0"/>
            <a:cs typeface="Calibri" pitchFamily="34" charset="0"/>
          </a:endParaRPr>
        </a:p>
      </dgm:t>
    </dgm:pt>
    <dgm:pt modelId="{74220662-A559-44D1-A9F0-ACF207874A2D}" type="parTrans" cxnId="{B7B93754-2A9C-42E0-B27A-68984CEB3133}">
      <dgm:prSet/>
      <dgm:spPr/>
      <dgm:t>
        <a:bodyPr/>
        <a:lstStyle/>
        <a:p>
          <a:endParaRPr lang="ru-RU"/>
        </a:p>
      </dgm:t>
    </dgm:pt>
    <dgm:pt modelId="{64417CD4-BB29-4D4E-9A91-EF9698294C55}" type="sibTrans" cxnId="{B7B93754-2A9C-42E0-B27A-68984CEB3133}">
      <dgm:prSet/>
      <dgm:spPr/>
      <dgm:t>
        <a:bodyPr/>
        <a:lstStyle/>
        <a:p>
          <a:endParaRPr lang="ru-RU"/>
        </a:p>
      </dgm:t>
    </dgm:pt>
    <dgm:pt modelId="{F857C07B-F68F-4C77-AFCF-7C8EC9046CE6}">
      <dgm:prSet phldrT="[Текст]" custT="1"/>
      <dgm:spPr/>
      <dgm:t>
        <a:bodyPr/>
        <a:lstStyle/>
        <a:p>
          <a:r>
            <a:rPr lang="ru-RU" sz="2000" b="1" dirty="0" smtClean="0">
              <a:latin typeface="Calibri" pitchFamily="34" charset="0"/>
              <a:cs typeface="Calibri" pitchFamily="34" charset="0"/>
            </a:rPr>
            <a:t>Амбулаторное подразделение</a:t>
          </a:r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C55FE013-CE29-404E-8E9E-2BF94E8E687C}" type="parTrans" cxnId="{065C14D6-6048-4C00-884B-5CF9B524D46B}">
      <dgm:prSet/>
      <dgm:spPr/>
      <dgm:t>
        <a:bodyPr/>
        <a:lstStyle/>
        <a:p>
          <a:endParaRPr lang="ru-RU"/>
        </a:p>
      </dgm:t>
    </dgm:pt>
    <dgm:pt modelId="{AF41C8BB-DEA3-46A4-96F3-E8345A94CB6C}" type="sibTrans" cxnId="{065C14D6-6048-4C00-884B-5CF9B524D46B}">
      <dgm:prSet/>
      <dgm:spPr/>
      <dgm:t>
        <a:bodyPr/>
        <a:lstStyle/>
        <a:p>
          <a:endParaRPr lang="ru-RU"/>
        </a:p>
      </dgm:t>
    </dgm:pt>
    <dgm:pt modelId="{CE0B94C7-82AF-4C10-85C7-8A6C8F60B8B8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  <a:cs typeface="Calibri" pitchFamily="34" charset="0"/>
            </a:rPr>
            <a:t>Наблюдение и реабилитация лиц с </a:t>
          </a:r>
          <a:r>
            <a:rPr lang="ru-RU" sz="1400" dirty="0" err="1" smtClean="0">
              <a:latin typeface="Calibri" pitchFamily="34" charset="0"/>
              <a:cs typeface="Calibri" pitchFamily="34" charset="0"/>
            </a:rPr>
            <a:t>пресуицидальными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  и </a:t>
          </a:r>
          <a:r>
            <a:rPr lang="ru-RU" sz="1400" dirty="0" err="1" smtClean="0">
              <a:latin typeface="Calibri" pitchFamily="34" charset="0"/>
              <a:cs typeface="Calibri" pitchFamily="34" charset="0"/>
            </a:rPr>
            <a:t>постсуицидальными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 состояниями.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C56D5241-45FE-4C56-8ED8-55AE97CB602B}" type="parTrans" cxnId="{42A9FBEC-8C1E-4AF9-BED0-4E5F54A0B0C7}">
      <dgm:prSet/>
      <dgm:spPr/>
      <dgm:t>
        <a:bodyPr/>
        <a:lstStyle/>
        <a:p>
          <a:endParaRPr lang="ru-RU"/>
        </a:p>
      </dgm:t>
    </dgm:pt>
    <dgm:pt modelId="{24272C77-C46F-4BC4-B1E8-FF41734003F5}" type="sibTrans" cxnId="{42A9FBEC-8C1E-4AF9-BED0-4E5F54A0B0C7}">
      <dgm:prSet/>
      <dgm:spPr/>
      <dgm:t>
        <a:bodyPr/>
        <a:lstStyle/>
        <a:p>
          <a:endParaRPr lang="ru-RU"/>
        </a:p>
      </dgm:t>
    </dgm:pt>
    <dgm:pt modelId="{11AB02A9-D513-44B7-A06C-3068F4FD8B00}">
      <dgm:prSet phldrT="[Текст]" custT="1"/>
      <dgm:spPr/>
      <dgm:t>
        <a:bodyPr/>
        <a:lstStyle/>
        <a:p>
          <a:r>
            <a:rPr lang="ru-RU" sz="2000" b="1" noProof="1" smtClean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rPr>
            <a:t>Стационарное подразделение</a:t>
          </a:r>
          <a:endParaRPr lang="ru-RU" sz="2000" dirty="0">
            <a:effectLst/>
            <a:latin typeface="Calibri" pitchFamily="34" charset="0"/>
            <a:cs typeface="Calibri" pitchFamily="34" charset="0"/>
          </a:endParaRPr>
        </a:p>
      </dgm:t>
    </dgm:pt>
    <dgm:pt modelId="{B3CC2346-7F1A-4EF1-9AA3-71EE5F4FDF5F}" type="parTrans" cxnId="{51370023-FFFD-48C4-AE9F-84C7F444AA39}">
      <dgm:prSet/>
      <dgm:spPr/>
      <dgm:t>
        <a:bodyPr/>
        <a:lstStyle/>
        <a:p>
          <a:endParaRPr lang="ru-RU"/>
        </a:p>
      </dgm:t>
    </dgm:pt>
    <dgm:pt modelId="{72319AA7-7721-4D14-BD2D-531D29107E17}" type="sibTrans" cxnId="{51370023-FFFD-48C4-AE9F-84C7F444AA39}">
      <dgm:prSet/>
      <dgm:spPr/>
      <dgm:t>
        <a:bodyPr/>
        <a:lstStyle/>
        <a:p>
          <a:endParaRPr lang="ru-RU"/>
        </a:p>
      </dgm:t>
    </dgm:pt>
    <dgm:pt modelId="{BAD36B86-DD89-42D1-B077-212F469DD724}">
      <dgm:prSet phldrT="[Текст]" custT="1"/>
      <dgm:spPr/>
      <dgm:t>
        <a:bodyPr/>
        <a:lstStyle/>
        <a:p>
          <a:r>
            <a:rPr lang="ru-RU" sz="1400" noProof="1" smtClean="0">
              <a:latin typeface="Calibri" pitchFamily="34" charset="0"/>
              <a:cs typeface="Calibri" pitchFamily="34" charset="0"/>
            </a:rPr>
            <a:t>Интенсивная терапия: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5C6A665C-30FB-4F57-B329-2458A15F9E0F}" type="parTrans" cxnId="{59A28637-EEBB-4535-8217-BE5139C75689}">
      <dgm:prSet/>
      <dgm:spPr/>
      <dgm:t>
        <a:bodyPr/>
        <a:lstStyle/>
        <a:p>
          <a:endParaRPr lang="ru-RU"/>
        </a:p>
      </dgm:t>
    </dgm:pt>
    <dgm:pt modelId="{D1564860-2F83-4A36-83F1-239C40881368}" type="sibTrans" cxnId="{59A28637-EEBB-4535-8217-BE5139C75689}">
      <dgm:prSet/>
      <dgm:spPr/>
      <dgm:t>
        <a:bodyPr/>
        <a:lstStyle/>
        <a:p>
          <a:endParaRPr lang="ru-RU"/>
        </a:p>
      </dgm:t>
    </dgm:pt>
    <dgm:pt modelId="{07E1BC3D-CE80-4787-9A95-EA5846C161D8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Calibri" pitchFamily="34" charset="0"/>
              <a:cs typeface="Calibri" pitchFamily="34" charset="0"/>
            </a:rPr>
            <a:t>Анонимная телефонная помощь 8-800-200-71-86</a:t>
          </a:r>
          <a:endParaRPr lang="ru-RU" sz="1400" dirty="0">
            <a:effectLst/>
            <a:latin typeface="Calibri" pitchFamily="34" charset="0"/>
            <a:cs typeface="Calibri" pitchFamily="34" charset="0"/>
          </a:endParaRPr>
        </a:p>
      </dgm:t>
    </dgm:pt>
    <dgm:pt modelId="{54183AC3-8063-42AB-809A-8AC28AA8FD21}" type="parTrans" cxnId="{88516684-D256-4192-BFB6-5D4BB27CC4E6}">
      <dgm:prSet/>
      <dgm:spPr/>
      <dgm:t>
        <a:bodyPr/>
        <a:lstStyle/>
        <a:p>
          <a:endParaRPr lang="ru-RU"/>
        </a:p>
      </dgm:t>
    </dgm:pt>
    <dgm:pt modelId="{25715F5F-80D1-4479-B5A7-5595D3FB3B06}" type="sibTrans" cxnId="{88516684-D256-4192-BFB6-5D4BB27CC4E6}">
      <dgm:prSet/>
      <dgm:spPr/>
      <dgm:t>
        <a:bodyPr/>
        <a:lstStyle/>
        <a:p>
          <a:endParaRPr lang="ru-RU"/>
        </a:p>
      </dgm:t>
    </dgm:pt>
    <dgm:pt modelId="{6533C464-F8B1-4FF2-A5C8-622DFE06BC55}">
      <dgm:prSet custT="1"/>
      <dgm:spPr/>
      <dgm:t>
        <a:bodyPr/>
        <a:lstStyle/>
        <a:p>
          <a:r>
            <a:rPr lang="ru-RU" sz="1400" smtClean="0">
              <a:latin typeface="Calibri" pitchFamily="34" charset="0"/>
              <a:cs typeface="Calibri" pitchFamily="34" charset="0"/>
            </a:rPr>
            <a:t>Ведение единого суицидологического регистра 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A98FE4A1-A7E0-40FC-94D0-3576E8D8AA4E}" type="parTrans" cxnId="{9F4D6999-1890-453C-B4D3-E497A72C9DBB}">
      <dgm:prSet/>
      <dgm:spPr/>
      <dgm:t>
        <a:bodyPr/>
        <a:lstStyle/>
        <a:p>
          <a:endParaRPr lang="ru-RU"/>
        </a:p>
      </dgm:t>
    </dgm:pt>
    <dgm:pt modelId="{36571436-B68E-452E-837A-CE092ADE34B3}" type="sibTrans" cxnId="{9F4D6999-1890-453C-B4D3-E497A72C9DBB}">
      <dgm:prSet/>
      <dgm:spPr/>
      <dgm:t>
        <a:bodyPr/>
        <a:lstStyle/>
        <a:p>
          <a:endParaRPr lang="ru-RU"/>
        </a:p>
      </dgm:t>
    </dgm:pt>
    <dgm:pt modelId="{822D2D25-2A9A-4597-9B18-9E0D04DA36E9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  <a:cs typeface="Calibri" pitchFamily="34" charset="0"/>
            </a:rPr>
            <a:t>Взаимосвязь с общемедицинскими учреждениями и другими, связанными с проблемой суицида, службами 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32848761-03EB-4381-8857-79A88424092E}" type="parTrans" cxnId="{0A9458D7-4388-421C-89A3-BD02F2C6E8B2}">
      <dgm:prSet/>
      <dgm:spPr/>
      <dgm:t>
        <a:bodyPr/>
        <a:lstStyle/>
        <a:p>
          <a:endParaRPr lang="ru-RU"/>
        </a:p>
      </dgm:t>
    </dgm:pt>
    <dgm:pt modelId="{F8812673-E1C0-4D95-B382-B39D4A6DBD17}" type="sibTrans" cxnId="{0A9458D7-4388-421C-89A3-BD02F2C6E8B2}">
      <dgm:prSet/>
      <dgm:spPr/>
      <dgm:t>
        <a:bodyPr/>
        <a:lstStyle/>
        <a:p>
          <a:endParaRPr lang="ru-RU"/>
        </a:p>
      </dgm:t>
    </dgm:pt>
    <dgm:pt modelId="{4708581E-C07E-4661-9479-215BFF5D972C}">
      <dgm:prSet phldrT="[Текст]" custT="1"/>
      <dgm:spPr/>
      <dgm:t>
        <a:bodyPr/>
        <a:lstStyle/>
        <a:p>
          <a:r>
            <a:rPr lang="ru-RU" sz="1400" noProof="1" smtClean="0">
              <a:latin typeface="Calibri" pitchFamily="34" charset="0"/>
              <a:cs typeface="Calibri" pitchFamily="34" charset="0"/>
            </a:rPr>
            <a:t>лиц с высоким риском совершения суицидальных действий;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6DA1A951-4FA8-485E-A284-FE6211BFC000}" type="parTrans" cxnId="{13E03E47-C78D-43E3-B213-244D6D96C95C}">
      <dgm:prSet/>
      <dgm:spPr/>
      <dgm:t>
        <a:bodyPr/>
        <a:lstStyle/>
        <a:p>
          <a:endParaRPr lang="ru-RU"/>
        </a:p>
      </dgm:t>
    </dgm:pt>
    <dgm:pt modelId="{0E1840E6-B376-4AD2-BF42-4EA6819615B0}" type="sibTrans" cxnId="{13E03E47-C78D-43E3-B213-244D6D96C95C}">
      <dgm:prSet/>
      <dgm:spPr/>
      <dgm:t>
        <a:bodyPr/>
        <a:lstStyle/>
        <a:p>
          <a:endParaRPr lang="ru-RU"/>
        </a:p>
      </dgm:t>
    </dgm:pt>
    <dgm:pt modelId="{3B888C6D-4059-4ACD-B69D-DBAED727B2D5}">
      <dgm:prSet phldrT="[Текст]" custT="1"/>
      <dgm:spPr/>
      <dgm:t>
        <a:bodyPr/>
        <a:lstStyle/>
        <a:p>
          <a:r>
            <a:rPr lang="ru-RU" sz="1400" noProof="1" smtClean="0">
              <a:latin typeface="Calibri" pitchFamily="34" charset="0"/>
              <a:cs typeface="Calibri" pitchFamily="34" charset="0"/>
            </a:rPr>
            <a:t>лиц, совершивших суицидальную попытку (острый постсуицид)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03A35C65-D906-4626-A57F-925CDB60680D}" type="parTrans" cxnId="{055F9D00-BD78-4594-8C54-D1A4062D1CC9}">
      <dgm:prSet/>
      <dgm:spPr/>
      <dgm:t>
        <a:bodyPr/>
        <a:lstStyle/>
        <a:p>
          <a:endParaRPr lang="ru-RU"/>
        </a:p>
      </dgm:t>
    </dgm:pt>
    <dgm:pt modelId="{CC6C126A-4B56-4164-8347-20D07DBD157D}" type="sibTrans" cxnId="{055F9D00-BD78-4594-8C54-D1A4062D1CC9}">
      <dgm:prSet/>
      <dgm:spPr/>
      <dgm:t>
        <a:bodyPr/>
        <a:lstStyle/>
        <a:p>
          <a:endParaRPr lang="ru-RU"/>
        </a:p>
      </dgm:t>
    </dgm:pt>
    <dgm:pt modelId="{DD066BE4-3BE0-4D7F-89FD-0B961737967B}" type="pres">
      <dgm:prSet presAssocID="{4A3C8E46-C887-4D10-804A-A4363BDD5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1C0E0-BD5E-42BC-8525-80804BAD11A2}" type="pres">
      <dgm:prSet presAssocID="{4A3C8E46-C887-4D10-804A-A4363BDD56ED}" presName="tSp" presStyleCnt="0"/>
      <dgm:spPr/>
    </dgm:pt>
    <dgm:pt modelId="{4C5EFB3B-4882-47EC-915F-E357C554399D}" type="pres">
      <dgm:prSet presAssocID="{4A3C8E46-C887-4D10-804A-A4363BDD56ED}" presName="bSp" presStyleCnt="0"/>
      <dgm:spPr/>
    </dgm:pt>
    <dgm:pt modelId="{F34445F9-0136-4EBB-8EEF-76FC7D688CB0}" type="pres">
      <dgm:prSet presAssocID="{4A3C8E46-C887-4D10-804A-A4363BDD56ED}" presName="process" presStyleCnt="0"/>
      <dgm:spPr/>
    </dgm:pt>
    <dgm:pt modelId="{FDA6FBE2-272D-4386-9729-42EFC635AEBA}" type="pres">
      <dgm:prSet presAssocID="{85ED2109-876C-4393-A59D-8B73B0961EA5}" presName="composite1" presStyleCnt="0"/>
      <dgm:spPr/>
    </dgm:pt>
    <dgm:pt modelId="{3A1FBC1C-AEFA-4930-8A7B-5EC6A2141C0B}" type="pres">
      <dgm:prSet presAssocID="{85ED2109-876C-4393-A59D-8B73B0961EA5}" presName="dummyNode1" presStyleLbl="node1" presStyleIdx="0" presStyleCnt="3"/>
      <dgm:spPr/>
    </dgm:pt>
    <dgm:pt modelId="{BCD92FE9-8AF7-4F72-AACE-456C676E494B}" type="pres">
      <dgm:prSet presAssocID="{85ED2109-876C-4393-A59D-8B73B0961EA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7AB8-966C-446A-996D-2AD5413AA217}" type="pres">
      <dgm:prSet presAssocID="{85ED2109-876C-4393-A59D-8B73B0961EA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1E1D7-984D-4D8F-89B5-2A8376E80B1D}" type="pres">
      <dgm:prSet presAssocID="{85ED2109-876C-4393-A59D-8B73B0961EA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84BB-6A43-4F27-936E-4751152A8B78}" type="pres">
      <dgm:prSet presAssocID="{85ED2109-876C-4393-A59D-8B73B0961EA5}" presName="connSite1" presStyleCnt="0"/>
      <dgm:spPr/>
    </dgm:pt>
    <dgm:pt modelId="{E9FBCF2A-FC45-468D-A5BD-B2D0D0651D74}" type="pres">
      <dgm:prSet presAssocID="{14A86B55-5054-43E5-AB7D-034BAAE8AECC}" presName="Name9" presStyleLbl="sibTrans2D1" presStyleIdx="0" presStyleCnt="2" custLinFactNeighborX="-23916" custLinFactNeighborY="2914"/>
      <dgm:spPr/>
      <dgm:t>
        <a:bodyPr/>
        <a:lstStyle/>
        <a:p>
          <a:endParaRPr lang="ru-RU"/>
        </a:p>
      </dgm:t>
    </dgm:pt>
    <dgm:pt modelId="{2AF4A45B-9105-400F-A3C5-7C6A4C979443}" type="pres">
      <dgm:prSet presAssocID="{F857C07B-F68F-4C77-AFCF-7C8EC9046CE6}" presName="composite2" presStyleCnt="0"/>
      <dgm:spPr/>
    </dgm:pt>
    <dgm:pt modelId="{A84DB31F-0B78-4C7B-8E59-1AF75F52B9E5}" type="pres">
      <dgm:prSet presAssocID="{F857C07B-F68F-4C77-AFCF-7C8EC9046CE6}" presName="dummyNode2" presStyleLbl="node1" presStyleIdx="0" presStyleCnt="3"/>
      <dgm:spPr/>
    </dgm:pt>
    <dgm:pt modelId="{21AFD429-513C-44A9-9A61-DA7F70ECC7DC}" type="pres">
      <dgm:prSet presAssocID="{F857C07B-F68F-4C77-AFCF-7C8EC9046CE6}" presName="childNode2" presStyleLbl="bgAcc1" presStyleIdx="1" presStyleCnt="3" custScaleX="89453" custScaleY="173235" custLinFactNeighborX="0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78E16-075F-4523-9C1C-4876EE030C4B}" type="pres">
      <dgm:prSet presAssocID="{F857C07B-F68F-4C77-AFCF-7C8EC9046C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1034-31BB-4455-8F30-D0C37A941C9F}" type="pres">
      <dgm:prSet presAssocID="{F857C07B-F68F-4C77-AFCF-7C8EC9046CE6}" presName="parentNode2" presStyleLbl="node1" presStyleIdx="1" presStyleCnt="3" custLinFactNeighborX="14996" custLinFactNeighborY="-58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00695-4CAA-4227-9E0C-810CD1E31D3B}" type="pres">
      <dgm:prSet presAssocID="{F857C07B-F68F-4C77-AFCF-7C8EC9046CE6}" presName="connSite2" presStyleCnt="0"/>
      <dgm:spPr/>
    </dgm:pt>
    <dgm:pt modelId="{0518FAC2-E5EF-4271-AE62-AE2CD48D356D}" type="pres">
      <dgm:prSet presAssocID="{AF41C8BB-DEA3-46A4-96F3-E8345A94CB6C}" presName="Name18" presStyleLbl="sibTrans2D1" presStyleIdx="1" presStyleCnt="2"/>
      <dgm:spPr/>
      <dgm:t>
        <a:bodyPr/>
        <a:lstStyle/>
        <a:p>
          <a:endParaRPr lang="ru-RU"/>
        </a:p>
      </dgm:t>
    </dgm:pt>
    <dgm:pt modelId="{43C0185F-EECE-4C94-A358-8306B1A8B186}" type="pres">
      <dgm:prSet presAssocID="{11AB02A9-D513-44B7-A06C-3068F4FD8B00}" presName="composite1" presStyleCnt="0"/>
      <dgm:spPr/>
    </dgm:pt>
    <dgm:pt modelId="{B9D5747E-3DD3-4609-A06C-00218D769BF0}" type="pres">
      <dgm:prSet presAssocID="{11AB02A9-D513-44B7-A06C-3068F4FD8B00}" presName="dummyNode1" presStyleLbl="node1" presStyleIdx="1" presStyleCnt="3"/>
      <dgm:spPr/>
    </dgm:pt>
    <dgm:pt modelId="{918BE6D2-B553-47DA-BFB3-4E381620F0C9}" type="pres">
      <dgm:prSet presAssocID="{11AB02A9-D513-44B7-A06C-3068F4FD8B0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038EF-9B0F-468D-8017-949373F116DF}" type="pres">
      <dgm:prSet presAssocID="{11AB02A9-D513-44B7-A06C-3068F4FD8B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EC77F-F9AF-4868-B93E-CF060430AD57}" type="pres">
      <dgm:prSet presAssocID="{11AB02A9-D513-44B7-A06C-3068F4FD8B00}" presName="parentNode1" presStyleLbl="node1" presStyleIdx="2" presStyleCnt="3" custScaleX="90191" custScaleY="91972" custLinFactNeighborX="-4884" custLinFactNeighborY="25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B26CA-09B2-40E6-891F-48786A649C6E}" type="pres">
      <dgm:prSet presAssocID="{11AB02A9-D513-44B7-A06C-3068F4FD8B00}" presName="connSite1" presStyleCnt="0"/>
      <dgm:spPr/>
    </dgm:pt>
  </dgm:ptLst>
  <dgm:cxnLst>
    <dgm:cxn modelId="{4ADD4497-9B51-4245-91B4-642068BF72F7}" type="presOf" srcId="{11AB02A9-D513-44B7-A06C-3068F4FD8B00}" destId="{27DEC77F-F9AF-4868-B93E-CF060430AD57}" srcOrd="0" destOrd="0" presId="urn:microsoft.com/office/officeart/2005/8/layout/hProcess4"/>
    <dgm:cxn modelId="{7A519303-A199-494B-BFB9-4C06B2237872}" type="presOf" srcId="{F857C07B-F68F-4C77-AFCF-7C8EC9046CE6}" destId="{02381034-31BB-4455-8F30-D0C37A941C9F}" srcOrd="0" destOrd="0" presId="urn:microsoft.com/office/officeart/2005/8/layout/hProcess4"/>
    <dgm:cxn modelId="{88516684-D256-4192-BFB6-5D4BB27CC4E6}" srcId="{85ED2109-876C-4393-A59D-8B73B0961EA5}" destId="{07E1BC3D-CE80-4787-9A95-EA5846C161D8}" srcOrd="1" destOrd="0" parTransId="{54183AC3-8063-42AB-809A-8AC28AA8FD21}" sibTransId="{25715F5F-80D1-4479-B5A7-5595D3FB3B06}"/>
    <dgm:cxn modelId="{055F9D00-BD78-4594-8C54-D1A4062D1CC9}" srcId="{11AB02A9-D513-44B7-A06C-3068F4FD8B00}" destId="{3B888C6D-4059-4ACD-B69D-DBAED727B2D5}" srcOrd="2" destOrd="0" parTransId="{03A35C65-D906-4626-A57F-925CDB60680D}" sibTransId="{CC6C126A-4B56-4164-8347-20D07DBD157D}"/>
    <dgm:cxn modelId="{7DDA5FEE-0CC1-4E28-9094-08AA66B915E6}" type="presOf" srcId="{822D2D25-2A9A-4597-9B18-9E0D04DA36E9}" destId="{F6778E16-075F-4523-9C1C-4876EE030C4B}" srcOrd="1" destOrd="2" presId="urn:microsoft.com/office/officeart/2005/8/layout/hProcess4"/>
    <dgm:cxn modelId="{59F5D628-4FD4-420E-B802-66B64695E92A}" type="presOf" srcId="{AF41C8BB-DEA3-46A4-96F3-E8345A94CB6C}" destId="{0518FAC2-E5EF-4271-AE62-AE2CD48D356D}" srcOrd="0" destOrd="0" presId="urn:microsoft.com/office/officeart/2005/8/layout/hProcess4"/>
    <dgm:cxn modelId="{42A9FBEC-8C1E-4AF9-BED0-4E5F54A0B0C7}" srcId="{F857C07B-F68F-4C77-AFCF-7C8EC9046CE6}" destId="{CE0B94C7-82AF-4C10-85C7-8A6C8F60B8B8}" srcOrd="0" destOrd="0" parTransId="{C56D5241-45FE-4C56-8ED8-55AE97CB602B}" sibTransId="{24272C77-C46F-4BC4-B1E8-FF41734003F5}"/>
    <dgm:cxn modelId="{AAE74CC2-1F63-4B48-982D-9AB4738FCDC6}" type="presOf" srcId="{4708581E-C07E-4661-9479-215BFF5D972C}" destId="{9BB038EF-9B0F-468D-8017-949373F116DF}" srcOrd="1" destOrd="1" presId="urn:microsoft.com/office/officeart/2005/8/layout/hProcess4"/>
    <dgm:cxn modelId="{47DD8E4B-14CC-48CB-A0ED-8AAD1483E4D3}" type="presOf" srcId="{4A3C8E46-C887-4D10-804A-A4363BDD56ED}" destId="{DD066BE4-3BE0-4D7F-89FD-0B961737967B}" srcOrd="0" destOrd="0" presId="urn:microsoft.com/office/officeart/2005/8/layout/hProcess4"/>
    <dgm:cxn modelId="{87C26EA7-FCB6-41BE-B3C0-DC7EE4D7E070}" type="presOf" srcId="{85ED2109-876C-4393-A59D-8B73B0961EA5}" destId="{10F1E1D7-984D-4D8F-89B5-2A8376E80B1D}" srcOrd="0" destOrd="0" presId="urn:microsoft.com/office/officeart/2005/8/layout/hProcess4"/>
    <dgm:cxn modelId="{41402E7F-663E-4215-BA29-E9A57CA776A1}" type="presOf" srcId="{14A86B55-5054-43E5-AB7D-034BAAE8AECC}" destId="{E9FBCF2A-FC45-468D-A5BD-B2D0D0651D74}" srcOrd="0" destOrd="0" presId="urn:microsoft.com/office/officeart/2005/8/layout/hProcess4"/>
    <dgm:cxn modelId="{59A28637-EEBB-4535-8217-BE5139C75689}" srcId="{11AB02A9-D513-44B7-A06C-3068F4FD8B00}" destId="{BAD36B86-DD89-42D1-B077-212F469DD724}" srcOrd="0" destOrd="0" parTransId="{5C6A665C-30FB-4F57-B329-2458A15F9E0F}" sibTransId="{D1564860-2F83-4A36-83F1-239C40881368}"/>
    <dgm:cxn modelId="{881C71C4-7740-4535-AC08-D93D595CFF14}" type="presOf" srcId="{0BEBB3AD-543B-40A9-97B7-4C5CA2151492}" destId="{BCD92FE9-8AF7-4F72-AACE-456C676E494B}" srcOrd="0" destOrd="0" presId="urn:microsoft.com/office/officeart/2005/8/layout/hProcess4"/>
    <dgm:cxn modelId="{0738B5C7-0E5B-48AD-AEE3-550BB9CFDA5D}" srcId="{4A3C8E46-C887-4D10-804A-A4363BDD56ED}" destId="{85ED2109-876C-4393-A59D-8B73B0961EA5}" srcOrd="0" destOrd="0" parTransId="{2937709A-D8E6-4A75-B7C2-64BB545C7210}" sibTransId="{14A86B55-5054-43E5-AB7D-034BAAE8AECC}"/>
    <dgm:cxn modelId="{C6A761D3-10D3-4053-BE2E-0C9FC565CEAC}" type="presOf" srcId="{6533C464-F8B1-4FF2-A5C8-622DFE06BC55}" destId="{F6778E16-075F-4523-9C1C-4876EE030C4B}" srcOrd="1" destOrd="1" presId="urn:microsoft.com/office/officeart/2005/8/layout/hProcess4"/>
    <dgm:cxn modelId="{13E03E47-C78D-43E3-B213-244D6D96C95C}" srcId="{11AB02A9-D513-44B7-A06C-3068F4FD8B00}" destId="{4708581E-C07E-4661-9479-215BFF5D972C}" srcOrd="1" destOrd="0" parTransId="{6DA1A951-4FA8-485E-A284-FE6211BFC000}" sibTransId="{0E1840E6-B376-4AD2-BF42-4EA6819615B0}"/>
    <dgm:cxn modelId="{3BFE550A-2C9B-40C1-B91C-A8CBE7222BF4}" type="presOf" srcId="{6533C464-F8B1-4FF2-A5C8-622DFE06BC55}" destId="{21AFD429-513C-44A9-9A61-DA7F70ECC7DC}" srcOrd="0" destOrd="1" presId="urn:microsoft.com/office/officeart/2005/8/layout/hProcess4"/>
    <dgm:cxn modelId="{5C30E386-6DBD-454B-B547-D8AA4B74EA88}" type="presOf" srcId="{CE0B94C7-82AF-4C10-85C7-8A6C8F60B8B8}" destId="{21AFD429-513C-44A9-9A61-DA7F70ECC7DC}" srcOrd="0" destOrd="0" presId="urn:microsoft.com/office/officeart/2005/8/layout/hProcess4"/>
    <dgm:cxn modelId="{6A9AAAB2-B598-4348-8F62-C00C194FA845}" type="presOf" srcId="{CE0B94C7-82AF-4C10-85C7-8A6C8F60B8B8}" destId="{F6778E16-075F-4523-9C1C-4876EE030C4B}" srcOrd="1" destOrd="0" presId="urn:microsoft.com/office/officeart/2005/8/layout/hProcess4"/>
    <dgm:cxn modelId="{825914B3-6290-4230-8CFB-C4D0E016A8FF}" type="presOf" srcId="{3B888C6D-4059-4ACD-B69D-DBAED727B2D5}" destId="{918BE6D2-B553-47DA-BFB3-4E381620F0C9}" srcOrd="0" destOrd="2" presId="urn:microsoft.com/office/officeart/2005/8/layout/hProcess4"/>
    <dgm:cxn modelId="{CC5336C4-AEC4-4AE6-AB3C-6D5079256DC6}" type="presOf" srcId="{822D2D25-2A9A-4597-9B18-9E0D04DA36E9}" destId="{21AFD429-513C-44A9-9A61-DA7F70ECC7DC}" srcOrd="0" destOrd="2" presId="urn:microsoft.com/office/officeart/2005/8/layout/hProcess4"/>
    <dgm:cxn modelId="{C17CB935-14F7-438C-86E9-CF09B6720EC0}" type="presOf" srcId="{BAD36B86-DD89-42D1-B077-212F469DD724}" destId="{9BB038EF-9B0F-468D-8017-949373F116DF}" srcOrd="1" destOrd="0" presId="urn:microsoft.com/office/officeart/2005/8/layout/hProcess4"/>
    <dgm:cxn modelId="{0A9458D7-4388-421C-89A3-BD02F2C6E8B2}" srcId="{F857C07B-F68F-4C77-AFCF-7C8EC9046CE6}" destId="{822D2D25-2A9A-4597-9B18-9E0D04DA36E9}" srcOrd="2" destOrd="0" parTransId="{32848761-03EB-4381-8857-79A88424092E}" sibTransId="{F8812673-E1C0-4D95-B382-B39D4A6DBD17}"/>
    <dgm:cxn modelId="{9C80B7DD-42D2-465E-ABDC-C3A4E74C7031}" type="presOf" srcId="{07E1BC3D-CE80-4787-9A95-EA5846C161D8}" destId="{D6F47AB8-966C-446A-996D-2AD5413AA217}" srcOrd="1" destOrd="1" presId="urn:microsoft.com/office/officeart/2005/8/layout/hProcess4"/>
    <dgm:cxn modelId="{8860ABDA-77BE-4B91-8241-BA9F3C6D0C64}" type="presOf" srcId="{BAD36B86-DD89-42D1-B077-212F469DD724}" destId="{918BE6D2-B553-47DA-BFB3-4E381620F0C9}" srcOrd="0" destOrd="0" presId="urn:microsoft.com/office/officeart/2005/8/layout/hProcess4"/>
    <dgm:cxn modelId="{B7B93754-2A9C-42E0-B27A-68984CEB3133}" srcId="{85ED2109-876C-4393-A59D-8B73B0961EA5}" destId="{0BEBB3AD-543B-40A9-97B7-4C5CA2151492}" srcOrd="0" destOrd="0" parTransId="{74220662-A559-44D1-A9F0-ACF207874A2D}" sibTransId="{64417CD4-BB29-4D4E-9A91-EF9698294C55}"/>
    <dgm:cxn modelId="{9A103702-EBC9-46FA-A49C-E66F607E56D6}" type="presOf" srcId="{0BEBB3AD-543B-40A9-97B7-4C5CA2151492}" destId="{D6F47AB8-966C-446A-996D-2AD5413AA217}" srcOrd="1" destOrd="0" presId="urn:microsoft.com/office/officeart/2005/8/layout/hProcess4"/>
    <dgm:cxn modelId="{1DFCC059-6080-4E58-870F-CF0C90C6F3F5}" type="presOf" srcId="{07E1BC3D-CE80-4787-9A95-EA5846C161D8}" destId="{BCD92FE9-8AF7-4F72-AACE-456C676E494B}" srcOrd="0" destOrd="1" presId="urn:microsoft.com/office/officeart/2005/8/layout/hProcess4"/>
    <dgm:cxn modelId="{3CF4FA98-932D-4199-8CFF-35B5A5BE8CF7}" type="presOf" srcId="{3B888C6D-4059-4ACD-B69D-DBAED727B2D5}" destId="{9BB038EF-9B0F-468D-8017-949373F116DF}" srcOrd="1" destOrd="2" presId="urn:microsoft.com/office/officeart/2005/8/layout/hProcess4"/>
    <dgm:cxn modelId="{9F4D6999-1890-453C-B4D3-E497A72C9DBB}" srcId="{F857C07B-F68F-4C77-AFCF-7C8EC9046CE6}" destId="{6533C464-F8B1-4FF2-A5C8-622DFE06BC55}" srcOrd="1" destOrd="0" parTransId="{A98FE4A1-A7E0-40FC-94D0-3576E8D8AA4E}" sibTransId="{36571436-B68E-452E-837A-CE092ADE34B3}"/>
    <dgm:cxn modelId="{065C14D6-6048-4C00-884B-5CF9B524D46B}" srcId="{4A3C8E46-C887-4D10-804A-A4363BDD56ED}" destId="{F857C07B-F68F-4C77-AFCF-7C8EC9046CE6}" srcOrd="1" destOrd="0" parTransId="{C55FE013-CE29-404E-8E9E-2BF94E8E687C}" sibTransId="{AF41C8BB-DEA3-46A4-96F3-E8345A94CB6C}"/>
    <dgm:cxn modelId="{A1FEE6F3-63EB-45C7-9FB2-CEA976FE7BFB}" type="presOf" srcId="{4708581E-C07E-4661-9479-215BFF5D972C}" destId="{918BE6D2-B553-47DA-BFB3-4E381620F0C9}" srcOrd="0" destOrd="1" presId="urn:microsoft.com/office/officeart/2005/8/layout/hProcess4"/>
    <dgm:cxn modelId="{51370023-FFFD-48C4-AE9F-84C7F444AA39}" srcId="{4A3C8E46-C887-4D10-804A-A4363BDD56ED}" destId="{11AB02A9-D513-44B7-A06C-3068F4FD8B00}" srcOrd="2" destOrd="0" parTransId="{B3CC2346-7F1A-4EF1-9AA3-71EE5F4FDF5F}" sibTransId="{72319AA7-7721-4D14-BD2D-531D29107E17}"/>
    <dgm:cxn modelId="{A7CBB65B-1AE0-4B90-B61E-BAEDA8671DE6}" type="presParOf" srcId="{DD066BE4-3BE0-4D7F-89FD-0B961737967B}" destId="{3781C0E0-BD5E-42BC-8525-80804BAD11A2}" srcOrd="0" destOrd="0" presId="urn:microsoft.com/office/officeart/2005/8/layout/hProcess4"/>
    <dgm:cxn modelId="{9E5C895E-63BF-4DD0-9AF4-DF003A6FD488}" type="presParOf" srcId="{DD066BE4-3BE0-4D7F-89FD-0B961737967B}" destId="{4C5EFB3B-4882-47EC-915F-E357C554399D}" srcOrd="1" destOrd="0" presId="urn:microsoft.com/office/officeart/2005/8/layout/hProcess4"/>
    <dgm:cxn modelId="{DB7D5232-50C2-4781-90B1-8C244637BF5A}" type="presParOf" srcId="{DD066BE4-3BE0-4D7F-89FD-0B961737967B}" destId="{F34445F9-0136-4EBB-8EEF-76FC7D688CB0}" srcOrd="2" destOrd="0" presId="urn:microsoft.com/office/officeart/2005/8/layout/hProcess4"/>
    <dgm:cxn modelId="{BE677BEC-7144-4921-BD18-5BA6D02A68D0}" type="presParOf" srcId="{F34445F9-0136-4EBB-8EEF-76FC7D688CB0}" destId="{FDA6FBE2-272D-4386-9729-42EFC635AEBA}" srcOrd="0" destOrd="0" presId="urn:microsoft.com/office/officeart/2005/8/layout/hProcess4"/>
    <dgm:cxn modelId="{C9593703-70ED-4C83-AFEC-20BB7E366221}" type="presParOf" srcId="{FDA6FBE2-272D-4386-9729-42EFC635AEBA}" destId="{3A1FBC1C-AEFA-4930-8A7B-5EC6A2141C0B}" srcOrd="0" destOrd="0" presId="urn:microsoft.com/office/officeart/2005/8/layout/hProcess4"/>
    <dgm:cxn modelId="{DFAD758F-2F5F-4785-9851-576B38D11F02}" type="presParOf" srcId="{FDA6FBE2-272D-4386-9729-42EFC635AEBA}" destId="{BCD92FE9-8AF7-4F72-AACE-456C676E494B}" srcOrd="1" destOrd="0" presId="urn:microsoft.com/office/officeart/2005/8/layout/hProcess4"/>
    <dgm:cxn modelId="{0181031A-BDB3-446F-B9C2-E5236A77099A}" type="presParOf" srcId="{FDA6FBE2-272D-4386-9729-42EFC635AEBA}" destId="{D6F47AB8-966C-446A-996D-2AD5413AA217}" srcOrd="2" destOrd="0" presId="urn:microsoft.com/office/officeart/2005/8/layout/hProcess4"/>
    <dgm:cxn modelId="{13EE3015-569A-4A18-9294-3D730EC190A4}" type="presParOf" srcId="{FDA6FBE2-272D-4386-9729-42EFC635AEBA}" destId="{10F1E1D7-984D-4D8F-89B5-2A8376E80B1D}" srcOrd="3" destOrd="0" presId="urn:microsoft.com/office/officeart/2005/8/layout/hProcess4"/>
    <dgm:cxn modelId="{BA07027E-A28E-4EBF-B6FD-17E922AD6585}" type="presParOf" srcId="{FDA6FBE2-272D-4386-9729-42EFC635AEBA}" destId="{B0CF84BB-6A43-4F27-936E-4751152A8B78}" srcOrd="4" destOrd="0" presId="urn:microsoft.com/office/officeart/2005/8/layout/hProcess4"/>
    <dgm:cxn modelId="{B2606832-FAB6-4661-9898-734C1A2B6BE2}" type="presParOf" srcId="{F34445F9-0136-4EBB-8EEF-76FC7D688CB0}" destId="{E9FBCF2A-FC45-468D-A5BD-B2D0D0651D74}" srcOrd="1" destOrd="0" presId="urn:microsoft.com/office/officeart/2005/8/layout/hProcess4"/>
    <dgm:cxn modelId="{558A5E01-3950-4E94-AF05-FF82A61ABDEF}" type="presParOf" srcId="{F34445F9-0136-4EBB-8EEF-76FC7D688CB0}" destId="{2AF4A45B-9105-400F-A3C5-7C6A4C979443}" srcOrd="2" destOrd="0" presId="urn:microsoft.com/office/officeart/2005/8/layout/hProcess4"/>
    <dgm:cxn modelId="{104C414C-27CE-4D37-B57E-FC1921FA2709}" type="presParOf" srcId="{2AF4A45B-9105-400F-A3C5-7C6A4C979443}" destId="{A84DB31F-0B78-4C7B-8E59-1AF75F52B9E5}" srcOrd="0" destOrd="0" presId="urn:microsoft.com/office/officeart/2005/8/layout/hProcess4"/>
    <dgm:cxn modelId="{3906D919-FE13-46CF-AF04-06327A179146}" type="presParOf" srcId="{2AF4A45B-9105-400F-A3C5-7C6A4C979443}" destId="{21AFD429-513C-44A9-9A61-DA7F70ECC7DC}" srcOrd="1" destOrd="0" presId="urn:microsoft.com/office/officeart/2005/8/layout/hProcess4"/>
    <dgm:cxn modelId="{FCCF80C0-DEB6-4113-8AAB-4657F515C376}" type="presParOf" srcId="{2AF4A45B-9105-400F-A3C5-7C6A4C979443}" destId="{F6778E16-075F-4523-9C1C-4876EE030C4B}" srcOrd="2" destOrd="0" presId="urn:microsoft.com/office/officeart/2005/8/layout/hProcess4"/>
    <dgm:cxn modelId="{F62664EB-9D43-4873-BB87-870E0537F6B5}" type="presParOf" srcId="{2AF4A45B-9105-400F-A3C5-7C6A4C979443}" destId="{02381034-31BB-4455-8F30-D0C37A941C9F}" srcOrd="3" destOrd="0" presId="urn:microsoft.com/office/officeart/2005/8/layout/hProcess4"/>
    <dgm:cxn modelId="{C950CC17-1BA9-4286-9FA0-00E50CDE9DFA}" type="presParOf" srcId="{2AF4A45B-9105-400F-A3C5-7C6A4C979443}" destId="{99700695-4CAA-4227-9E0C-810CD1E31D3B}" srcOrd="4" destOrd="0" presId="urn:microsoft.com/office/officeart/2005/8/layout/hProcess4"/>
    <dgm:cxn modelId="{508B3CFD-B685-48DE-8717-8A8336EC4DE4}" type="presParOf" srcId="{F34445F9-0136-4EBB-8EEF-76FC7D688CB0}" destId="{0518FAC2-E5EF-4271-AE62-AE2CD48D356D}" srcOrd="3" destOrd="0" presId="urn:microsoft.com/office/officeart/2005/8/layout/hProcess4"/>
    <dgm:cxn modelId="{5AC0A676-1E74-4D30-989E-743C33E81EC3}" type="presParOf" srcId="{F34445F9-0136-4EBB-8EEF-76FC7D688CB0}" destId="{43C0185F-EECE-4C94-A358-8306B1A8B186}" srcOrd="4" destOrd="0" presId="urn:microsoft.com/office/officeart/2005/8/layout/hProcess4"/>
    <dgm:cxn modelId="{C035DA2A-7ADA-4002-8D9B-80EC7AC36FB3}" type="presParOf" srcId="{43C0185F-EECE-4C94-A358-8306B1A8B186}" destId="{B9D5747E-3DD3-4609-A06C-00218D769BF0}" srcOrd="0" destOrd="0" presId="urn:microsoft.com/office/officeart/2005/8/layout/hProcess4"/>
    <dgm:cxn modelId="{EDB2D0C4-1EBA-4EF2-85D7-BD57108ADFF7}" type="presParOf" srcId="{43C0185F-EECE-4C94-A358-8306B1A8B186}" destId="{918BE6D2-B553-47DA-BFB3-4E381620F0C9}" srcOrd="1" destOrd="0" presId="urn:microsoft.com/office/officeart/2005/8/layout/hProcess4"/>
    <dgm:cxn modelId="{3BDB6DC7-A047-4FB0-891D-3418B0DB5BC1}" type="presParOf" srcId="{43C0185F-EECE-4C94-A358-8306B1A8B186}" destId="{9BB038EF-9B0F-468D-8017-949373F116DF}" srcOrd="2" destOrd="0" presId="urn:microsoft.com/office/officeart/2005/8/layout/hProcess4"/>
    <dgm:cxn modelId="{BCFA64D8-A27E-4F58-93AD-2D8107357FC4}" type="presParOf" srcId="{43C0185F-EECE-4C94-A358-8306B1A8B186}" destId="{27DEC77F-F9AF-4868-B93E-CF060430AD57}" srcOrd="3" destOrd="0" presId="urn:microsoft.com/office/officeart/2005/8/layout/hProcess4"/>
    <dgm:cxn modelId="{3454B186-8AE2-49DF-B805-BEA927419C4A}" type="presParOf" srcId="{43C0185F-EECE-4C94-A358-8306B1A8B186}" destId="{EB4B26CA-09B2-40E6-891F-48786A649C6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0218E-5A90-4AB3-8C65-17789DCD7793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35B22-EE72-4702-A52B-A3138C94081E}">
      <dgm:prSet custT="1"/>
      <dgm:spPr/>
      <dgm:t>
        <a:bodyPr/>
        <a:lstStyle/>
        <a:p>
          <a:pPr rtl="0"/>
          <a:r>
            <a:rPr lang="ru-RU" sz="14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Межведомственный план мероприятий по профилактике суицидов, предупреждения и предотвращения суицидальных попыток среди несовершеннолетних в Ямало-Ненецком автономном округе в 2021-2025 годы;</a:t>
          </a:r>
          <a:endParaRPr lang="ru-RU" sz="14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2D8DFC6F-207F-4EDD-9A38-2650F1DC2299}" type="parTrans" cxnId="{3E6CA6C7-6F64-4FDB-98DD-6C4461D14140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45CE4D8E-BED0-4DDC-A4E7-7C908EFB5F70}" type="sibTrans" cxnId="{3E6CA6C7-6F64-4FDB-98DD-6C4461D14140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D2E51B30-3465-467A-9C85-6E80CAFA4819}">
      <dgm:prSet custT="1"/>
      <dgm:spPr/>
      <dgm:t>
        <a:bodyPr/>
        <a:lstStyle/>
        <a:p>
          <a:pPr rtl="0"/>
          <a:r>
            <a:rPr lang="ru-RU" sz="14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Порядок осуществления межведомственного взаимодействия по вопросам профилактики суицидального поведения несовершеннолетних</a:t>
          </a:r>
          <a:endParaRPr lang="ru-RU" sz="14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D3B3FDCB-E3AD-4180-A156-4F67E707F57C}" type="parTrans" cxnId="{AABE4948-09BA-4722-8924-06F2B31D960C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9FF8D7AD-3C01-4C02-ACAA-2F6932E696C1}" type="sibTrans" cxnId="{AABE4948-09BA-4722-8924-06F2B31D960C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781C05FB-A75C-4431-8C40-3C1EB5FE3B63}">
      <dgm:prSet custT="1"/>
      <dgm:spPr/>
      <dgm:t>
        <a:bodyPr/>
        <a:lstStyle/>
        <a:p>
          <a:pPr rtl="0"/>
          <a:r>
            <a:rPr lang="ru-RU" sz="14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Схема оперативного информирования о случаях суицидальных попыток среди несовершеннолетних в Ямало-Ненецком автономном округе</a:t>
          </a:r>
          <a:endParaRPr lang="ru-RU" sz="14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570D9DBB-560C-4C37-BBAD-861DFFB0FC59}" type="parTrans" cxnId="{483259BD-8989-46F5-82F3-3195611891D5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EC8DE7D3-9A53-4267-A272-9D4F78E902C5}" type="sibTrans" cxnId="{483259BD-8989-46F5-82F3-3195611891D5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B38CA21F-801C-4B24-86AB-F809E3249B6E}">
      <dgm:prSet custT="1"/>
      <dgm:spPr/>
      <dgm:t>
        <a:bodyPr/>
        <a:lstStyle/>
        <a:p>
          <a:pPr rtl="0"/>
          <a:r>
            <a:rPr lang="ru-RU" sz="14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Во всех муниципальных образованиях разработаны и утверждены межведомственные планы по профилактике суицидов, предупреждению и предотвращению суицидальных попыток среди несовершеннолетних, в соответствии с которыми ежеквартально проводится мониторинг </a:t>
          </a:r>
          <a:endParaRPr lang="ru-RU" sz="14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6C1F52FA-C8A5-4005-95E5-48338E81FDEA}" type="parTrans" cxnId="{111BC5A6-805B-454B-80CC-5CE11E278F36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E8080C41-D457-43BE-9111-13517AEF6723}" type="sibTrans" cxnId="{111BC5A6-805B-454B-80CC-5CE11E278F36}">
      <dgm:prSet/>
      <dgm:spPr/>
      <dgm:t>
        <a:bodyPr/>
        <a:lstStyle/>
        <a:p>
          <a:endParaRPr lang="ru-RU" sz="20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36100796-894D-4026-8C98-48AF74F950E6}" type="pres">
      <dgm:prSet presAssocID="{8FE0218E-5A90-4AB3-8C65-17789DCD77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8C52E-1041-45B7-8E8F-059BF620C7CE}" type="pres">
      <dgm:prSet presAssocID="{6A635B22-EE72-4702-A52B-A3138C94081E}" presName="composite" presStyleCnt="0"/>
      <dgm:spPr/>
    </dgm:pt>
    <dgm:pt modelId="{1E97BD20-CE0A-4F3F-869C-579EBA262E7B}" type="pres">
      <dgm:prSet presAssocID="{6A635B22-EE72-4702-A52B-A3138C94081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23C56-6823-4220-9ECF-977A67310AE9}" type="pres">
      <dgm:prSet presAssocID="{6A635B22-EE72-4702-A52B-A3138C94081E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2A0D72-D3C6-4FFD-A2D9-D7EB61F4F01A}" type="pres">
      <dgm:prSet presAssocID="{45CE4D8E-BED0-4DDC-A4E7-7C908EFB5F70}" presName="sibTrans" presStyleCnt="0"/>
      <dgm:spPr/>
    </dgm:pt>
    <dgm:pt modelId="{F623821F-32C6-4D64-85E6-9D32505C7B1D}" type="pres">
      <dgm:prSet presAssocID="{D2E51B30-3465-467A-9C85-6E80CAFA4819}" presName="composite" presStyleCnt="0"/>
      <dgm:spPr/>
    </dgm:pt>
    <dgm:pt modelId="{D17E4338-5550-4488-B278-1D476830D78C}" type="pres">
      <dgm:prSet presAssocID="{D2E51B30-3465-467A-9C85-6E80CAFA4819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68FCA-3B6A-4AF1-8C5C-0B7B058B17B8}" type="pres">
      <dgm:prSet presAssocID="{D2E51B30-3465-467A-9C85-6E80CAFA4819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9674C77-3E58-459F-93F7-E9657D6A9220}" type="pres">
      <dgm:prSet presAssocID="{9FF8D7AD-3C01-4C02-ACAA-2F6932E696C1}" presName="sibTrans" presStyleCnt="0"/>
      <dgm:spPr/>
    </dgm:pt>
    <dgm:pt modelId="{B57BF1D4-5CA9-48DC-A003-62D916BC1293}" type="pres">
      <dgm:prSet presAssocID="{781C05FB-A75C-4431-8C40-3C1EB5FE3B63}" presName="composite" presStyleCnt="0"/>
      <dgm:spPr/>
    </dgm:pt>
    <dgm:pt modelId="{5B2CE161-A08D-4DFA-BD42-722D2FC5509F}" type="pres">
      <dgm:prSet presAssocID="{781C05FB-A75C-4431-8C40-3C1EB5FE3B6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FCD3-35EA-46C8-8A68-BF93D5F5D88A}" type="pres">
      <dgm:prSet presAssocID="{781C05FB-A75C-4431-8C40-3C1EB5FE3B63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97706D-1E71-4E66-A499-6205281A7743}" type="pres">
      <dgm:prSet presAssocID="{EC8DE7D3-9A53-4267-A272-9D4F78E902C5}" presName="sibTrans" presStyleCnt="0"/>
      <dgm:spPr/>
    </dgm:pt>
    <dgm:pt modelId="{DA4972C2-5FFA-4282-8AD3-B294D297D64A}" type="pres">
      <dgm:prSet presAssocID="{B38CA21F-801C-4B24-86AB-F809E3249B6E}" presName="composite" presStyleCnt="0"/>
      <dgm:spPr/>
    </dgm:pt>
    <dgm:pt modelId="{7F4E7335-32E7-44A1-A5CD-65A4F62FC4BA}" type="pres">
      <dgm:prSet presAssocID="{B38CA21F-801C-4B24-86AB-F809E3249B6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27239-B2CC-4006-BA7E-87FAAC0702B7}" type="pres">
      <dgm:prSet presAssocID="{B38CA21F-801C-4B24-86AB-F809E3249B6E}" presName="rect2" presStyleLbl="fgImgPlace1" presStyleIdx="3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11BC5A6-805B-454B-80CC-5CE11E278F36}" srcId="{8FE0218E-5A90-4AB3-8C65-17789DCD7793}" destId="{B38CA21F-801C-4B24-86AB-F809E3249B6E}" srcOrd="3" destOrd="0" parTransId="{6C1F52FA-C8A5-4005-95E5-48338E81FDEA}" sibTransId="{E8080C41-D457-43BE-9111-13517AEF6723}"/>
    <dgm:cxn modelId="{AABE4948-09BA-4722-8924-06F2B31D960C}" srcId="{8FE0218E-5A90-4AB3-8C65-17789DCD7793}" destId="{D2E51B30-3465-467A-9C85-6E80CAFA4819}" srcOrd="1" destOrd="0" parTransId="{D3B3FDCB-E3AD-4180-A156-4F67E707F57C}" sibTransId="{9FF8D7AD-3C01-4C02-ACAA-2F6932E696C1}"/>
    <dgm:cxn modelId="{99B634E6-CB6F-4CE1-ABAE-C3AAC796E700}" type="presOf" srcId="{D2E51B30-3465-467A-9C85-6E80CAFA4819}" destId="{D17E4338-5550-4488-B278-1D476830D78C}" srcOrd="0" destOrd="0" presId="urn:microsoft.com/office/officeart/2008/layout/PictureStrips"/>
    <dgm:cxn modelId="{3E6CA6C7-6F64-4FDB-98DD-6C4461D14140}" srcId="{8FE0218E-5A90-4AB3-8C65-17789DCD7793}" destId="{6A635B22-EE72-4702-A52B-A3138C94081E}" srcOrd="0" destOrd="0" parTransId="{2D8DFC6F-207F-4EDD-9A38-2650F1DC2299}" sibTransId="{45CE4D8E-BED0-4DDC-A4E7-7C908EFB5F70}"/>
    <dgm:cxn modelId="{E48B3E7B-4F15-48D3-BB3A-29D8E8033649}" type="presOf" srcId="{8FE0218E-5A90-4AB3-8C65-17789DCD7793}" destId="{36100796-894D-4026-8C98-48AF74F950E6}" srcOrd="0" destOrd="0" presId="urn:microsoft.com/office/officeart/2008/layout/PictureStrips"/>
    <dgm:cxn modelId="{B97C8F2D-4D19-4E7B-BC21-88CEF801DDBB}" type="presOf" srcId="{B38CA21F-801C-4B24-86AB-F809E3249B6E}" destId="{7F4E7335-32E7-44A1-A5CD-65A4F62FC4BA}" srcOrd="0" destOrd="0" presId="urn:microsoft.com/office/officeart/2008/layout/PictureStrips"/>
    <dgm:cxn modelId="{483259BD-8989-46F5-82F3-3195611891D5}" srcId="{8FE0218E-5A90-4AB3-8C65-17789DCD7793}" destId="{781C05FB-A75C-4431-8C40-3C1EB5FE3B63}" srcOrd="2" destOrd="0" parTransId="{570D9DBB-560C-4C37-BBAD-861DFFB0FC59}" sibTransId="{EC8DE7D3-9A53-4267-A272-9D4F78E902C5}"/>
    <dgm:cxn modelId="{C23AB7A2-F216-4671-A7A9-C4C4D7BAF261}" type="presOf" srcId="{781C05FB-A75C-4431-8C40-3C1EB5FE3B63}" destId="{5B2CE161-A08D-4DFA-BD42-722D2FC5509F}" srcOrd="0" destOrd="0" presId="urn:microsoft.com/office/officeart/2008/layout/PictureStrips"/>
    <dgm:cxn modelId="{8BEC0A2B-3DA3-487F-B9EE-905050A44CDB}" type="presOf" srcId="{6A635B22-EE72-4702-A52B-A3138C94081E}" destId="{1E97BD20-CE0A-4F3F-869C-579EBA262E7B}" srcOrd="0" destOrd="0" presId="urn:microsoft.com/office/officeart/2008/layout/PictureStrips"/>
    <dgm:cxn modelId="{37CEEBD9-6ED9-4EC6-B18C-8FB71F3778B6}" type="presParOf" srcId="{36100796-894D-4026-8C98-48AF74F950E6}" destId="{3AF8C52E-1041-45B7-8E8F-059BF620C7CE}" srcOrd="0" destOrd="0" presId="urn:microsoft.com/office/officeart/2008/layout/PictureStrips"/>
    <dgm:cxn modelId="{DA50AD8C-988B-4C0F-89B9-40EE54898117}" type="presParOf" srcId="{3AF8C52E-1041-45B7-8E8F-059BF620C7CE}" destId="{1E97BD20-CE0A-4F3F-869C-579EBA262E7B}" srcOrd="0" destOrd="0" presId="urn:microsoft.com/office/officeart/2008/layout/PictureStrips"/>
    <dgm:cxn modelId="{375F95CA-479F-417A-BF14-87F843142535}" type="presParOf" srcId="{3AF8C52E-1041-45B7-8E8F-059BF620C7CE}" destId="{FDF23C56-6823-4220-9ECF-977A67310AE9}" srcOrd="1" destOrd="0" presId="urn:microsoft.com/office/officeart/2008/layout/PictureStrips"/>
    <dgm:cxn modelId="{A30A94E3-774D-47FE-B3E3-250E01FBEAF1}" type="presParOf" srcId="{36100796-894D-4026-8C98-48AF74F950E6}" destId="{442A0D72-D3C6-4FFD-A2D9-D7EB61F4F01A}" srcOrd="1" destOrd="0" presId="urn:microsoft.com/office/officeart/2008/layout/PictureStrips"/>
    <dgm:cxn modelId="{7A722DE2-9D28-45E4-AC8F-60BFC34265D9}" type="presParOf" srcId="{36100796-894D-4026-8C98-48AF74F950E6}" destId="{F623821F-32C6-4D64-85E6-9D32505C7B1D}" srcOrd="2" destOrd="0" presId="urn:microsoft.com/office/officeart/2008/layout/PictureStrips"/>
    <dgm:cxn modelId="{08568B1D-8DB0-4E24-B8C8-BD04B781F9BC}" type="presParOf" srcId="{F623821F-32C6-4D64-85E6-9D32505C7B1D}" destId="{D17E4338-5550-4488-B278-1D476830D78C}" srcOrd="0" destOrd="0" presId="urn:microsoft.com/office/officeart/2008/layout/PictureStrips"/>
    <dgm:cxn modelId="{EBA93776-8D45-45DE-8150-63E172A4E089}" type="presParOf" srcId="{F623821F-32C6-4D64-85E6-9D32505C7B1D}" destId="{DA268FCA-3B6A-4AF1-8C5C-0B7B058B17B8}" srcOrd="1" destOrd="0" presId="urn:microsoft.com/office/officeart/2008/layout/PictureStrips"/>
    <dgm:cxn modelId="{D1064989-FC46-4416-9334-724B002646E6}" type="presParOf" srcId="{36100796-894D-4026-8C98-48AF74F950E6}" destId="{79674C77-3E58-459F-93F7-E9657D6A9220}" srcOrd="3" destOrd="0" presId="urn:microsoft.com/office/officeart/2008/layout/PictureStrips"/>
    <dgm:cxn modelId="{58C50A79-5363-4302-935A-C5A202CB043E}" type="presParOf" srcId="{36100796-894D-4026-8C98-48AF74F950E6}" destId="{B57BF1D4-5CA9-48DC-A003-62D916BC1293}" srcOrd="4" destOrd="0" presId="urn:microsoft.com/office/officeart/2008/layout/PictureStrips"/>
    <dgm:cxn modelId="{93BBF2B8-BD55-47D6-9432-F8964D7ED5AC}" type="presParOf" srcId="{B57BF1D4-5CA9-48DC-A003-62D916BC1293}" destId="{5B2CE161-A08D-4DFA-BD42-722D2FC5509F}" srcOrd="0" destOrd="0" presId="urn:microsoft.com/office/officeart/2008/layout/PictureStrips"/>
    <dgm:cxn modelId="{D1AB7309-03E9-49BB-9D90-DF2AADD2F8D8}" type="presParOf" srcId="{B57BF1D4-5CA9-48DC-A003-62D916BC1293}" destId="{2ABEFCD3-35EA-46C8-8A68-BF93D5F5D88A}" srcOrd="1" destOrd="0" presId="urn:microsoft.com/office/officeart/2008/layout/PictureStrips"/>
    <dgm:cxn modelId="{F80C20F0-94B1-41DD-968A-CFDD3EB9DEBE}" type="presParOf" srcId="{36100796-894D-4026-8C98-48AF74F950E6}" destId="{1E97706D-1E71-4E66-A499-6205281A7743}" srcOrd="5" destOrd="0" presId="urn:microsoft.com/office/officeart/2008/layout/PictureStrips"/>
    <dgm:cxn modelId="{2F5DC15F-D9A6-48C6-ACDC-5B579B7C77F5}" type="presParOf" srcId="{36100796-894D-4026-8C98-48AF74F950E6}" destId="{DA4972C2-5FFA-4282-8AD3-B294D297D64A}" srcOrd="6" destOrd="0" presId="urn:microsoft.com/office/officeart/2008/layout/PictureStrips"/>
    <dgm:cxn modelId="{F8CBFF3F-B68E-4B7F-8F65-D65FDD9DC388}" type="presParOf" srcId="{DA4972C2-5FFA-4282-8AD3-B294D297D64A}" destId="{7F4E7335-32E7-44A1-A5CD-65A4F62FC4BA}" srcOrd="0" destOrd="0" presId="urn:microsoft.com/office/officeart/2008/layout/PictureStrips"/>
    <dgm:cxn modelId="{9047C6B0-8EBB-43EB-BED2-D08E5AEC4D33}" type="presParOf" srcId="{DA4972C2-5FFA-4282-8AD3-B294D297D64A}" destId="{20A27239-B2CC-4006-BA7E-87FAAC0702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7C590-6CB5-4AF5-8131-FAC4A692514B}" type="doc">
      <dgm:prSet loTypeId="urn:microsoft.com/office/officeart/2005/8/layout/vList3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905C89-CA90-461F-933D-FEC3FE9511CA}">
      <dgm:prSet custT="1"/>
      <dgm:spPr/>
      <dgm:t>
        <a:bodyPr/>
        <a:lstStyle/>
        <a:p>
          <a:pPr rtl="0"/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Разработана методика оценки эффективности принимаемых мер и организации межведомственного взаимодействия при реализации комплекса мер до 2025 года по совершенствованию системы профилактики суицида среди несовершеннолетних в Ямало-Ненецком автономном округе</a:t>
          </a:r>
          <a:endParaRPr lang="ru-RU" sz="16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E27AA949-2783-4524-B683-A0151E3CB3A5}" type="parTrans" cxnId="{39D95499-D8D4-452A-8F22-57FEE33399A3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636A2764-9373-471A-AE20-AD76BF72079F}" type="sibTrans" cxnId="{39D95499-D8D4-452A-8F22-57FEE33399A3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53B92189-4ACD-4517-8FA3-6503E781156E}">
      <dgm:prSet custT="1"/>
      <dgm:spPr/>
      <dgm:t>
        <a:bodyPr/>
        <a:lstStyle/>
        <a:p>
          <a:pPr rtl="0"/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Форма чек-листа комплексного сопровождения лиц с суицидальными тенденциями</a:t>
          </a:r>
          <a:endParaRPr lang="ru-RU" sz="16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C9C880BC-5F14-4C28-9885-A6101F7C0AE4}" type="parTrans" cxnId="{F0B8191D-3F4C-4960-84C0-53E6051A9F2A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FDB16C5E-2595-4293-9821-38D0E31DAA1E}" type="sibTrans" cxnId="{F0B8191D-3F4C-4960-84C0-53E6051A9F2A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4233D62A-FE10-4AAD-82B4-0229FB121FB7}">
      <dgm:prSet custT="1"/>
      <dgm:spPr/>
      <dgm:t>
        <a:bodyPr/>
        <a:lstStyle/>
        <a:p>
          <a:pPr rtl="0"/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Проведение консилиумов </a:t>
          </a:r>
          <a:r>
            <a:rPr lang="ru-RU" sz="1600" dirty="0" err="1" smtClean="0">
              <a:latin typeface="Calibri" pitchFamily="34" charset="0"/>
              <a:ea typeface="PT Astra Sans" pitchFamily="34" charset="-52"/>
              <a:cs typeface="Calibri" pitchFamily="34" charset="0"/>
            </a:rPr>
            <a:t>суициденту</a:t>
          </a:r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 посредством телемедицинских технологий с врачами-специалистами центра суицидальных превенций при наличии индивидуального добровольного согласия</a:t>
          </a:r>
          <a:endParaRPr lang="ru-RU" sz="16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5D0BC9FB-B975-45B6-9FE9-0AF79B2F7074}" type="parTrans" cxnId="{B22016AB-6E65-4E45-8CC1-9FE7B3334F2C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B95438B7-475C-4AC0-8AD9-85ADC9A550D9}" type="sibTrans" cxnId="{B22016AB-6E65-4E45-8CC1-9FE7B3334F2C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8182629F-A273-4ED4-9B93-9E001DBF2CA8}">
      <dgm:prSet custT="1"/>
      <dgm:spPr/>
      <dgm:t>
        <a:bodyPr/>
        <a:lstStyle/>
        <a:p>
          <a:pPr rtl="0"/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Разработка плана ведения </a:t>
          </a:r>
          <a:r>
            <a:rPr lang="ru-RU" sz="1600" dirty="0" err="1" smtClean="0">
              <a:latin typeface="Calibri" pitchFamily="34" charset="0"/>
              <a:ea typeface="PT Astra Sans" pitchFamily="34" charset="-52"/>
              <a:cs typeface="Calibri" pitchFamily="34" charset="0"/>
            </a:rPr>
            <a:t>суицидента</a:t>
          </a:r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 на стационарном и амбулаторном этапах с участием специалистов организаций, участвующих в оказании помощи </a:t>
          </a:r>
          <a:r>
            <a:rPr lang="ru-RU" sz="1600" dirty="0" err="1" smtClean="0">
              <a:latin typeface="Calibri" pitchFamily="34" charset="0"/>
              <a:ea typeface="PT Astra Sans" pitchFamily="34" charset="-52"/>
              <a:cs typeface="Calibri" pitchFamily="34" charset="0"/>
            </a:rPr>
            <a:t>суициденту</a:t>
          </a:r>
          <a:r>
            <a:rPr lang="ru-RU" sz="16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 и его окружению</a:t>
          </a:r>
          <a:endParaRPr lang="ru-RU" sz="16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33167570-61A5-4EB0-999A-5F8CF7635F27}" type="parTrans" cxnId="{49E4B27A-2A5A-4970-A5F8-3875C043E0F3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FFC43D3C-4D6B-43C6-9E3B-25805B7F7410}" type="sibTrans" cxnId="{49E4B27A-2A5A-4970-A5F8-3875C043E0F3}">
      <dgm:prSet/>
      <dgm:spPr/>
      <dgm:t>
        <a:bodyPr/>
        <a:lstStyle/>
        <a:p>
          <a:endParaRPr lang="ru-RU" sz="2400">
            <a:latin typeface="Calibri" pitchFamily="34" charset="0"/>
            <a:ea typeface="PT Astra Sans" pitchFamily="34" charset="-52"/>
            <a:cs typeface="Calibri" pitchFamily="34" charset="0"/>
          </a:endParaRPr>
        </a:p>
      </dgm:t>
    </dgm:pt>
    <dgm:pt modelId="{9DE94CAD-EA54-467A-8EC5-068773D1FB1D}" type="pres">
      <dgm:prSet presAssocID="{AAD7C590-6CB5-4AF5-8131-FAC4A69251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BCC2D-4F84-4D7E-87BC-88A4F9552155}" type="pres">
      <dgm:prSet presAssocID="{62905C89-CA90-461F-933D-FEC3FE9511CA}" presName="composite" presStyleCnt="0"/>
      <dgm:spPr/>
    </dgm:pt>
    <dgm:pt modelId="{31C736C1-8E7E-4D77-8587-6C8478825CE4}" type="pres">
      <dgm:prSet presAssocID="{62905C89-CA90-461F-933D-FEC3FE9511C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6C6CBFDD-E2FA-43B2-998A-5DDF589CAB5A}" type="pres">
      <dgm:prSet presAssocID="{62905C89-CA90-461F-933D-FEC3FE9511C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61873-288E-4C14-9B00-71F82B47A227}" type="pres">
      <dgm:prSet presAssocID="{636A2764-9373-471A-AE20-AD76BF72079F}" presName="spacing" presStyleCnt="0"/>
      <dgm:spPr/>
    </dgm:pt>
    <dgm:pt modelId="{37F5D085-74A7-49B4-AB46-E9CB0CEAE83D}" type="pres">
      <dgm:prSet presAssocID="{53B92189-4ACD-4517-8FA3-6503E781156E}" presName="composite" presStyleCnt="0"/>
      <dgm:spPr/>
    </dgm:pt>
    <dgm:pt modelId="{50E61FB9-3C3C-4BBA-8BD4-0BB9570017DB}" type="pres">
      <dgm:prSet presAssocID="{53B92189-4ACD-4517-8FA3-6503E781156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A6FA51DF-E1F2-4D67-8C76-F9678B56084D}" type="pres">
      <dgm:prSet presAssocID="{53B92189-4ACD-4517-8FA3-6503E781156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56B12-AC52-42E8-B083-C890BE5BA5AA}" type="pres">
      <dgm:prSet presAssocID="{FDB16C5E-2595-4293-9821-38D0E31DAA1E}" presName="spacing" presStyleCnt="0"/>
      <dgm:spPr/>
    </dgm:pt>
    <dgm:pt modelId="{35EFE102-5CFE-4ACF-BC53-8D164F4FF134}" type="pres">
      <dgm:prSet presAssocID="{4233D62A-FE10-4AAD-82B4-0229FB121FB7}" presName="composite" presStyleCnt="0"/>
      <dgm:spPr/>
    </dgm:pt>
    <dgm:pt modelId="{CCF41056-A2F5-403E-B3EC-C615D5B88039}" type="pres">
      <dgm:prSet presAssocID="{4233D62A-FE10-4AAD-82B4-0229FB121FB7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B04A2EE6-9656-4C00-BD46-3F64DE526603}" type="pres">
      <dgm:prSet presAssocID="{4233D62A-FE10-4AAD-82B4-0229FB121FB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E6339-2699-483D-A151-5F9D28AF3CB3}" type="pres">
      <dgm:prSet presAssocID="{B95438B7-475C-4AC0-8AD9-85ADC9A550D9}" presName="spacing" presStyleCnt="0"/>
      <dgm:spPr/>
    </dgm:pt>
    <dgm:pt modelId="{D373B01B-C7ED-4E5C-B961-2A2964B7D295}" type="pres">
      <dgm:prSet presAssocID="{8182629F-A273-4ED4-9B93-9E001DBF2CA8}" presName="composite" presStyleCnt="0"/>
      <dgm:spPr/>
    </dgm:pt>
    <dgm:pt modelId="{99D092A6-E050-4B75-B5CC-065631FF58D8}" type="pres">
      <dgm:prSet presAssocID="{8182629F-A273-4ED4-9B93-9E001DBF2CA8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F7ABCF0-999F-4560-88DC-803D59BD5314}" type="pres">
      <dgm:prSet presAssocID="{8182629F-A273-4ED4-9B93-9E001DBF2CA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CA1A3-D448-4A36-AFAE-5D12DF33B31B}" type="presOf" srcId="{53B92189-4ACD-4517-8FA3-6503E781156E}" destId="{A6FA51DF-E1F2-4D67-8C76-F9678B56084D}" srcOrd="0" destOrd="0" presId="urn:microsoft.com/office/officeart/2005/8/layout/vList3"/>
    <dgm:cxn modelId="{49E4B27A-2A5A-4970-A5F8-3875C043E0F3}" srcId="{AAD7C590-6CB5-4AF5-8131-FAC4A692514B}" destId="{8182629F-A273-4ED4-9B93-9E001DBF2CA8}" srcOrd="3" destOrd="0" parTransId="{33167570-61A5-4EB0-999A-5F8CF7635F27}" sibTransId="{FFC43D3C-4D6B-43C6-9E3B-25805B7F7410}"/>
    <dgm:cxn modelId="{37E5B46C-A4B8-47CE-A4FC-BEFAEC3854C2}" type="presOf" srcId="{4233D62A-FE10-4AAD-82B4-0229FB121FB7}" destId="{B04A2EE6-9656-4C00-BD46-3F64DE526603}" srcOrd="0" destOrd="0" presId="urn:microsoft.com/office/officeart/2005/8/layout/vList3"/>
    <dgm:cxn modelId="{39D95499-D8D4-452A-8F22-57FEE33399A3}" srcId="{AAD7C590-6CB5-4AF5-8131-FAC4A692514B}" destId="{62905C89-CA90-461F-933D-FEC3FE9511CA}" srcOrd="0" destOrd="0" parTransId="{E27AA949-2783-4524-B683-A0151E3CB3A5}" sibTransId="{636A2764-9373-471A-AE20-AD76BF72079F}"/>
    <dgm:cxn modelId="{7ABF8B21-723B-44E7-8179-130AC225481F}" type="presOf" srcId="{62905C89-CA90-461F-933D-FEC3FE9511CA}" destId="{6C6CBFDD-E2FA-43B2-998A-5DDF589CAB5A}" srcOrd="0" destOrd="0" presId="urn:microsoft.com/office/officeart/2005/8/layout/vList3"/>
    <dgm:cxn modelId="{B22016AB-6E65-4E45-8CC1-9FE7B3334F2C}" srcId="{AAD7C590-6CB5-4AF5-8131-FAC4A692514B}" destId="{4233D62A-FE10-4AAD-82B4-0229FB121FB7}" srcOrd="2" destOrd="0" parTransId="{5D0BC9FB-B975-45B6-9FE9-0AF79B2F7074}" sibTransId="{B95438B7-475C-4AC0-8AD9-85ADC9A550D9}"/>
    <dgm:cxn modelId="{5E25DDDE-A564-4380-B89B-5E2450F804F3}" type="presOf" srcId="{8182629F-A273-4ED4-9B93-9E001DBF2CA8}" destId="{2F7ABCF0-999F-4560-88DC-803D59BD5314}" srcOrd="0" destOrd="0" presId="urn:microsoft.com/office/officeart/2005/8/layout/vList3"/>
    <dgm:cxn modelId="{6D4ACFA7-0C87-4917-9ADE-4A81E412B73F}" type="presOf" srcId="{AAD7C590-6CB5-4AF5-8131-FAC4A692514B}" destId="{9DE94CAD-EA54-467A-8EC5-068773D1FB1D}" srcOrd="0" destOrd="0" presId="urn:microsoft.com/office/officeart/2005/8/layout/vList3"/>
    <dgm:cxn modelId="{F0B8191D-3F4C-4960-84C0-53E6051A9F2A}" srcId="{AAD7C590-6CB5-4AF5-8131-FAC4A692514B}" destId="{53B92189-4ACD-4517-8FA3-6503E781156E}" srcOrd="1" destOrd="0" parTransId="{C9C880BC-5F14-4C28-9885-A6101F7C0AE4}" sibTransId="{FDB16C5E-2595-4293-9821-38D0E31DAA1E}"/>
    <dgm:cxn modelId="{4AE85A90-9E31-419B-A6ED-220E1FEF18D5}" type="presParOf" srcId="{9DE94CAD-EA54-467A-8EC5-068773D1FB1D}" destId="{75CBCC2D-4F84-4D7E-87BC-88A4F9552155}" srcOrd="0" destOrd="0" presId="urn:microsoft.com/office/officeart/2005/8/layout/vList3"/>
    <dgm:cxn modelId="{A98BBD6A-ABB2-414B-B9B7-CB0F40A6589C}" type="presParOf" srcId="{75CBCC2D-4F84-4D7E-87BC-88A4F9552155}" destId="{31C736C1-8E7E-4D77-8587-6C8478825CE4}" srcOrd="0" destOrd="0" presId="urn:microsoft.com/office/officeart/2005/8/layout/vList3"/>
    <dgm:cxn modelId="{96BE5E3F-6BC1-4B17-A845-DED40B4323C1}" type="presParOf" srcId="{75CBCC2D-4F84-4D7E-87BC-88A4F9552155}" destId="{6C6CBFDD-E2FA-43B2-998A-5DDF589CAB5A}" srcOrd="1" destOrd="0" presId="urn:microsoft.com/office/officeart/2005/8/layout/vList3"/>
    <dgm:cxn modelId="{2B02C7BE-54B0-4028-9DC1-BF7C2E59E4EA}" type="presParOf" srcId="{9DE94CAD-EA54-467A-8EC5-068773D1FB1D}" destId="{D5661873-288E-4C14-9B00-71F82B47A227}" srcOrd="1" destOrd="0" presId="urn:microsoft.com/office/officeart/2005/8/layout/vList3"/>
    <dgm:cxn modelId="{9E0F06EA-F318-4CF8-99B9-9608B9321503}" type="presParOf" srcId="{9DE94CAD-EA54-467A-8EC5-068773D1FB1D}" destId="{37F5D085-74A7-49B4-AB46-E9CB0CEAE83D}" srcOrd="2" destOrd="0" presId="urn:microsoft.com/office/officeart/2005/8/layout/vList3"/>
    <dgm:cxn modelId="{483A451A-5726-44C7-BDE5-8AACAD12145E}" type="presParOf" srcId="{37F5D085-74A7-49B4-AB46-E9CB0CEAE83D}" destId="{50E61FB9-3C3C-4BBA-8BD4-0BB9570017DB}" srcOrd="0" destOrd="0" presId="urn:microsoft.com/office/officeart/2005/8/layout/vList3"/>
    <dgm:cxn modelId="{070BD88F-8FEC-4AC5-A02E-FACAD8A21C1A}" type="presParOf" srcId="{37F5D085-74A7-49B4-AB46-E9CB0CEAE83D}" destId="{A6FA51DF-E1F2-4D67-8C76-F9678B56084D}" srcOrd="1" destOrd="0" presId="urn:microsoft.com/office/officeart/2005/8/layout/vList3"/>
    <dgm:cxn modelId="{4833F0A6-DC8A-4842-8BBE-517206E11581}" type="presParOf" srcId="{9DE94CAD-EA54-467A-8EC5-068773D1FB1D}" destId="{EA356B12-AC52-42E8-B083-C890BE5BA5AA}" srcOrd="3" destOrd="0" presId="urn:microsoft.com/office/officeart/2005/8/layout/vList3"/>
    <dgm:cxn modelId="{CCB954FA-203A-4887-8959-1B1B0DE7B643}" type="presParOf" srcId="{9DE94CAD-EA54-467A-8EC5-068773D1FB1D}" destId="{35EFE102-5CFE-4ACF-BC53-8D164F4FF134}" srcOrd="4" destOrd="0" presId="urn:microsoft.com/office/officeart/2005/8/layout/vList3"/>
    <dgm:cxn modelId="{B16A18FD-6605-44E3-9884-1A83AA306EBC}" type="presParOf" srcId="{35EFE102-5CFE-4ACF-BC53-8D164F4FF134}" destId="{CCF41056-A2F5-403E-B3EC-C615D5B88039}" srcOrd="0" destOrd="0" presId="urn:microsoft.com/office/officeart/2005/8/layout/vList3"/>
    <dgm:cxn modelId="{0AD118BD-B642-43BC-85E0-BE7FA4DC9EBE}" type="presParOf" srcId="{35EFE102-5CFE-4ACF-BC53-8D164F4FF134}" destId="{B04A2EE6-9656-4C00-BD46-3F64DE526603}" srcOrd="1" destOrd="0" presId="urn:microsoft.com/office/officeart/2005/8/layout/vList3"/>
    <dgm:cxn modelId="{18F4C22D-AF20-4C83-B323-B61AB17AAF49}" type="presParOf" srcId="{9DE94CAD-EA54-467A-8EC5-068773D1FB1D}" destId="{1C0E6339-2699-483D-A151-5F9D28AF3CB3}" srcOrd="5" destOrd="0" presId="urn:microsoft.com/office/officeart/2005/8/layout/vList3"/>
    <dgm:cxn modelId="{86B49E37-74F2-469C-9E88-20DDF5E2F8ED}" type="presParOf" srcId="{9DE94CAD-EA54-467A-8EC5-068773D1FB1D}" destId="{D373B01B-C7ED-4E5C-B961-2A2964B7D295}" srcOrd="6" destOrd="0" presId="urn:microsoft.com/office/officeart/2005/8/layout/vList3"/>
    <dgm:cxn modelId="{233FA9A0-8623-4057-ACF2-53144C599598}" type="presParOf" srcId="{D373B01B-C7ED-4E5C-B961-2A2964B7D295}" destId="{99D092A6-E050-4B75-B5CC-065631FF58D8}" srcOrd="0" destOrd="0" presId="urn:microsoft.com/office/officeart/2005/8/layout/vList3"/>
    <dgm:cxn modelId="{1657CC98-0DD8-495F-8424-9213980B8517}" type="presParOf" srcId="{D373B01B-C7ED-4E5C-B961-2A2964B7D295}" destId="{2F7ABCF0-999F-4560-88DC-803D59BD53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CB974-DF00-4384-809C-E115A180CA2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08052-76E1-47CA-A129-736D11CDB206}">
      <dgm:prSet custT="1"/>
      <dgm:spPr/>
      <dgm:t>
        <a:bodyPr/>
        <a:lstStyle/>
        <a:p>
          <a:pPr rtl="0"/>
          <a:r>
            <a:rPr lang="ru-RU" sz="1400" dirty="0" smtClean="0">
              <a:latin typeface="PT Astra Sans" pitchFamily="34" charset="-52"/>
              <a:ea typeface="PT Astra Sans" pitchFamily="34" charset="-52"/>
            </a:rPr>
            <a:t>Телефон доверия</a:t>
          </a:r>
          <a:endParaRPr lang="ru-RU" sz="1400" dirty="0">
            <a:latin typeface="PT Astra Sans" pitchFamily="34" charset="-52"/>
            <a:ea typeface="PT Astra Sans" pitchFamily="34" charset="-52"/>
          </a:endParaRPr>
        </a:p>
      </dgm:t>
    </dgm:pt>
    <dgm:pt modelId="{D41559BA-9274-42F9-BD23-7C61FFE49BE3}" type="parTrans" cxnId="{FAC77DF7-1AD1-4D2F-A4B0-B368E803054E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DE57D2C3-4044-4B19-B544-33AB23D6861B}" type="sibTrans" cxnId="{FAC77DF7-1AD1-4D2F-A4B0-B368E803054E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5F03557-9FBF-4BC0-A29C-59E65ABC5FB0}">
      <dgm:prSet custT="1"/>
      <dgm:spPr/>
      <dgm:t>
        <a:bodyPr/>
        <a:lstStyle/>
        <a:p>
          <a:pPr rtl="0"/>
          <a:endParaRPr lang="ru-RU" sz="1000" dirty="0" smtClean="0">
            <a:latin typeface="PT Astra Sans" pitchFamily="34" charset="-52"/>
            <a:ea typeface="PT Astra Sans" pitchFamily="34" charset="-52"/>
          </a:endParaRPr>
        </a:p>
        <a:p>
          <a:pPr rtl="0"/>
          <a:r>
            <a:rPr lang="ru-RU" sz="1000" dirty="0" smtClean="0">
              <a:latin typeface="PT Astra Sans" pitchFamily="34" charset="-52"/>
              <a:ea typeface="PT Astra Sans" pitchFamily="34" charset="-52"/>
            </a:rPr>
            <a:t>1785 звонков</a:t>
          </a:r>
        </a:p>
        <a:p>
          <a:pPr rtl="0"/>
          <a:endParaRPr lang="ru-RU" sz="1000" dirty="0">
            <a:latin typeface="PT Astra Sans" pitchFamily="34" charset="-52"/>
            <a:ea typeface="PT Astra Sans" pitchFamily="34" charset="-52"/>
          </a:endParaRPr>
        </a:p>
      </dgm:t>
    </dgm:pt>
    <dgm:pt modelId="{CB8AC6F7-D0B0-411E-AC5D-F950FE3AD4BF}" type="parTrans" cxnId="{2182A127-421A-4736-81E4-07A740FE4FF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783C75ED-8E75-4F98-B929-6D771B65A20B}" type="sibTrans" cxnId="{2182A127-421A-4736-81E4-07A740FE4FF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C684277D-BF72-49A3-AFF2-EDAEBDD72B8C}">
      <dgm:prSet custT="1"/>
      <dgm:spPr/>
      <dgm:t>
        <a:bodyPr/>
        <a:lstStyle/>
        <a:p>
          <a:pPr rtl="0"/>
          <a:r>
            <a:rPr lang="ru-RU" sz="1400" dirty="0" smtClean="0">
              <a:latin typeface="PT Astra Sans" pitchFamily="34" charset="-52"/>
              <a:ea typeface="PT Astra Sans" pitchFamily="34" charset="-52"/>
            </a:rPr>
            <a:t>Телемедицина</a:t>
          </a:r>
          <a:endParaRPr lang="ru-RU" sz="1400" dirty="0">
            <a:latin typeface="PT Astra Sans" pitchFamily="34" charset="-52"/>
            <a:ea typeface="PT Astra Sans" pitchFamily="34" charset="-52"/>
          </a:endParaRPr>
        </a:p>
      </dgm:t>
    </dgm:pt>
    <dgm:pt modelId="{45AF190C-ECDE-40F9-884E-157F701E8AD4}" type="parTrans" cxnId="{6E735D6C-8831-4635-AE13-16EB93F4D61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04AC1614-9CFD-49BA-9C1B-89975A0D5763}" type="sibTrans" cxnId="{6E735D6C-8831-4635-AE13-16EB93F4D61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497776B8-A5A1-4124-AA2A-1327830C5CDA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8 Федеральных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5F9E93D4-F5FC-4F87-B6FB-B8117FEF1E16}" type="parTrans" cxnId="{0A63E874-AAC3-4DCE-9C74-B23E04F8A478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F0BB12A4-2CD1-44D9-966B-F6810B2C9C9D}" type="sibTrans" cxnId="{0A63E874-AAC3-4DCE-9C74-B23E04F8A478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B08726DC-C01A-4AFA-90B9-74830783A831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841 Региональных, из них 183 по </a:t>
          </a:r>
          <a:r>
            <a:rPr lang="ru-RU" sz="1100" dirty="0" err="1" smtClean="0">
              <a:latin typeface="PT Astra Sans" pitchFamily="34" charset="-52"/>
              <a:ea typeface="PT Astra Sans" pitchFamily="34" charset="-52"/>
            </a:rPr>
            <a:t>стрессогенности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32FA1225-BF70-4A0C-8896-3E57282DD6B0}" type="parTrans" cxnId="{D76D4F69-D541-4913-BD55-495FF25DFE5C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56572375-D035-438D-B7BA-A7448CAFBE83}" type="sibTrans" cxnId="{D76D4F69-D541-4913-BD55-495FF25DFE5C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DBBFD37-0E19-42AD-9160-DC5FC050127A}">
      <dgm:prSet custT="1"/>
      <dgm:spPr/>
      <dgm:t>
        <a:bodyPr/>
        <a:lstStyle/>
        <a:p>
          <a:pPr rtl="0"/>
          <a:r>
            <a:rPr lang="ru-RU" sz="1400" dirty="0" smtClean="0">
              <a:latin typeface="PT Astra Sans" pitchFamily="34" charset="-52"/>
              <a:ea typeface="PT Astra Sans" pitchFamily="34" charset="-52"/>
            </a:rPr>
            <a:t>Дети, в близком окружении которых имеются лица, совершившие суицид (родители, родственники, друзья)</a:t>
          </a:r>
          <a:endParaRPr lang="ru-RU" sz="1400" dirty="0">
            <a:latin typeface="PT Astra Sans" pitchFamily="34" charset="-52"/>
            <a:ea typeface="PT Astra Sans" pitchFamily="34" charset="-52"/>
          </a:endParaRPr>
        </a:p>
      </dgm:t>
    </dgm:pt>
    <dgm:pt modelId="{573374FA-EFC7-4B3A-9560-D43CFC6C2965}" type="parTrans" cxnId="{8AAAC5C4-3789-46D5-8E50-7C6689C80D63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1AFBBD98-68DF-4665-A651-06ADD004B4EE}" type="sibTrans" cxnId="{8AAAC5C4-3789-46D5-8E50-7C6689C80D63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23DF21B3-700C-4302-8CA1-1301EAFC0D61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112</a:t>
          </a:r>
        </a:p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несовершеннолетних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B716EE2D-A8F9-40E2-AD7E-CC7C44F9FD7B}" type="parTrans" cxnId="{264D9770-9331-4DE8-8CB3-286611E404D5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17F56806-12D6-4F8B-81CE-897ACDECCB2B}" type="sibTrans" cxnId="{264D9770-9331-4DE8-8CB3-286611E404D5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63B3C7B2-EB3A-4518-9B15-14272C16B161}">
      <dgm:prSet custT="1"/>
      <dgm:spPr/>
      <dgm:t>
        <a:bodyPr/>
        <a:lstStyle/>
        <a:p>
          <a:pPr rtl="0"/>
          <a:r>
            <a:rPr lang="ru-RU" sz="1400" smtClean="0">
              <a:latin typeface="PT Astra Sans" pitchFamily="34" charset="-52"/>
              <a:ea typeface="PT Astra Sans" pitchFamily="34" charset="-52"/>
            </a:rPr>
            <a:t>Волонтеры медики</a:t>
          </a:r>
          <a:endParaRPr lang="ru-RU" sz="1400">
            <a:latin typeface="PT Astra Sans" pitchFamily="34" charset="-52"/>
            <a:ea typeface="PT Astra Sans" pitchFamily="34" charset="-52"/>
          </a:endParaRPr>
        </a:p>
      </dgm:t>
    </dgm:pt>
    <dgm:pt modelId="{6C91781D-82A3-4272-B587-5F16157C40A4}" type="parTrans" cxnId="{19D79400-51E2-44DD-9EBD-B57C52F9DB7D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3251910B-DE2F-4E6B-A509-4F5621C8422D}" type="sibTrans" cxnId="{19D79400-51E2-44DD-9EBD-B57C52F9DB7D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54E0925-0F64-40D7-B6BA-D757DADFE6FE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12 тренингов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2FDC6652-8947-40AB-92BC-2645710591D8}" type="parTrans" cxnId="{233C0C64-8AC6-4D24-8836-B9037BCD581B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40C2023-94E4-4448-B0EC-5D438365F27A}" type="sibTrans" cxnId="{233C0C64-8AC6-4D24-8836-B9037BCD581B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58A09802-A372-43CF-B6D8-A8860672807E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11 лекций в СОШ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3D1F69B0-C6B9-4965-AF22-E9C47C68C629}" type="parTrans" cxnId="{908F23BB-7D12-4420-8475-1DAB0F1E8D08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4A75E52C-2B01-4ED0-9245-DC7F9CECCD3B}" type="sibTrans" cxnId="{908F23BB-7D12-4420-8475-1DAB0F1E8D08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50D9D954-8097-49E7-8635-79847C95AA92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13</a:t>
          </a:r>
        </a:p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практических занятия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059D4F86-64D2-4F04-92E8-63D9B5B55996}" type="parTrans" cxnId="{3F52D3CB-CE95-452E-9971-BC4403FE770E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90279B0-1926-4840-BFAA-C91D1DEDC625}" type="sibTrans" cxnId="{3F52D3CB-CE95-452E-9971-BC4403FE770E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2BA2104C-9C3D-41B7-885A-15E063595F15}">
      <dgm:prSet custT="1"/>
      <dgm:spPr/>
      <dgm:t>
        <a:bodyPr/>
        <a:lstStyle/>
        <a:p>
          <a:pPr rtl="0"/>
          <a:r>
            <a:rPr lang="ru-RU" sz="1400" dirty="0" smtClean="0">
              <a:latin typeface="PT Astra Sans" pitchFamily="34" charset="-52"/>
              <a:ea typeface="PT Astra Sans" pitchFamily="34" charset="-52"/>
            </a:rPr>
            <a:t>Работа с СОШ</a:t>
          </a:r>
          <a:endParaRPr lang="ru-RU" sz="1400" dirty="0">
            <a:latin typeface="PT Astra Sans" pitchFamily="34" charset="-52"/>
            <a:ea typeface="PT Astra Sans" pitchFamily="34" charset="-52"/>
          </a:endParaRPr>
        </a:p>
      </dgm:t>
    </dgm:pt>
    <dgm:pt modelId="{12B16FD8-F69B-471F-A0B1-1D18FB54B7BE}" type="parTrans" cxnId="{2429DA5E-34E7-44EC-8E20-196DF2C7782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5E92AFDB-3EFE-43A0-92B1-D52C49CC5C8C}" type="sibTrans" cxnId="{2429DA5E-34E7-44EC-8E20-196DF2C7782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2681802B-0B4C-47FA-9161-9A41C63FE0AB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50 семинаров для работников СОШ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EFA34145-7A43-496E-81A2-C451756DE9E1}" type="parTrans" cxnId="{9201FC00-743F-4E76-8D2E-5F842F458CBD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19CF8A8E-6E61-4B57-BC7D-D6E87F64EF61}" type="sibTrans" cxnId="{9201FC00-743F-4E76-8D2E-5F842F458CBD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B004C14B-C5AB-4ADC-9796-6D2C4CD05FAC}">
      <dgm:prSet custT="1"/>
      <dgm:spPr/>
      <dgm:t>
        <a:bodyPr/>
        <a:lstStyle/>
        <a:p>
          <a:pPr rtl="0"/>
          <a:r>
            <a:rPr lang="ru-RU" sz="1400" dirty="0" smtClean="0">
              <a:latin typeface="PT Astra Sans" pitchFamily="34" charset="-52"/>
              <a:ea typeface="PT Astra Sans" pitchFamily="34" charset="-52"/>
            </a:rPr>
            <a:t>Конференции для специалистов системы профилактики</a:t>
          </a:r>
          <a:endParaRPr lang="ru-RU" sz="1400" dirty="0">
            <a:latin typeface="PT Astra Sans" pitchFamily="34" charset="-52"/>
            <a:ea typeface="PT Astra Sans" pitchFamily="34" charset="-52"/>
          </a:endParaRPr>
        </a:p>
      </dgm:t>
    </dgm:pt>
    <dgm:pt modelId="{A426FAC8-FF31-4658-BCDD-92264C922271}" type="parTrans" cxnId="{B3269D36-475E-483D-B7CB-BB974006C2B0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A8CE1E5-1910-4D27-894D-0DFEE40D8AB0}" type="sibTrans" cxnId="{B3269D36-475E-483D-B7CB-BB974006C2B0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180E7025-DB71-4BB1-B28C-91A9E706A40F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12 конференций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289051CA-EAA7-4153-9D7E-CD872F232B82}" type="parTrans" cxnId="{5CB03C66-0DEA-4E3B-8BB1-13AA7A79C4EA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4C59D98E-5D7C-460A-BAB8-49B32895F562}" type="sibTrans" cxnId="{5CB03C66-0DEA-4E3B-8BB1-13AA7A79C4EA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0EEAB860-674C-4A0B-8FB5-FFCF21D81360}">
      <dgm:prSet custT="1"/>
      <dgm:spPr/>
      <dgm:t>
        <a:bodyPr/>
        <a:lstStyle/>
        <a:p>
          <a:pPr rtl="0"/>
          <a:r>
            <a:rPr lang="ru-RU" sz="1400" smtClean="0">
              <a:latin typeface="PT Astra Sans" pitchFamily="34" charset="-52"/>
              <a:ea typeface="PT Astra Sans" pitchFamily="34" charset="-52"/>
            </a:rPr>
            <a:t>Работа со СМИ</a:t>
          </a:r>
          <a:endParaRPr lang="ru-RU" sz="1400">
            <a:latin typeface="PT Astra Sans" pitchFamily="34" charset="-52"/>
            <a:ea typeface="PT Astra Sans" pitchFamily="34" charset="-52"/>
          </a:endParaRPr>
        </a:p>
      </dgm:t>
    </dgm:pt>
    <dgm:pt modelId="{2BB29A34-C3E6-4938-AFB2-18E24B8A951A}" type="parTrans" cxnId="{3DC142F9-6DE2-4834-BD8E-2B622CC9A0E0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B49326C1-4127-41D5-952D-FE9822326D8F}" type="sibTrans" cxnId="{3DC142F9-6DE2-4834-BD8E-2B622CC9A0E0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C28B95E5-981D-4F50-BB62-0D6D2EFA3257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291 интервью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224B1338-3FD3-4B63-B4E1-0565CAD012A2}" type="parTrans" cxnId="{6D949FA9-A627-46F3-A2CC-E91CDD1FF50A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E0CA251F-6C8F-408D-A9C5-76642D23A43C}" type="sibTrans" cxnId="{6D949FA9-A627-46F3-A2CC-E91CDD1FF50A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0A999887-66C9-4626-A973-F361180A1F93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165 радио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CD23B49E-5C3D-4846-BDA5-E02C448C6B14}" type="parTrans" cxnId="{63F1B2E3-8338-4D71-8690-0857DB736FE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9A8EA07D-6686-4E88-9913-EB4080CAF52D}" type="sibTrans" cxnId="{63F1B2E3-8338-4D71-8690-0857DB736FE1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389E302B-D98A-47DB-9E69-9D3666C1AB93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55 в печатных изданиях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2BDEDE03-E658-4E0B-B183-C8D2A3BD52CD}" type="parTrans" cxnId="{DC578B93-4CCC-461C-B221-0C63C5C291F8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382C6FDC-6DF2-42AD-840C-E1B78015608B}" type="sibTrans" cxnId="{DC578B93-4CCC-461C-B221-0C63C5C291F8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DB32C7C0-9D58-471E-85B5-9BBA7D3B4A86}">
      <dgm:prSet custT="1"/>
      <dgm:spPr/>
      <dgm:t>
        <a:bodyPr/>
        <a:lstStyle/>
        <a:p>
          <a:pPr rtl="0"/>
          <a:r>
            <a:rPr lang="ru-RU" sz="1100" dirty="0" smtClean="0">
              <a:latin typeface="PT Astra Sans" pitchFamily="34" charset="-52"/>
              <a:ea typeface="PT Astra Sans" pitchFamily="34" charset="-52"/>
            </a:rPr>
            <a:t>970 статьи на сайте</a:t>
          </a:r>
          <a:endParaRPr lang="ru-RU" sz="1100" dirty="0">
            <a:latin typeface="PT Astra Sans" pitchFamily="34" charset="-52"/>
            <a:ea typeface="PT Astra Sans" pitchFamily="34" charset="-52"/>
          </a:endParaRPr>
        </a:p>
      </dgm:t>
    </dgm:pt>
    <dgm:pt modelId="{0839F2DD-15E7-4437-84BC-6C1CAE50C011}" type="parTrans" cxnId="{E19DDC68-24DB-4330-B3FE-11AEA5D144A3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A3F4FCDB-1B06-4632-9454-123989377B8C}" type="sibTrans" cxnId="{E19DDC68-24DB-4330-B3FE-11AEA5D144A3}">
      <dgm:prSet/>
      <dgm:spPr/>
      <dgm:t>
        <a:bodyPr/>
        <a:lstStyle/>
        <a:p>
          <a:endParaRPr lang="ru-RU" sz="2800">
            <a:latin typeface="PT Astra Sans" pitchFamily="34" charset="-52"/>
            <a:ea typeface="PT Astra Sans" pitchFamily="34" charset="-52"/>
          </a:endParaRPr>
        </a:p>
      </dgm:t>
    </dgm:pt>
    <dgm:pt modelId="{7AD8E1C7-4C66-4153-B249-3264B394A5C8}" type="pres">
      <dgm:prSet presAssocID="{D68CB974-DF00-4384-809C-E115A180CA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5760BC-61F3-4846-A3BE-8C2AAA077B40}" type="pres">
      <dgm:prSet presAssocID="{36108052-76E1-47CA-A129-736D11CDB206}" presName="root" presStyleCnt="0"/>
      <dgm:spPr/>
    </dgm:pt>
    <dgm:pt modelId="{B602AC75-5CCC-42FF-BDD9-8DEEE66527F6}" type="pres">
      <dgm:prSet presAssocID="{36108052-76E1-47CA-A129-736D11CDB206}" presName="rootComposite" presStyleCnt="0"/>
      <dgm:spPr/>
    </dgm:pt>
    <dgm:pt modelId="{B1356A31-72AC-447D-9045-CCFA608BC8AC}" type="pres">
      <dgm:prSet presAssocID="{36108052-76E1-47CA-A129-736D11CDB206}" presName="rootText" presStyleLbl="node1" presStyleIdx="0" presStyleCnt="7"/>
      <dgm:spPr/>
      <dgm:t>
        <a:bodyPr/>
        <a:lstStyle/>
        <a:p>
          <a:endParaRPr lang="ru-RU"/>
        </a:p>
      </dgm:t>
    </dgm:pt>
    <dgm:pt modelId="{F0F2C4D4-CC78-4957-9AA9-DC103FFB6BFC}" type="pres">
      <dgm:prSet presAssocID="{36108052-76E1-47CA-A129-736D11CDB206}" presName="rootConnector" presStyleLbl="node1" presStyleIdx="0" presStyleCnt="7"/>
      <dgm:spPr/>
      <dgm:t>
        <a:bodyPr/>
        <a:lstStyle/>
        <a:p>
          <a:endParaRPr lang="ru-RU"/>
        </a:p>
      </dgm:t>
    </dgm:pt>
    <dgm:pt modelId="{3E7CADA7-1B9D-4E68-92F1-5BFB83A8362A}" type="pres">
      <dgm:prSet presAssocID="{36108052-76E1-47CA-A129-736D11CDB206}" presName="childShape" presStyleCnt="0"/>
      <dgm:spPr/>
    </dgm:pt>
    <dgm:pt modelId="{4F82367B-2FD8-4FF6-8D23-75AEDF4AE964}" type="pres">
      <dgm:prSet presAssocID="{CB8AC6F7-D0B0-411E-AC5D-F950FE3AD4BF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5472D5F0-BE4F-49DC-8F45-836CC4A12758}" type="pres">
      <dgm:prSet presAssocID="{A5F03557-9FBF-4BC0-A29C-59E65ABC5FB0}" presName="childText" presStyleLbl="bgAcc1" presStyleIdx="0" presStyleCnt="13" custScaleY="5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F0AA7-DD6C-4CD9-9E68-BB7B501438F4}" type="pres">
      <dgm:prSet presAssocID="{C684277D-BF72-49A3-AFF2-EDAEBDD72B8C}" presName="root" presStyleCnt="0"/>
      <dgm:spPr/>
    </dgm:pt>
    <dgm:pt modelId="{C2CA9720-8AC4-4F8F-826F-EB9C74FF7E0D}" type="pres">
      <dgm:prSet presAssocID="{C684277D-BF72-49A3-AFF2-EDAEBDD72B8C}" presName="rootComposite" presStyleCnt="0"/>
      <dgm:spPr/>
    </dgm:pt>
    <dgm:pt modelId="{3970844D-B886-4A5F-9B17-15A7FA9B7DBB}" type="pres">
      <dgm:prSet presAssocID="{C684277D-BF72-49A3-AFF2-EDAEBDD72B8C}" presName="rootText" presStyleLbl="node1" presStyleIdx="1" presStyleCnt="7" custScaleX="136149"/>
      <dgm:spPr/>
      <dgm:t>
        <a:bodyPr/>
        <a:lstStyle/>
        <a:p>
          <a:endParaRPr lang="ru-RU"/>
        </a:p>
      </dgm:t>
    </dgm:pt>
    <dgm:pt modelId="{B2A01A57-19DD-4107-AFAD-DF55E53B01DD}" type="pres">
      <dgm:prSet presAssocID="{C684277D-BF72-49A3-AFF2-EDAEBDD72B8C}" presName="rootConnector" presStyleLbl="node1" presStyleIdx="1" presStyleCnt="7"/>
      <dgm:spPr/>
      <dgm:t>
        <a:bodyPr/>
        <a:lstStyle/>
        <a:p>
          <a:endParaRPr lang="ru-RU"/>
        </a:p>
      </dgm:t>
    </dgm:pt>
    <dgm:pt modelId="{68822BEF-D2E3-46B7-859B-1DAD3DFF2742}" type="pres">
      <dgm:prSet presAssocID="{C684277D-BF72-49A3-AFF2-EDAEBDD72B8C}" presName="childShape" presStyleCnt="0"/>
      <dgm:spPr/>
    </dgm:pt>
    <dgm:pt modelId="{592444A4-417F-4104-B181-59A624C3F69D}" type="pres">
      <dgm:prSet presAssocID="{5F9E93D4-F5FC-4F87-B6FB-B8117FEF1E16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94DC6B51-FFB0-40D4-97B3-31F380387074}" type="pres">
      <dgm:prSet presAssocID="{497776B8-A5A1-4124-AA2A-1327830C5CDA}" presName="childText" presStyleLbl="bgAcc1" presStyleIdx="1" presStyleCnt="13" custScaleX="13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EF688-049A-4297-B211-62FEB20E5A04}" type="pres">
      <dgm:prSet presAssocID="{32FA1225-BF70-4A0C-8896-3E57282DD6B0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733A1B30-69AF-42BC-9CF5-E780618B2E72}" type="pres">
      <dgm:prSet presAssocID="{B08726DC-C01A-4AFA-90B9-74830783A831}" presName="childText" presStyleLbl="bgAcc1" presStyleIdx="2" presStyleCnt="13" custScaleX="127865" custScaleY="12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34264-DF4D-41EE-A0A9-56791DBA43CE}" type="pres">
      <dgm:prSet presAssocID="{ADBBFD37-0E19-42AD-9160-DC5FC050127A}" presName="root" presStyleCnt="0"/>
      <dgm:spPr/>
    </dgm:pt>
    <dgm:pt modelId="{093AD029-0BA2-4D5D-B828-4D5C229107BE}" type="pres">
      <dgm:prSet presAssocID="{ADBBFD37-0E19-42AD-9160-DC5FC050127A}" presName="rootComposite" presStyleCnt="0"/>
      <dgm:spPr/>
    </dgm:pt>
    <dgm:pt modelId="{694EF85A-94D6-4C16-BE6B-0A174E50C570}" type="pres">
      <dgm:prSet presAssocID="{ADBBFD37-0E19-42AD-9160-DC5FC050127A}" presName="rootText" presStyleLbl="node1" presStyleIdx="2" presStyleCnt="7" custScaleY="465368"/>
      <dgm:spPr/>
      <dgm:t>
        <a:bodyPr/>
        <a:lstStyle/>
        <a:p>
          <a:endParaRPr lang="ru-RU"/>
        </a:p>
      </dgm:t>
    </dgm:pt>
    <dgm:pt modelId="{31CAC797-4741-4AE2-8B9A-337B42F3CDA2}" type="pres">
      <dgm:prSet presAssocID="{ADBBFD37-0E19-42AD-9160-DC5FC050127A}" presName="rootConnector" presStyleLbl="node1" presStyleIdx="2" presStyleCnt="7"/>
      <dgm:spPr/>
      <dgm:t>
        <a:bodyPr/>
        <a:lstStyle/>
        <a:p>
          <a:endParaRPr lang="ru-RU"/>
        </a:p>
      </dgm:t>
    </dgm:pt>
    <dgm:pt modelId="{33A0B345-0733-4110-B559-53E5863FC3DB}" type="pres">
      <dgm:prSet presAssocID="{ADBBFD37-0E19-42AD-9160-DC5FC050127A}" presName="childShape" presStyleCnt="0"/>
      <dgm:spPr/>
    </dgm:pt>
    <dgm:pt modelId="{CED08754-3E68-4833-9DEB-B524B32F54E5}" type="pres">
      <dgm:prSet presAssocID="{B716EE2D-A8F9-40E2-AD7E-CC7C44F9FD7B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7DC3D574-9D77-4E5B-83A2-2D7615A7D369}" type="pres">
      <dgm:prSet presAssocID="{23DF21B3-700C-4302-8CA1-1301EAFC0D61}" presName="childText" presStyleLbl="bgAcc1" presStyleIdx="3" presStyleCnt="13" custScaleX="13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42FE5-9E6E-4C37-8176-51964AC8BC45}" type="pres">
      <dgm:prSet presAssocID="{63B3C7B2-EB3A-4518-9B15-14272C16B161}" presName="root" presStyleCnt="0"/>
      <dgm:spPr/>
    </dgm:pt>
    <dgm:pt modelId="{AA169838-B973-4884-B98F-6E9D55DE702D}" type="pres">
      <dgm:prSet presAssocID="{63B3C7B2-EB3A-4518-9B15-14272C16B161}" presName="rootComposite" presStyleCnt="0"/>
      <dgm:spPr/>
    </dgm:pt>
    <dgm:pt modelId="{10191869-2BD4-4EA0-A866-21E21D42A379}" type="pres">
      <dgm:prSet presAssocID="{63B3C7B2-EB3A-4518-9B15-14272C16B161}" presName="rootText" presStyleLbl="node1" presStyleIdx="3" presStyleCnt="7" custScaleX="116742"/>
      <dgm:spPr/>
      <dgm:t>
        <a:bodyPr/>
        <a:lstStyle/>
        <a:p>
          <a:endParaRPr lang="ru-RU"/>
        </a:p>
      </dgm:t>
    </dgm:pt>
    <dgm:pt modelId="{2E6DC4EE-FAE7-411E-8CCE-0621918E181C}" type="pres">
      <dgm:prSet presAssocID="{63B3C7B2-EB3A-4518-9B15-14272C16B161}" presName="rootConnector" presStyleLbl="node1" presStyleIdx="3" presStyleCnt="7"/>
      <dgm:spPr/>
      <dgm:t>
        <a:bodyPr/>
        <a:lstStyle/>
        <a:p>
          <a:endParaRPr lang="ru-RU"/>
        </a:p>
      </dgm:t>
    </dgm:pt>
    <dgm:pt modelId="{6B475733-BE35-441D-BD31-FDEA92B57757}" type="pres">
      <dgm:prSet presAssocID="{63B3C7B2-EB3A-4518-9B15-14272C16B161}" presName="childShape" presStyleCnt="0"/>
      <dgm:spPr/>
    </dgm:pt>
    <dgm:pt modelId="{BE9D05C2-2569-4671-9E46-1DAAAEC7BB1E}" type="pres">
      <dgm:prSet presAssocID="{2FDC6652-8947-40AB-92BC-2645710591D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B74ED7D7-8A2E-4AC5-B4DE-5ED5D2A8DE59}" type="pres">
      <dgm:prSet presAssocID="{A54E0925-0F64-40D7-B6BA-D757DADFE6FE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7A0E-A58F-42B1-988F-5E5138469649}" type="pres">
      <dgm:prSet presAssocID="{3D1F69B0-C6B9-4965-AF22-E9C47C68C629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2805000F-BB3E-4A4D-902D-3302C5BB9981}" type="pres">
      <dgm:prSet presAssocID="{58A09802-A372-43CF-B6D8-A8860672807E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604C3-7C91-4B01-B380-B95DC388E8C6}" type="pres">
      <dgm:prSet presAssocID="{059D4F86-64D2-4F04-92E8-63D9B5B55996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2969213F-2664-4134-97EA-6522AC5226A6}" type="pres">
      <dgm:prSet presAssocID="{50D9D954-8097-49E7-8635-79847C95AA92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11E39-AFB4-45B3-B341-E8A97B345435}" type="pres">
      <dgm:prSet presAssocID="{2BA2104C-9C3D-41B7-885A-15E063595F15}" presName="root" presStyleCnt="0"/>
      <dgm:spPr/>
    </dgm:pt>
    <dgm:pt modelId="{64CE8626-F931-4F4F-BD6B-939C00A23F6A}" type="pres">
      <dgm:prSet presAssocID="{2BA2104C-9C3D-41B7-885A-15E063595F15}" presName="rootComposite" presStyleCnt="0"/>
      <dgm:spPr/>
    </dgm:pt>
    <dgm:pt modelId="{54B5D2AE-E7E1-484C-9011-E6D0D47A77C0}" type="pres">
      <dgm:prSet presAssocID="{2BA2104C-9C3D-41B7-885A-15E063595F15}" presName="rootText" presStyleLbl="node1" presStyleIdx="4" presStyleCnt="7"/>
      <dgm:spPr/>
      <dgm:t>
        <a:bodyPr/>
        <a:lstStyle/>
        <a:p>
          <a:endParaRPr lang="ru-RU"/>
        </a:p>
      </dgm:t>
    </dgm:pt>
    <dgm:pt modelId="{1063FABA-6217-4A26-AA71-FE6D5145A191}" type="pres">
      <dgm:prSet presAssocID="{2BA2104C-9C3D-41B7-885A-15E063595F15}" presName="rootConnector" presStyleLbl="node1" presStyleIdx="4" presStyleCnt="7"/>
      <dgm:spPr/>
      <dgm:t>
        <a:bodyPr/>
        <a:lstStyle/>
        <a:p>
          <a:endParaRPr lang="ru-RU"/>
        </a:p>
      </dgm:t>
    </dgm:pt>
    <dgm:pt modelId="{5C5DD0A0-07AC-4714-9104-A9F7A04BE9BE}" type="pres">
      <dgm:prSet presAssocID="{2BA2104C-9C3D-41B7-885A-15E063595F15}" presName="childShape" presStyleCnt="0"/>
      <dgm:spPr/>
    </dgm:pt>
    <dgm:pt modelId="{66CFDC54-05C3-4611-91E9-85306AF7991D}" type="pres">
      <dgm:prSet presAssocID="{EFA34145-7A43-496E-81A2-C451756DE9E1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776B8B68-8FD0-4CC3-9E04-09A2F666BAC1}" type="pres">
      <dgm:prSet presAssocID="{2681802B-0B4C-47FA-9161-9A41C63FE0AB}" presName="childText" presStyleLbl="bgAcc1" presStyleIdx="7" presStyleCnt="13" custScaleY="139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F2E51-9CF6-4D5B-BE00-9C42A0DC5FB7}" type="pres">
      <dgm:prSet presAssocID="{B004C14B-C5AB-4ADC-9796-6D2C4CD05FAC}" presName="root" presStyleCnt="0"/>
      <dgm:spPr/>
    </dgm:pt>
    <dgm:pt modelId="{E40A27EF-C685-4ED3-B482-9580F139C6A4}" type="pres">
      <dgm:prSet presAssocID="{B004C14B-C5AB-4ADC-9796-6D2C4CD05FAC}" presName="rootComposite" presStyleCnt="0"/>
      <dgm:spPr/>
    </dgm:pt>
    <dgm:pt modelId="{409EA348-57D6-4FD6-945F-DFF6DF3520EE}" type="pres">
      <dgm:prSet presAssocID="{B004C14B-C5AB-4ADC-9796-6D2C4CD05FAC}" presName="rootText" presStyleLbl="node1" presStyleIdx="5" presStyleCnt="7" custScaleX="119197" custScaleY="311112"/>
      <dgm:spPr/>
      <dgm:t>
        <a:bodyPr/>
        <a:lstStyle/>
        <a:p>
          <a:endParaRPr lang="ru-RU"/>
        </a:p>
      </dgm:t>
    </dgm:pt>
    <dgm:pt modelId="{C150D424-5D60-47AB-84BD-5ED148169483}" type="pres">
      <dgm:prSet presAssocID="{B004C14B-C5AB-4ADC-9796-6D2C4CD05FAC}" presName="rootConnector" presStyleLbl="node1" presStyleIdx="5" presStyleCnt="7"/>
      <dgm:spPr/>
      <dgm:t>
        <a:bodyPr/>
        <a:lstStyle/>
        <a:p>
          <a:endParaRPr lang="ru-RU"/>
        </a:p>
      </dgm:t>
    </dgm:pt>
    <dgm:pt modelId="{5A3FF8E0-AA2A-487D-8679-EE50C629561B}" type="pres">
      <dgm:prSet presAssocID="{B004C14B-C5AB-4ADC-9796-6D2C4CD05FAC}" presName="childShape" presStyleCnt="0"/>
      <dgm:spPr/>
    </dgm:pt>
    <dgm:pt modelId="{AD59AF85-4666-4672-B6F2-610EFE8C667D}" type="pres">
      <dgm:prSet presAssocID="{289051CA-EAA7-4153-9D7E-CD872F232B82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D7C1CD3A-F4CB-4177-BB66-E94DA0F330D6}" type="pres">
      <dgm:prSet presAssocID="{180E7025-DB71-4BB1-B28C-91A9E706A40F}" presName="childText" presStyleLbl="bgAcc1" presStyleIdx="8" presStyleCnt="13" custScaleX="125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29223-87B6-4A54-A778-F89F76A6ACC0}" type="pres">
      <dgm:prSet presAssocID="{0EEAB860-674C-4A0B-8FB5-FFCF21D81360}" presName="root" presStyleCnt="0"/>
      <dgm:spPr/>
    </dgm:pt>
    <dgm:pt modelId="{70B7F635-A8E6-4554-9F65-323C140C82B1}" type="pres">
      <dgm:prSet presAssocID="{0EEAB860-674C-4A0B-8FB5-FFCF21D81360}" presName="rootComposite" presStyleCnt="0"/>
      <dgm:spPr/>
    </dgm:pt>
    <dgm:pt modelId="{FDEACF34-7FE4-4B4F-8245-55BD4C1B2815}" type="pres">
      <dgm:prSet presAssocID="{0EEAB860-674C-4A0B-8FB5-FFCF21D81360}" presName="rootText" presStyleLbl="node1" presStyleIdx="6" presStyleCnt="7"/>
      <dgm:spPr/>
      <dgm:t>
        <a:bodyPr/>
        <a:lstStyle/>
        <a:p>
          <a:endParaRPr lang="ru-RU"/>
        </a:p>
      </dgm:t>
    </dgm:pt>
    <dgm:pt modelId="{6D875E30-072C-4482-83BC-DB091357B7B8}" type="pres">
      <dgm:prSet presAssocID="{0EEAB860-674C-4A0B-8FB5-FFCF21D81360}" presName="rootConnector" presStyleLbl="node1" presStyleIdx="6" presStyleCnt="7"/>
      <dgm:spPr/>
      <dgm:t>
        <a:bodyPr/>
        <a:lstStyle/>
        <a:p>
          <a:endParaRPr lang="ru-RU"/>
        </a:p>
      </dgm:t>
    </dgm:pt>
    <dgm:pt modelId="{1622A93B-DD84-4DA6-97ED-C7D211A002BA}" type="pres">
      <dgm:prSet presAssocID="{0EEAB860-674C-4A0B-8FB5-FFCF21D81360}" presName="childShape" presStyleCnt="0"/>
      <dgm:spPr/>
    </dgm:pt>
    <dgm:pt modelId="{710261D3-311D-4B16-B290-330A2D2A7CE1}" type="pres">
      <dgm:prSet presAssocID="{224B1338-3FD3-4B63-B4E1-0565CAD012A2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6233D114-1F1F-4FFF-A7AC-1D621DF87F63}" type="pres">
      <dgm:prSet presAssocID="{C28B95E5-981D-4F50-BB62-0D6D2EFA3257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AE0D6-FC7D-4D52-8D6E-4B33E82B25D8}" type="pres">
      <dgm:prSet presAssocID="{CD23B49E-5C3D-4846-BDA5-E02C448C6B14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FABC306C-5DBB-47DF-96F2-D7B02AB89BC2}" type="pres">
      <dgm:prSet presAssocID="{0A999887-66C9-4626-A973-F361180A1F93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1750E-B614-4AEC-8254-721F752447E3}" type="pres">
      <dgm:prSet presAssocID="{2BDEDE03-E658-4E0B-B183-C8D2A3BD52CD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CD9D0342-C753-4512-84C2-C6B8CC919A57}" type="pres">
      <dgm:prSet presAssocID="{389E302B-D98A-47DB-9E69-9D3666C1AB93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E2E53-AD42-478F-A05C-9E70EA6A8DEF}" type="pres">
      <dgm:prSet presAssocID="{0839F2DD-15E7-4437-84BC-6C1CAE50C011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1712497B-DFFD-4F4E-91A5-3852F311569F}" type="pres">
      <dgm:prSet presAssocID="{DB32C7C0-9D58-471E-85B5-9BBA7D3B4A86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DDC68-24DB-4330-B3FE-11AEA5D144A3}" srcId="{0EEAB860-674C-4A0B-8FB5-FFCF21D81360}" destId="{DB32C7C0-9D58-471E-85B5-9BBA7D3B4A86}" srcOrd="3" destOrd="0" parTransId="{0839F2DD-15E7-4437-84BC-6C1CAE50C011}" sibTransId="{A3F4FCDB-1B06-4632-9454-123989377B8C}"/>
    <dgm:cxn modelId="{50B5FAD0-0457-407E-83BC-74DCF32CE4D1}" type="presOf" srcId="{0EEAB860-674C-4A0B-8FB5-FFCF21D81360}" destId="{6D875E30-072C-4482-83BC-DB091357B7B8}" srcOrd="1" destOrd="0" presId="urn:microsoft.com/office/officeart/2005/8/layout/hierarchy3"/>
    <dgm:cxn modelId="{EA2F749A-DADB-47E2-96EE-C453647FE403}" type="presOf" srcId="{3D1F69B0-C6B9-4965-AF22-E9C47C68C629}" destId="{1FB37A0E-A58F-42B1-988F-5E5138469649}" srcOrd="0" destOrd="0" presId="urn:microsoft.com/office/officeart/2005/8/layout/hierarchy3"/>
    <dgm:cxn modelId="{9800E79C-9718-486D-95DE-507AB580C460}" type="presOf" srcId="{36108052-76E1-47CA-A129-736D11CDB206}" destId="{B1356A31-72AC-447D-9045-CCFA608BC8AC}" srcOrd="0" destOrd="0" presId="urn:microsoft.com/office/officeart/2005/8/layout/hierarchy3"/>
    <dgm:cxn modelId="{BFF94317-2926-4DDC-B62A-A12655F2FF39}" type="presOf" srcId="{B716EE2D-A8F9-40E2-AD7E-CC7C44F9FD7B}" destId="{CED08754-3E68-4833-9DEB-B524B32F54E5}" srcOrd="0" destOrd="0" presId="urn:microsoft.com/office/officeart/2005/8/layout/hierarchy3"/>
    <dgm:cxn modelId="{6AED25FE-7A9C-4298-95F7-7D155BB8F268}" type="presOf" srcId="{180E7025-DB71-4BB1-B28C-91A9E706A40F}" destId="{D7C1CD3A-F4CB-4177-BB66-E94DA0F330D6}" srcOrd="0" destOrd="0" presId="urn:microsoft.com/office/officeart/2005/8/layout/hierarchy3"/>
    <dgm:cxn modelId="{61623E8A-FFFF-4731-B19A-B602ED6D6AE0}" type="presOf" srcId="{2BA2104C-9C3D-41B7-885A-15E063595F15}" destId="{1063FABA-6217-4A26-AA71-FE6D5145A191}" srcOrd="1" destOrd="0" presId="urn:microsoft.com/office/officeart/2005/8/layout/hierarchy3"/>
    <dgm:cxn modelId="{1D2522E4-8558-458B-8AAA-790DBDF4FC49}" type="presOf" srcId="{5F9E93D4-F5FC-4F87-B6FB-B8117FEF1E16}" destId="{592444A4-417F-4104-B181-59A624C3F69D}" srcOrd="0" destOrd="0" presId="urn:microsoft.com/office/officeart/2005/8/layout/hierarchy3"/>
    <dgm:cxn modelId="{55185FD3-94A4-4968-BF81-B05E162B58C7}" type="presOf" srcId="{059D4F86-64D2-4F04-92E8-63D9B5B55996}" destId="{0F0604C3-7C91-4B01-B380-B95DC388E8C6}" srcOrd="0" destOrd="0" presId="urn:microsoft.com/office/officeart/2005/8/layout/hierarchy3"/>
    <dgm:cxn modelId="{3F52D3CB-CE95-452E-9971-BC4403FE770E}" srcId="{63B3C7B2-EB3A-4518-9B15-14272C16B161}" destId="{50D9D954-8097-49E7-8635-79847C95AA92}" srcOrd="2" destOrd="0" parTransId="{059D4F86-64D2-4F04-92E8-63D9B5B55996}" sibTransId="{A90279B0-1926-4840-BFAA-C91D1DEDC625}"/>
    <dgm:cxn modelId="{FC4212B7-18F0-42BB-9D25-5AAC8527553D}" type="presOf" srcId="{0839F2DD-15E7-4437-84BC-6C1CAE50C011}" destId="{704E2E53-AD42-478F-A05C-9E70EA6A8DEF}" srcOrd="0" destOrd="0" presId="urn:microsoft.com/office/officeart/2005/8/layout/hierarchy3"/>
    <dgm:cxn modelId="{1DAC0894-76C5-4044-A4FD-1DD80FD19A16}" type="presOf" srcId="{224B1338-3FD3-4B63-B4E1-0565CAD012A2}" destId="{710261D3-311D-4B16-B290-330A2D2A7CE1}" srcOrd="0" destOrd="0" presId="urn:microsoft.com/office/officeart/2005/8/layout/hierarchy3"/>
    <dgm:cxn modelId="{D76D4F69-D541-4913-BD55-495FF25DFE5C}" srcId="{C684277D-BF72-49A3-AFF2-EDAEBDD72B8C}" destId="{B08726DC-C01A-4AFA-90B9-74830783A831}" srcOrd="1" destOrd="0" parTransId="{32FA1225-BF70-4A0C-8896-3E57282DD6B0}" sibTransId="{56572375-D035-438D-B7BA-A7448CAFBE83}"/>
    <dgm:cxn modelId="{8AAAC5C4-3789-46D5-8E50-7C6689C80D63}" srcId="{D68CB974-DF00-4384-809C-E115A180CA2A}" destId="{ADBBFD37-0E19-42AD-9160-DC5FC050127A}" srcOrd="2" destOrd="0" parTransId="{573374FA-EFC7-4B3A-9560-D43CFC6C2965}" sibTransId="{1AFBBD98-68DF-4665-A651-06ADD004B4EE}"/>
    <dgm:cxn modelId="{BDDD1C11-953D-4178-92D8-9974B5E18E36}" type="presOf" srcId="{EFA34145-7A43-496E-81A2-C451756DE9E1}" destId="{66CFDC54-05C3-4611-91E9-85306AF7991D}" srcOrd="0" destOrd="0" presId="urn:microsoft.com/office/officeart/2005/8/layout/hierarchy3"/>
    <dgm:cxn modelId="{8EF5A3ED-510E-4F71-9399-156DB1181CC4}" type="presOf" srcId="{A54E0925-0F64-40D7-B6BA-D757DADFE6FE}" destId="{B74ED7D7-8A2E-4AC5-B4DE-5ED5D2A8DE59}" srcOrd="0" destOrd="0" presId="urn:microsoft.com/office/officeart/2005/8/layout/hierarchy3"/>
    <dgm:cxn modelId="{2BCA6A85-5B09-4227-B2D5-5C8B8C57A238}" type="presOf" srcId="{CD23B49E-5C3D-4846-BDA5-E02C448C6B14}" destId="{7CEAE0D6-FC7D-4D52-8D6E-4B33E82B25D8}" srcOrd="0" destOrd="0" presId="urn:microsoft.com/office/officeart/2005/8/layout/hierarchy3"/>
    <dgm:cxn modelId="{80F3950E-7C93-4683-8168-ABE50A5A3A06}" type="presOf" srcId="{A5F03557-9FBF-4BC0-A29C-59E65ABC5FB0}" destId="{5472D5F0-BE4F-49DC-8F45-836CC4A12758}" srcOrd="0" destOrd="0" presId="urn:microsoft.com/office/officeart/2005/8/layout/hierarchy3"/>
    <dgm:cxn modelId="{908F23BB-7D12-4420-8475-1DAB0F1E8D08}" srcId="{63B3C7B2-EB3A-4518-9B15-14272C16B161}" destId="{58A09802-A372-43CF-B6D8-A8860672807E}" srcOrd="1" destOrd="0" parTransId="{3D1F69B0-C6B9-4965-AF22-E9C47C68C629}" sibTransId="{4A75E52C-2B01-4ED0-9245-DC7F9CECCD3B}"/>
    <dgm:cxn modelId="{4C745C8D-FB74-446B-B64D-4D26A5A79EBC}" type="presOf" srcId="{C684277D-BF72-49A3-AFF2-EDAEBDD72B8C}" destId="{B2A01A57-19DD-4107-AFAD-DF55E53B01DD}" srcOrd="1" destOrd="0" presId="urn:microsoft.com/office/officeart/2005/8/layout/hierarchy3"/>
    <dgm:cxn modelId="{3745D02C-DE9F-4BFD-90A8-7078A1B4DF82}" type="presOf" srcId="{497776B8-A5A1-4124-AA2A-1327830C5CDA}" destId="{94DC6B51-FFB0-40D4-97B3-31F380387074}" srcOrd="0" destOrd="0" presId="urn:microsoft.com/office/officeart/2005/8/layout/hierarchy3"/>
    <dgm:cxn modelId="{65BB78D7-55F0-4771-B048-C44D5EC02178}" type="presOf" srcId="{2BA2104C-9C3D-41B7-885A-15E063595F15}" destId="{54B5D2AE-E7E1-484C-9011-E6D0D47A77C0}" srcOrd="0" destOrd="0" presId="urn:microsoft.com/office/officeart/2005/8/layout/hierarchy3"/>
    <dgm:cxn modelId="{C988980C-58CD-48FE-BE5C-A5F5522609AA}" type="presOf" srcId="{CB8AC6F7-D0B0-411E-AC5D-F950FE3AD4BF}" destId="{4F82367B-2FD8-4FF6-8D23-75AEDF4AE964}" srcOrd="0" destOrd="0" presId="urn:microsoft.com/office/officeart/2005/8/layout/hierarchy3"/>
    <dgm:cxn modelId="{B3269D36-475E-483D-B7CB-BB974006C2B0}" srcId="{D68CB974-DF00-4384-809C-E115A180CA2A}" destId="{B004C14B-C5AB-4ADC-9796-6D2C4CD05FAC}" srcOrd="5" destOrd="0" parTransId="{A426FAC8-FF31-4658-BCDD-92264C922271}" sibTransId="{AA8CE1E5-1910-4D27-894D-0DFEE40D8AB0}"/>
    <dgm:cxn modelId="{AB321343-032C-46DB-B2CC-7C5B5B68C15B}" type="presOf" srcId="{B004C14B-C5AB-4ADC-9796-6D2C4CD05FAC}" destId="{409EA348-57D6-4FD6-945F-DFF6DF3520EE}" srcOrd="0" destOrd="0" presId="urn:microsoft.com/office/officeart/2005/8/layout/hierarchy3"/>
    <dgm:cxn modelId="{63F1B2E3-8338-4D71-8690-0857DB736FE1}" srcId="{0EEAB860-674C-4A0B-8FB5-FFCF21D81360}" destId="{0A999887-66C9-4626-A973-F361180A1F93}" srcOrd="1" destOrd="0" parTransId="{CD23B49E-5C3D-4846-BDA5-E02C448C6B14}" sibTransId="{9A8EA07D-6686-4E88-9913-EB4080CAF52D}"/>
    <dgm:cxn modelId="{429B0213-38F3-4332-9558-F99D11CAE08D}" type="presOf" srcId="{2BDEDE03-E658-4E0B-B183-C8D2A3BD52CD}" destId="{73D1750E-B614-4AEC-8254-721F752447E3}" srcOrd="0" destOrd="0" presId="urn:microsoft.com/office/officeart/2005/8/layout/hierarchy3"/>
    <dgm:cxn modelId="{FBB2A1E9-B7DA-4A61-BC7B-C225472484C7}" type="presOf" srcId="{289051CA-EAA7-4153-9D7E-CD872F232B82}" destId="{AD59AF85-4666-4672-B6F2-610EFE8C667D}" srcOrd="0" destOrd="0" presId="urn:microsoft.com/office/officeart/2005/8/layout/hierarchy3"/>
    <dgm:cxn modelId="{2429DA5E-34E7-44EC-8E20-196DF2C77821}" srcId="{D68CB974-DF00-4384-809C-E115A180CA2A}" destId="{2BA2104C-9C3D-41B7-885A-15E063595F15}" srcOrd="4" destOrd="0" parTransId="{12B16FD8-F69B-471F-A0B1-1D18FB54B7BE}" sibTransId="{5E92AFDB-3EFE-43A0-92B1-D52C49CC5C8C}"/>
    <dgm:cxn modelId="{BF15B5D5-28D0-4AB6-8FE9-696DB82C3C0F}" type="presOf" srcId="{2FDC6652-8947-40AB-92BC-2645710591D8}" destId="{BE9D05C2-2569-4671-9E46-1DAAAEC7BB1E}" srcOrd="0" destOrd="0" presId="urn:microsoft.com/office/officeart/2005/8/layout/hierarchy3"/>
    <dgm:cxn modelId="{9201FC00-743F-4E76-8D2E-5F842F458CBD}" srcId="{2BA2104C-9C3D-41B7-885A-15E063595F15}" destId="{2681802B-0B4C-47FA-9161-9A41C63FE0AB}" srcOrd="0" destOrd="0" parTransId="{EFA34145-7A43-496E-81A2-C451756DE9E1}" sibTransId="{19CF8A8E-6E61-4B57-BC7D-D6E87F64EF61}"/>
    <dgm:cxn modelId="{9F913FB4-9680-4CCD-B845-154B1FDD80E0}" type="presOf" srcId="{36108052-76E1-47CA-A129-736D11CDB206}" destId="{F0F2C4D4-CC78-4957-9AA9-DC103FFB6BFC}" srcOrd="1" destOrd="0" presId="urn:microsoft.com/office/officeart/2005/8/layout/hierarchy3"/>
    <dgm:cxn modelId="{FAC77DF7-1AD1-4D2F-A4B0-B368E803054E}" srcId="{D68CB974-DF00-4384-809C-E115A180CA2A}" destId="{36108052-76E1-47CA-A129-736D11CDB206}" srcOrd="0" destOrd="0" parTransId="{D41559BA-9274-42F9-BD23-7C61FFE49BE3}" sibTransId="{DE57D2C3-4044-4B19-B544-33AB23D6861B}"/>
    <dgm:cxn modelId="{D4EB4E0D-671B-4264-B62D-8E94E1A12C16}" type="presOf" srcId="{B08726DC-C01A-4AFA-90B9-74830783A831}" destId="{733A1B30-69AF-42BC-9CF5-E780618B2E72}" srcOrd="0" destOrd="0" presId="urn:microsoft.com/office/officeart/2005/8/layout/hierarchy3"/>
    <dgm:cxn modelId="{233C0C64-8AC6-4D24-8836-B9037BCD581B}" srcId="{63B3C7B2-EB3A-4518-9B15-14272C16B161}" destId="{A54E0925-0F64-40D7-B6BA-D757DADFE6FE}" srcOrd="0" destOrd="0" parTransId="{2FDC6652-8947-40AB-92BC-2645710591D8}" sibTransId="{A40C2023-94E4-4448-B0EC-5D438365F27A}"/>
    <dgm:cxn modelId="{66283241-F76F-43A7-B0F3-9CBC5F9B1B0A}" type="presOf" srcId="{0EEAB860-674C-4A0B-8FB5-FFCF21D81360}" destId="{FDEACF34-7FE4-4B4F-8245-55BD4C1B2815}" srcOrd="0" destOrd="0" presId="urn:microsoft.com/office/officeart/2005/8/layout/hierarchy3"/>
    <dgm:cxn modelId="{9015E36F-A2EF-40E3-9C94-44C4D3D45EB5}" type="presOf" srcId="{ADBBFD37-0E19-42AD-9160-DC5FC050127A}" destId="{694EF85A-94D6-4C16-BE6B-0A174E50C570}" srcOrd="0" destOrd="0" presId="urn:microsoft.com/office/officeart/2005/8/layout/hierarchy3"/>
    <dgm:cxn modelId="{2899ACC7-B0A1-4A69-A0A4-84930342E7D1}" type="presOf" srcId="{63B3C7B2-EB3A-4518-9B15-14272C16B161}" destId="{10191869-2BD4-4EA0-A866-21E21D42A379}" srcOrd="0" destOrd="0" presId="urn:microsoft.com/office/officeart/2005/8/layout/hierarchy3"/>
    <dgm:cxn modelId="{6E735D6C-8831-4635-AE13-16EB93F4D611}" srcId="{D68CB974-DF00-4384-809C-E115A180CA2A}" destId="{C684277D-BF72-49A3-AFF2-EDAEBDD72B8C}" srcOrd="1" destOrd="0" parTransId="{45AF190C-ECDE-40F9-884E-157F701E8AD4}" sibTransId="{04AC1614-9CFD-49BA-9C1B-89975A0D5763}"/>
    <dgm:cxn modelId="{6C228642-B203-4CC9-B78A-9AFEC0EBF49B}" type="presOf" srcId="{50D9D954-8097-49E7-8635-79847C95AA92}" destId="{2969213F-2664-4134-97EA-6522AC5226A6}" srcOrd="0" destOrd="0" presId="urn:microsoft.com/office/officeart/2005/8/layout/hierarchy3"/>
    <dgm:cxn modelId="{DC578B93-4CCC-461C-B221-0C63C5C291F8}" srcId="{0EEAB860-674C-4A0B-8FB5-FFCF21D81360}" destId="{389E302B-D98A-47DB-9E69-9D3666C1AB93}" srcOrd="2" destOrd="0" parTransId="{2BDEDE03-E658-4E0B-B183-C8D2A3BD52CD}" sibTransId="{382C6FDC-6DF2-42AD-840C-E1B78015608B}"/>
    <dgm:cxn modelId="{31F519E6-D398-4939-9AF9-6487C8B79AE2}" type="presOf" srcId="{58A09802-A372-43CF-B6D8-A8860672807E}" destId="{2805000F-BB3E-4A4D-902D-3302C5BB9981}" srcOrd="0" destOrd="0" presId="urn:microsoft.com/office/officeart/2005/8/layout/hierarchy3"/>
    <dgm:cxn modelId="{BB5E90AD-8139-4323-9214-ED9C841892E5}" type="presOf" srcId="{B004C14B-C5AB-4ADC-9796-6D2C4CD05FAC}" destId="{C150D424-5D60-47AB-84BD-5ED148169483}" srcOrd="1" destOrd="0" presId="urn:microsoft.com/office/officeart/2005/8/layout/hierarchy3"/>
    <dgm:cxn modelId="{19D79400-51E2-44DD-9EBD-B57C52F9DB7D}" srcId="{D68CB974-DF00-4384-809C-E115A180CA2A}" destId="{63B3C7B2-EB3A-4518-9B15-14272C16B161}" srcOrd="3" destOrd="0" parTransId="{6C91781D-82A3-4272-B587-5F16157C40A4}" sibTransId="{3251910B-DE2F-4E6B-A509-4F5621C8422D}"/>
    <dgm:cxn modelId="{6D949FA9-A627-46F3-A2CC-E91CDD1FF50A}" srcId="{0EEAB860-674C-4A0B-8FB5-FFCF21D81360}" destId="{C28B95E5-981D-4F50-BB62-0D6D2EFA3257}" srcOrd="0" destOrd="0" parTransId="{224B1338-3FD3-4B63-B4E1-0565CAD012A2}" sibTransId="{E0CA251F-6C8F-408D-A9C5-76642D23A43C}"/>
    <dgm:cxn modelId="{264D9770-9331-4DE8-8CB3-286611E404D5}" srcId="{ADBBFD37-0E19-42AD-9160-DC5FC050127A}" destId="{23DF21B3-700C-4302-8CA1-1301EAFC0D61}" srcOrd="0" destOrd="0" parTransId="{B716EE2D-A8F9-40E2-AD7E-CC7C44F9FD7B}" sibTransId="{17F56806-12D6-4F8B-81CE-897ACDECCB2B}"/>
    <dgm:cxn modelId="{4750A68A-72FD-403A-94DD-959D52DD36EE}" type="presOf" srcId="{389E302B-D98A-47DB-9E69-9D3666C1AB93}" destId="{CD9D0342-C753-4512-84C2-C6B8CC919A57}" srcOrd="0" destOrd="0" presId="urn:microsoft.com/office/officeart/2005/8/layout/hierarchy3"/>
    <dgm:cxn modelId="{3DC142F9-6DE2-4834-BD8E-2B622CC9A0E0}" srcId="{D68CB974-DF00-4384-809C-E115A180CA2A}" destId="{0EEAB860-674C-4A0B-8FB5-FFCF21D81360}" srcOrd="6" destOrd="0" parTransId="{2BB29A34-C3E6-4938-AFB2-18E24B8A951A}" sibTransId="{B49326C1-4127-41D5-952D-FE9822326D8F}"/>
    <dgm:cxn modelId="{824F9B20-A848-4B33-A7A1-9610E9ED1892}" type="presOf" srcId="{63B3C7B2-EB3A-4518-9B15-14272C16B161}" destId="{2E6DC4EE-FAE7-411E-8CCE-0621918E181C}" srcOrd="1" destOrd="0" presId="urn:microsoft.com/office/officeart/2005/8/layout/hierarchy3"/>
    <dgm:cxn modelId="{BB9BD314-0E02-48A8-85CD-3CB564469903}" type="presOf" srcId="{0A999887-66C9-4626-A973-F361180A1F93}" destId="{FABC306C-5DBB-47DF-96F2-D7B02AB89BC2}" srcOrd="0" destOrd="0" presId="urn:microsoft.com/office/officeart/2005/8/layout/hierarchy3"/>
    <dgm:cxn modelId="{C95C027F-B33E-4A2C-8B19-D4525D6AD3E5}" type="presOf" srcId="{DB32C7C0-9D58-471E-85B5-9BBA7D3B4A86}" destId="{1712497B-DFFD-4F4E-91A5-3852F311569F}" srcOrd="0" destOrd="0" presId="urn:microsoft.com/office/officeart/2005/8/layout/hierarchy3"/>
    <dgm:cxn modelId="{95AC74DA-E5FD-4DF7-AF4C-338F17B12C10}" type="presOf" srcId="{2681802B-0B4C-47FA-9161-9A41C63FE0AB}" destId="{776B8B68-8FD0-4CC3-9E04-09A2F666BAC1}" srcOrd="0" destOrd="0" presId="urn:microsoft.com/office/officeart/2005/8/layout/hierarchy3"/>
    <dgm:cxn modelId="{0A63E874-AAC3-4DCE-9C74-B23E04F8A478}" srcId="{C684277D-BF72-49A3-AFF2-EDAEBDD72B8C}" destId="{497776B8-A5A1-4124-AA2A-1327830C5CDA}" srcOrd="0" destOrd="0" parTransId="{5F9E93D4-F5FC-4F87-B6FB-B8117FEF1E16}" sibTransId="{F0BB12A4-2CD1-44D9-966B-F6810B2C9C9D}"/>
    <dgm:cxn modelId="{5CB03C66-0DEA-4E3B-8BB1-13AA7A79C4EA}" srcId="{B004C14B-C5AB-4ADC-9796-6D2C4CD05FAC}" destId="{180E7025-DB71-4BB1-B28C-91A9E706A40F}" srcOrd="0" destOrd="0" parTransId="{289051CA-EAA7-4153-9D7E-CD872F232B82}" sibTransId="{4C59D98E-5D7C-460A-BAB8-49B32895F562}"/>
    <dgm:cxn modelId="{24D20EAC-4454-407E-A4F4-380D545CC777}" type="presOf" srcId="{C684277D-BF72-49A3-AFF2-EDAEBDD72B8C}" destId="{3970844D-B886-4A5F-9B17-15A7FA9B7DBB}" srcOrd="0" destOrd="0" presId="urn:microsoft.com/office/officeart/2005/8/layout/hierarchy3"/>
    <dgm:cxn modelId="{AC6B511E-A23D-4521-8DA6-62A0922B744D}" type="presOf" srcId="{D68CB974-DF00-4384-809C-E115A180CA2A}" destId="{7AD8E1C7-4C66-4153-B249-3264B394A5C8}" srcOrd="0" destOrd="0" presId="urn:microsoft.com/office/officeart/2005/8/layout/hierarchy3"/>
    <dgm:cxn modelId="{948A39D6-57D0-465A-85BA-2E566EF9DFA4}" type="presOf" srcId="{ADBBFD37-0E19-42AD-9160-DC5FC050127A}" destId="{31CAC797-4741-4AE2-8B9A-337B42F3CDA2}" srcOrd="1" destOrd="0" presId="urn:microsoft.com/office/officeart/2005/8/layout/hierarchy3"/>
    <dgm:cxn modelId="{2182A127-421A-4736-81E4-07A740FE4FF1}" srcId="{36108052-76E1-47CA-A129-736D11CDB206}" destId="{A5F03557-9FBF-4BC0-A29C-59E65ABC5FB0}" srcOrd="0" destOrd="0" parTransId="{CB8AC6F7-D0B0-411E-AC5D-F950FE3AD4BF}" sibTransId="{783C75ED-8E75-4F98-B929-6D771B65A20B}"/>
    <dgm:cxn modelId="{D82BE0C0-2DEC-48E1-A0BA-BF2BEF2E6175}" type="presOf" srcId="{32FA1225-BF70-4A0C-8896-3E57282DD6B0}" destId="{8E7EF688-049A-4297-B211-62FEB20E5A04}" srcOrd="0" destOrd="0" presId="urn:microsoft.com/office/officeart/2005/8/layout/hierarchy3"/>
    <dgm:cxn modelId="{6B99BD72-6FDD-47D6-92B4-A528E05319A3}" type="presOf" srcId="{23DF21B3-700C-4302-8CA1-1301EAFC0D61}" destId="{7DC3D574-9D77-4E5B-83A2-2D7615A7D369}" srcOrd="0" destOrd="0" presId="urn:microsoft.com/office/officeart/2005/8/layout/hierarchy3"/>
    <dgm:cxn modelId="{E6A98A2F-1BC1-448B-A0C7-EBA76E102543}" type="presOf" srcId="{C28B95E5-981D-4F50-BB62-0D6D2EFA3257}" destId="{6233D114-1F1F-4FFF-A7AC-1D621DF87F63}" srcOrd="0" destOrd="0" presId="urn:microsoft.com/office/officeart/2005/8/layout/hierarchy3"/>
    <dgm:cxn modelId="{00151109-3B7B-4E2A-AC87-A3BE7B3813D2}" type="presParOf" srcId="{7AD8E1C7-4C66-4153-B249-3264B394A5C8}" destId="{FE5760BC-61F3-4846-A3BE-8C2AAA077B40}" srcOrd="0" destOrd="0" presId="urn:microsoft.com/office/officeart/2005/8/layout/hierarchy3"/>
    <dgm:cxn modelId="{6C19B057-38D6-490F-B914-6B65A481E509}" type="presParOf" srcId="{FE5760BC-61F3-4846-A3BE-8C2AAA077B40}" destId="{B602AC75-5CCC-42FF-BDD9-8DEEE66527F6}" srcOrd="0" destOrd="0" presId="urn:microsoft.com/office/officeart/2005/8/layout/hierarchy3"/>
    <dgm:cxn modelId="{3AB628A0-1573-4763-B097-6A04D9DD1F42}" type="presParOf" srcId="{B602AC75-5CCC-42FF-BDD9-8DEEE66527F6}" destId="{B1356A31-72AC-447D-9045-CCFA608BC8AC}" srcOrd="0" destOrd="0" presId="urn:microsoft.com/office/officeart/2005/8/layout/hierarchy3"/>
    <dgm:cxn modelId="{F3ABB269-9B57-4755-A5D7-3CA7F9A54DCA}" type="presParOf" srcId="{B602AC75-5CCC-42FF-BDD9-8DEEE66527F6}" destId="{F0F2C4D4-CC78-4957-9AA9-DC103FFB6BFC}" srcOrd="1" destOrd="0" presId="urn:microsoft.com/office/officeart/2005/8/layout/hierarchy3"/>
    <dgm:cxn modelId="{D0C924C6-2B09-42D8-922D-20509057F9A0}" type="presParOf" srcId="{FE5760BC-61F3-4846-A3BE-8C2AAA077B40}" destId="{3E7CADA7-1B9D-4E68-92F1-5BFB83A8362A}" srcOrd="1" destOrd="0" presId="urn:microsoft.com/office/officeart/2005/8/layout/hierarchy3"/>
    <dgm:cxn modelId="{6BEDCB70-6BC3-431B-B36D-930F8E0A09DB}" type="presParOf" srcId="{3E7CADA7-1B9D-4E68-92F1-5BFB83A8362A}" destId="{4F82367B-2FD8-4FF6-8D23-75AEDF4AE964}" srcOrd="0" destOrd="0" presId="urn:microsoft.com/office/officeart/2005/8/layout/hierarchy3"/>
    <dgm:cxn modelId="{3FC0181E-7882-43DA-942C-F213F0673E24}" type="presParOf" srcId="{3E7CADA7-1B9D-4E68-92F1-5BFB83A8362A}" destId="{5472D5F0-BE4F-49DC-8F45-836CC4A12758}" srcOrd="1" destOrd="0" presId="urn:microsoft.com/office/officeart/2005/8/layout/hierarchy3"/>
    <dgm:cxn modelId="{5165F51D-B826-4A8E-A401-3930F651B2BC}" type="presParOf" srcId="{7AD8E1C7-4C66-4153-B249-3264B394A5C8}" destId="{CAEF0AA7-DD6C-4CD9-9E68-BB7B501438F4}" srcOrd="1" destOrd="0" presId="urn:microsoft.com/office/officeart/2005/8/layout/hierarchy3"/>
    <dgm:cxn modelId="{85D68DC1-C104-4573-9631-2F62AB007309}" type="presParOf" srcId="{CAEF0AA7-DD6C-4CD9-9E68-BB7B501438F4}" destId="{C2CA9720-8AC4-4F8F-826F-EB9C74FF7E0D}" srcOrd="0" destOrd="0" presId="urn:microsoft.com/office/officeart/2005/8/layout/hierarchy3"/>
    <dgm:cxn modelId="{ACA04072-409B-4488-AA9C-E4DCA993D7F0}" type="presParOf" srcId="{C2CA9720-8AC4-4F8F-826F-EB9C74FF7E0D}" destId="{3970844D-B886-4A5F-9B17-15A7FA9B7DBB}" srcOrd="0" destOrd="0" presId="urn:microsoft.com/office/officeart/2005/8/layout/hierarchy3"/>
    <dgm:cxn modelId="{6BE9ED88-AD60-4D36-A176-2BD8E3CD4B79}" type="presParOf" srcId="{C2CA9720-8AC4-4F8F-826F-EB9C74FF7E0D}" destId="{B2A01A57-19DD-4107-AFAD-DF55E53B01DD}" srcOrd="1" destOrd="0" presId="urn:microsoft.com/office/officeart/2005/8/layout/hierarchy3"/>
    <dgm:cxn modelId="{76343C6C-C1B9-49EC-B848-757DEF63B89C}" type="presParOf" srcId="{CAEF0AA7-DD6C-4CD9-9E68-BB7B501438F4}" destId="{68822BEF-D2E3-46B7-859B-1DAD3DFF2742}" srcOrd="1" destOrd="0" presId="urn:microsoft.com/office/officeart/2005/8/layout/hierarchy3"/>
    <dgm:cxn modelId="{7705B313-3359-4086-964E-8AA71E0E6596}" type="presParOf" srcId="{68822BEF-D2E3-46B7-859B-1DAD3DFF2742}" destId="{592444A4-417F-4104-B181-59A624C3F69D}" srcOrd="0" destOrd="0" presId="urn:microsoft.com/office/officeart/2005/8/layout/hierarchy3"/>
    <dgm:cxn modelId="{01A8E03F-06D5-4113-80D4-45578450FF51}" type="presParOf" srcId="{68822BEF-D2E3-46B7-859B-1DAD3DFF2742}" destId="{94DC6B51-FFB0-40D4-97B3-31F380387074}" srcOrd="1" destOrd="0" presId="urn:microsoft.com/office/officeart/2005/8/layout/hierarchy3"/>
    <dgm:cxn modelId="{2D822A02-474A-4062-BFC1-23308F2950C0}" type="presParOf" srcId="{68822BEF-D2E3-46B7-859B-1DAD3DFF2742}" destId="{8E7EF688-049A-4297-B211-62FEB20E5A04}" srcOrd="2" destOrd="0" presId="urn:microsoft.com/office/officeart/2005/8/layout/hierarchy3"/>
    <dgm:cxn modelId="{CE60436E-05D3-4B51-8882-683795BACEE6}" type="presParOf" srcId="{68822BEF-D2E3-46B7-859B-1DAD3DFF2742}" destId="{733A1B30-69AF-42BC-9CF5-E780618B2E72}" srcOrd="3" destOrd="0" presId="urn:microsoft.com/office/officeart/2005/8/layout/hierarchy3"/>
    <dgm:cxn modelId="{0151F166-7622-4D97-A12F-68806560E3F0}" type="presParOf" srcId="{7AD8E1C7-4C66-4153-B249-3264B394A5C8}" destId="{60134264-DF4D-41EE-A0A9-56791DBA43CE}" srcOrd="2" destOrd="0" presId="urn:microsoft.com/office/officeart/2005/8/layout/hierarchy3"/>
    <dgm:cxn modelId="{D48944BE-BCD1-471D-8F36-374B0DA3C112}" type="presParOf" srcId="{60134264-DF4D-41EE-A0A9-56791DBA43CE}" destId="{093AD029-0BA2-4D5D-B828-4D5C229107BE}" srcOrd="0" destOrd="0" presId="urn:microsoft.com/office/officeart/2005/8/layout/hierarchy3"/>
    <dgm:cxn modelId="{AC54FB68-792B-4D10-8A93-AA09898A5894}" type="presParOf" srcId="{093AD029-0BA2-4D5D-B828-4D5C229107BE}" destId="{694EF85A-94D6-4C16-BE6B-0A174E50C570}" srcOrd="0" destOrd="0" presId="urn:microsoft.com/office/officeart/2005/8/layout/hierarchy3"/>
    <dgm:cxn modelId="{BF812DD6-6F1F-4489-A162-53933767A8BA}" type="presParOf" srcId="{093AD029-0BA2-4D5D-B828-4D5C229107BE}" destId="{31CAC797-4741-4AE2-8B9A-337B42F3CDA2}" srcOrd="1" destOrd="0" presId="urn:microsoft.com/office/officeart/2005/8/layout/hierarchy3"/>
    <dgm:cxn modelId="{62F7EE38-9841-4362-A4B7-8A39C6513A3B}" type="presParOf" srcId="{60134264-DF4D-41EE-A0A9-56791DBA43CE}" destId="{33A0B345-0733-4110-B559-53E5863FC3DB}" srcOrd="1" destOrd="0" presId="urn:microsoft.com/office/officeart/2005/8/layout/hierarchy3"/>
    <dgm:cxn modelId="{FB221438-CF52-4333-8305-28D7C481E902}" type="presParOf" srcId="{33A0B345-0733-4110-B559-53E5863FC3DB}" destId="{CED08754-3E68-4833-9DEB-B524B32F54E5}" srcOrd="0" destOrd="0" presId="urn:microsoft.com/office/officeart/2005/8/layout/hierarchy3"/>
    <dgm:cxn modelId="{CFAB101E-E7BF-4D0C-BD7A-7A725D913C08}" type="presParOf" srcId="{33A0B345-0733-4110-B559-53E5863FC3DB}" destId="{7DC3D574-9D77-4E5B-83A2-2D7615A7D369}" srcOrd="1" destOrd="0" presId="urn:microsoft.com/office/officeart/2005/8/layout/hierarchy3"/>
    <dgm:cxn modelId="{E0BCF46F-9DDB-45A2-8CD9-B852D3FF3931}" type="presParOf" srcId="{7AD8E1C7-4C66-4153-B249-3264B394A5C8}" destId="{7B742FE5-9E6E-4C37-8176-51964AC8BC45}" srcOrd="3" destOrd="0" presId="urn:microsoft.com/office/officeart/2005/8/layout/hierarchy3"/>
    <dgm:cxn modelId="{97E462BE-5EED-48E5-AA04-5038B1D0FE09}" type="presParOf" srcId="{7B742FE5-9E6E-4C37-8176-51964AC8BC45}" destId="{AA169838-B973-4884-B98F-6E9D55DE702D}" srcOrd="0" destOrd="0" presId="urn:microsoft.com/office/officeart/2005/8/layout/hierarchy3"/>
    <dgm:cxn modelId="{0308CE33-6071-45EE-907B-2AF7AC4E8C1A}" type="presParOf" srcId="{AA169838-B973-4884-B98F-6E9D55DE702D}" destId="{10191869-2BD4-4EA0-A866-21E21D42A379}" srcOrd="0" destOrd="0" presId="urn:microsoft.com/office/officeart/2005/8/layout/hierarchy3"/>
    <dgm:cxn modelId="{333D37F0-1FB4-4DBF-85F7-43253461B672}" type="presParOf" srcId="{AA169838-B973-4884-B98F-6E9D55DE702D}" destId="{2E6DC4EE-FAE7-411E-8CCE-0621918E181C}" srcOrd="1" destOrd="0" presId="urn:microsoft.com/office/officeart/2005/8/layout/hierarchy3"/>
    <dgm:cxn modelId="{B053CD16-94EC-4199-B9A0-477EC97D5D72}" type="presParOf" srcId="{7B742FE5-9E6E-4C37-8176-51964AC8BC45}" destId="{6B475733-BE35-441D-BD31-FDEA92B57757}" srcOrd="1" destOrd="0" presId="urn:microsoft.com/office/officeart/2005/8/layout/hierarchy3"/>
    <dgm:cxn modelId="{C8B54049-9BE9-4E8A-874F-D5B8BDE5C70B}" type="presParOf" srcId="{6B475733-BE35-441D-BD31-FDEA92B57757}" destId="{BE9D05C2-2569-4671-9E46-1DAAAEC7BB1E}" srcOrd="0" destOrd="0" presId="urn:microsoft.com/office/officeart/2005/8/layout/hierarchy3"/>
    <dgm:cxn modelId="{461CD22A-D976-4A7B-A4C8-BED910C3F901}" type="presParOf" srcId="{6B475733-BE35-441D-BD31-FDEA92B57757}" destId="{B74ED7D7-8A2E-4AC5-B4DE-5ED5D2A8DE59}" srcOrd="1" destOrd="0" presId="urn:microsoft.com/office/officeart/2005/8/layout/hierarchy3"/>
    <dgm:cxn modelId="{E9334CE8-52CD-46BD-9754-D953B3221025}" type="presParOf" srcId="{6B475733-BE35-441D-BD31-FDEA92B57757}" destId="{1FB37A0E-A58F-42B1-988F-5E5138469649}" srcOrd="2" destOrd="0" presId="urn:microsoft.com/office/officeart/2005/8/layout/hierarchy3"/>
    <dgm:cxn modelId="{F892FAA3-F15D-45E1-B3E3-0B46FF0A671E}" type="presParOf" srcId="{6B475733-BE35-441D-BD31-FDEA92B57757}" destId="{2805000F-BB3E-4A4D-902D-3302C5BB9981}" srcOrd="3" destOrd="0" presId="urn:microsoft.com/office/officeart/2005/8/layout/hierarchy3"/>
    <dgm:cxn modelId="{B8DC38BC-1DCB-40FE-80D8-BB589565179F}" type="presParOf" srcId="{6B475733-BE35-441D-BD31-FDEA92B57757}" destId="{0F0604C3-7C91-4B01-B380-B95DC388E8C6}" srcOrd="4" destOrd="0" presId="urn:microsoft.com/office/officeart/2005/8/layout/hierarchy3"/>
    <dgm:cxn modelId="{9203209E-C033-4B3F-80CA-F326F22C60DE}" type="presParOf" srcId="{6B475733-BE35-441D-BD31-FDEA92B57757}" destId="{2969213F-2664-4134-97EA-6522AC5226A6}" srcOrd="5" destOrd="0" presId="urn:microsoft.com/office/officeart/2005/8/layout/hierarchy3"/>
    <dgm:cxn modelId="{A0F801DB-9F7E-4160-9B18-EE46A7849A93}" type="presParOf" srcId="{7AD8E1C7-4C66-4153-B249-3264B394A5C8}" destId="{F6511E39-AFB4-45B3-B341-E8A97B345435}" srcOrd="4" destOrd="0" presId="urn:microsoft.com/office/officeart/2005/8/layout/hierarchy3"/>
    <dgm:cxn modelId="{E0F221B4-8E87-46F1-ACBE-B8F00171B89F}" type="presParOf" srcId="{F6511E39-AFB4-45B3-B341-E8A97B345435}" destId="{64CE8626-F931-4F4F-BD6B-939C00A23F6A}" srcOrd="0" destOrd="0" presId="urn:microsoft.com/office/officeart/2005/8/layout/hierarchy3"/>
    <dgm:cxn modelId="{FA569E3E-70ED-45A6-8628-72557472F9A9}" type="presParOf" srcId="{64CE8626-F931-4F4F-BD6B-939C00A23F6A}" destId="{54B5D2AE-E7E1-484C-9011-E6D0D47A77C0}" srcOrd="0" destOrd="0" presId="urn:microsoft.com/office/officeart/2005/8/layout/hierarchy3"/>
    <dgm:cxn modelId="{8D373F3B-201A-4809-A081-42F2E1D6C0F2}" type="presParOf" srcId="{64CE8626-F931-4F4F-BD6B-939C00A23F6A}" destId="{1063FABA-6217-4A26-AA71-FE6D5145A191}" srcOrd="1" destOrd="0" presId="urn:microsoft.com/office/officeart/2005/8/layout/hierarchy3"/>
    <dgm:cxn modelId="{F462F027-A869-4566-9B7A-9C5766871057}" type="presParOf" srcId="{F6511E39-AFB4-45B3-B341-E8A97B345435}" destId="{5C5DD0A0-07AC-4714-9104-A9F7A04BE9BE}" srcOrd="1" destOrd="0" presId="urn:microsoft.com/office/officeart/2005/8/layout/hierarchy3"/>
    <dgm:cxn modelId="{B69E8E55-803C-40DF-9553-34581E618285}" type="presParOf" srcId="{5C5DD0A0-07AC-4714-9104-A9F7A04BE9BE}" destId="{66CFDC54-05C3-4611-91E9-85306AF7991D}" srcOrd="0" destOrd="0" presId="urn:microsoft.com/office/officeart/2005/8/layout/hierarchy3"/>
    <dgm:cxn modelId="{4B1F1474-F154-4610-9394-8A7FF85E91E0}" type="presParOf" srcId="{5C5DD0A0-07AC-4714-9104-A9F7A04BE9BE}" destId="{776B8B68-8FD0-4CC3-9E04-09A2F666BAC1}" srcOrd="1" destOrd="0" presId="urn:microsoft.com/office/officeart/2005/8/layout/hierarchy3"/>
    <dgm:cxn modelId="{BC900826-C4BC-4D4F-A112-0840803A0ACB}" type="presParOf" srcId="{7AD8E1C7-4C66-4153-B249-3264B394A5C8}" destId="{32AF2E51-9CF6-4D5B-BE00-9C42A0DC5FB7}" srcOrd="5" destOrd="0" presId="urn:microsoft.com/office/officeart/2005/8/layout/hierarchy3"/>
    <dgm:cxn modelId="{EA4463A9-DBBF-481E-ACEC-DC90539402C4}" type="presParOf" srcId="{32AF2E51-9CF6-4D5B-BE00-9C42A0DC5FB7}" destId="{E40A27EF-C685-4ED3-B482-9580F139C6A4}" srcOrd="0" destOrd="0" presId="urn:microsoft.com/office/officeart/2005/8/layout/hierarchy3"/>
    <dgm:cxn modelId="{376E5A40-BCD4-484F-B83E-EBF574F94550}" type="presParOf" srcId="{E40A27EF-C685-4ED3-B482-9580F139C6A4}" destId="{409EA348-57D6-4FD6-945F-DFF6DF3520EE}" srcOrd="0" destOrd="0" presId="urn:microsoft.com/office/officeart/2005/8/layout/hierarchy3"/>
    <dgm:cxn modelId="{30A30351-C4F4-45CC-98D7-A63CC3319E03}" type="presParOf" srcId="{E40A27EF-C685-4ED3-B482-9580F139C6A4}" destId="{C150D424-5D60-47AB-84BD-5ED148169483}" srcOrd="1" destOrd="0" presId="urn:microsoft.com/office/officeart/2005/8/layout/hierarchy3"/>
    <dgm:cxn modelId="{8AE19805-18D3-4640-A765-FD1B6205C42B}" type="presParOf" srcId="{32AF2E51-9CF6-4D5B-BE00-9C42A0DC5FB7}" destId="{5A3FF8E0-AA2A-487D-8679-EE50C629561B}" srcOrd="1" destOrd="0" presId="urn:microsoft.com/office/officeart/2005/8/layout/hierarchy3"/>
    <dgm:cxn modelId="{12AFEF4A-729E-46AA-8396-9578E2FC01EB}" type="presParOf" srcId="{5A3FF8E0-AA2A-487D-8679-EE50C629561B}" destId="{AD59AF85-4666-4672-B6F2-610EFE8C667D}" srcOrd="0" destOrd="0" presId="urn:microsoft.com/office/officeart/2005/8/layout/hierarchy3"/>
    <dgm:cxn modelId="{73D84D8B-B2E3-4669-9CD7-2844676B3214}" type="presParOf" srcId="{5A3FF8E0-AA2A-487D-8679-EE50C629561B}" destId="{D7C1CD3A-F4CB-4177-BB66-E94DA0F330D6}" srcOrd="1" destOrd="0" presId="urn:microsoft.com/office/officeart/2005/8/layout/hierarchy3"/>
    <dgm:cxn modelId="{EC282978-D938-475E-9BAD-758FFDEB1D77}" type="presParOf" srcId="{7AD8E1C7-4C66-4153-B249-3264B394A5C8}" destId="{3B429223-87B6-4A54-A778-F89F76A6ACC0}" srcOrd="6" destOrd="0" presId="urn:microsoft.com/office/officeart/2005/8/layout/hierarchy3"/>
    <dgm:cxn modelId="{7B42193A-356E-4007-B787-D713E00CA972}" type="presParOf" srcId="{3B429223-87B6-4A54-A778-F89F76A6ACC0}" destId="{70B7F635-A8E6-4554-9F65-323C140C82B1}" srcOrd="0" destOrd="0" presId="urn:microsoft.com/office/officeart/2005/8/layout/hierarchy3"/>
    <dgm:cxn modelId="{354ED7F8-4322-4775-99CC-F17E40B40532}" type="presParOf" srcId="{70B7F635-A8E6-4554-9F65-323C140C82B1}" destId="{FDEACF34-7FE4-4B4F-8245-55BD4C1B2815}" srcOrd="0" destOrd="0" presId="urn:microsoft.com/office/officeart/2005/8/layout/hierarchy3"/>
    <dgm:cxn modelId="{193861F3-B367-4D01-93F4-FDC9B8855DAE}" type="presParOf" srcId="{70B7F635-A8E6-4554-9F65-323C140C82B1}" destId="{6D875E30-072C-4482-83BC-DB091357B7B8}" srcOrd="1" destOrd="0" presId="urn:microsoft.com/office/officeart/2005/8/layout/hierarchy3"/>
    <dgm:cxn modelId="{67C30FE5-5C36-489B-9410-1AF8BA4F3701}" type="presParOf" srcId="{3B429223-87B6-4A54-A778-F89F76A6ACC0}" destId="{1622A93B-DD84-4DA6-97ED-C7D211A002BA}" srcOrd="1" destOrd="0" presId="urn:microsoft.com/office/officeart/2005/8/layout/hierarchy3"/>
    <dgm:cxn modelId="{863F06E7-724A-45F1-8E2F-BDE6003CCF3D}" type="presParOf" srcId="{1622A93B-DD84-4DA6-97ED-C7D211A002BA}" destId="{710261D3-311D-4B16-B290-330A2D2A7CE1}" srcOrd="0" destOrd="0" presId="urn:microsoft.com/office/officeart/2005/8/layout/hierarchy3"/>
    <dgm:cxn modelId="{9D8DAFC4-D59F-4790-A0B6-370B04790CE4}" type="presParOf" srcId="{1622A93B-DD84-4DA6-97ED-C7D211A002BA}" destId="{6233D114-1F1F-4FFF-A7AC-1D621DF87F63}" srcOrd="1" destOrd="0" presId="urn:microsoft.com/office/officeart/2005/8/layout/hierarchy3"/>
    <dgm:cxn modelId="{CF3DA026-DD95-439F-9486-103BEE749BA6}" type="presParOf" srcId="{1622A93B-DD84-4DA6-97ED-C7D211A002BA}" destId="{7CEAE0D6-FC7D-4D52-8D6E-4B33E82B25D8}" srcOrd="2" destOrd="0" presId="urn:microsoft.com/office/officeart/2005/8/layout/hierarchy3"/>
    <dgm:cxn modelId="{2C6BD7FB-6D24-4417-B215-E578EAF1B119}" type="presParOf" srcId="{1622A93B-DD84-4DA6-97ED-C7D211A002BA}" destId="{FABC306C-5DBB-47DF-96F2-D7B02AB89BC2}" srcOrd="3" destOrd="0" presId="urn:microsoft.com/office/officeart/2005/8/layout/hierarchy3"/>
    <dgm:cxn modelId="{AE797296-3703-452A-BB20-8467C0191851}" type="presParOf" srcId="{1622A93B-DD84-4DA6-97ED-C7D211A002BA}" destId="{73D1750E-B614-4AEC-8254-721F752447E3}" srcOrd="4" destOrd="0" presId="urn:microsoft.com/office/officeart/2005/8/layout/hierarchy3"/>
    <dgm:cxn modelId="{CC121965-D8D0-42EE-8F89-6B67C77C260E}" type="presParOf" srcId="{1622A93B-DD84-4DA6-97ED-C7D211A002BA}" destId="{CD9D0342-C753-4512-84C2-C6B8CC919A57}" srcOrd="5" destOrd="0" presId="urn:microsoft.com/office/officeart/2005/8/layout/hierarchy3"/>
    <dgm:cxn modelId="{5CC3B2B4-2AE9-47CE-A06D-0CEEE283D652}" type="presParOf" srcId="{1622A93B-DD84-4DA6-97ED-C7D211A002BA}" destId="{704E2E53-AD42-478F-A05C-9E70EA6A8DEF}" srcOrd="6" destOrd="0" presId="urn:microsoft.com/office/officeart/2005/8/layout/hierarchy3"/>
    <dgm:cxn modelId="{0E65A4A7-ACD3-4301-A1E6-E39B69E43CDE}" type="presParOf" srcId="{1622A93B-DD84-4DA6-97ED-C7D211A002BA}" destId="{1712497B-DFFD-4F4E-91A5-3852F311569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24966-1499-4059-940C-F1421862C406}" type="doc">
      <dgm:prSet loTypeId="urn:microsoft.com/office/officeart/2005/8/layout/hierarchy4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B2F5B16-63F4-4CC1-B9D7-1024B4441459}">
      <dgm:prSet custT="1"/>
      <dgm:spPr/>
      <dgm:t>
        <a:bodyPr/>
        <a:lstStyle/>
        <a:p>
          <a:pPr rtl="0"/>
          <a:r>
            <a:rPr lang="ru-RU" sz="1600" dirty="0" smtClean="0"/>
            <a:t>ГБУЗ ЯНАО «Новоуренгойский </a:t>
          </a:r>
          <a:r>
            <a:rPr lang="ru-RU" sz="1600" dirty="0" smtClean="0"/>
            <a:t>ПНД» </a:t>
          </a:r>
          <a:endParaRPr lang="ru-RU" sz="1600" dirty="0"/>
        </a:p>
      </dgm:t>
    </dgm:pt>
    <dgm:pt modelId="{9D4D74E3-31EF-41D7-86D4-21D9D982C8FE}" type="parTrans" cxnId="{B0920499-5D9A-4C97-BB0E-AB70A92B4406}">
      <dgm:prSet/>
      <dgm:spPr/>
      <dgm:t>
        <a:bodyPr/>
        <a:lstStyle/>
        <a:p>
          <a:endParaRPr lang="ru-RU" sz="3600"/>
        </a:p>
      </dgm:t>
    </dgm:pt>
    <dgm:pt modelId="{831BDFA1-34D2-4CCD-AE98-9EFD43696136}" type="sibTrans" cxnId="{B0920499-5D9A-4C97-BB0E-AB70A92B4406}">
      <dgm:prSet/>
      <dgm:spPr/>
      <dgm:t>
        <a:bodyPr/>
        <a:lstStyle/>
        <a:p>
          <a:endParaRPr lang="ru-RU" sz="3600"/>
        </a:p>
      </dgm:t>
    </dgm:pt>
    <dgm:pt modelId="{4E822512-BFD1-424E-A482-DB9835406B5C}">
      <dgm:prSet custT="1"/>
      <dgm:spPr/>
      <dgm:t>
        <a:bodyPr/>
        <a:lstStyle/>
        <a:p>
          <a:pPr rtl="0"/>
          <a:r>
            <a:rPr lang="ru-RU" sz="1600" dirty="0" smtClean="0"/>
            <a:t>Департаментом образования Администрации города Новый Уренгой  </a:t>
          </a:r>
          <a:endParaRPr lang="ru-RU" sz="1600" dirty="0"/>
        </a:p>
      </dgm:t>
    </dgm:pt>
    <dgm:pt modelId="{EE21D784-C041-4617-A6FF-A7329BAAC84F}" type="parTrans" cxnId="{3DACCE93-65CF-4328-94E9-D238F981B04C}">
      <dgm:prSet/>
      <dgm:spPr/>
      <dgm:t>
        <a:bodyPr/>
        <a:lstStyle/>
        <a:p>
          <a:endParaRPr lang="ru-RU" sz="3600"/>
        </a:p>
      </dgm:t>
    </dgm:pt>
    <dgm:pt modelId="{F185DFEA-E018-4890-8C62-F7C5C03617A1}" type="sibTrans" cxnId="{3DACCE93-65CF-4328-94E9-D238F981B04C}">
      <dgm:prSet/>
      <dgm:spPr/>
      <dgm:t>
        <a:bodyPr/>
        <a:lstStyle/>
        <a:p>
          <a:endParaRPr lang="ru-RU" sz="3600"/>
        </a:p>
      </dgm:t>
    </dgm:pt>
    <dgm:pt modelId="{F8863B17-3A2E-4A04-8650-5BBD2C69080B}">
      <dgm:prSet custT="1"/>
      <dgm:spPr/>
      <dgm:t>
        <a:bodyPr/>
        <a:lstStyle/>
        <a:p>
          <a:pPr rtl="0"/>
          <a:r>
            <a:rPr lang="ru-RU" sz="1600" dirty="0" smtClean="0"/>
            <a:t>ГБУ ЯНАО «Центр социальной помощи семье и детям «Садко»  </a:t>
          </a:r>
          <a:endParaRPr lang="ru-RU" sz="1600" dirty="0"/>
        </a:p>
      </dgm:t>
    </dgm:pt>
    <dgm:pt modelId="{05F8D25A-A746-43EB-AD18-2DF7D7F1A792}" type="parTrans" cxnId="{D57EEBC3-8C1A-48D3-8814-EFC85C46765C}">
      <dgm:prSet/>
      <dgm:spPr/>
      <dgm:t>
        <a:bodyPr/>
        <a:lstStyle/>
        <a:p>
          <a:endParaRPr lang="ru-RU" sz="3600"/>
        </a:p>
      </dgm:t>
    </dgm:pt>
    <dgm:pt modelId="{9D015907-6A2A-474E-83B6-22C96AED07EF}" type="sibTrans" cxnId="{D57EEBC3-8C1A-48D3-8814-EFC85C46765C}">
      <dgm:prSet/>
      <dgm:spPr/>
      <dgm:t>
        <a:bodyPr/>
        <a:lstStyle/>
        <a:p>
          <a:endParaRPr lang="ru-RU" sz="3600"/>
        </a:p>
      </dgm:t>
    </dgm:pt>
    <dgm:pt modelId="{EBC04B0F-7C83-4E95-8F9A-49D56AF6C310}">
      <dgm:prSet custT="1"/>
      <dgm:spPr/>
      <dgm:t>
        <a:bodyPr/>
        <a:lstStyle/>
        <a:p>
          <a:pPr rtl="0"/>
          <a:r>
            <a:rPr lang="ru-RU" sz="1600" dirty="0" smtClean="0"/>
            <a:t>Комиссией по делам несовершеннолетних Администрации города Новый Уренгой</a:t>
          </a:r>
          <a:endParaRPr lang="ru-RU" sz="1600" dirty="0"/>
        </a:p>
      </dgm:t>
    </dgm:pt>
    <dgm:pt modelId="{FA6B383A-BBF8-48C4-8FC8-3AAB4F10B576}" type="parTrans" cxnId="{F49C8B95-4826-42EA-A92A-C43A39DF8891}">
      <dgm:prSet/>
      <dgm:spPr/>
      <dgm:t>
        <a:bodyPr/>
        <a:lstStyle/>
        <a:p>
          <a:endParaRPr lang="ru-RU" sz="3600"/>
        </a:p>
      </dgm:t>
    </dgm:pt>
    <dgm:pt modelId="{1F10AB6E-3679-40FE-88E8-7FBBEA8C3129}" type="sibTrans" cxnId="{F49C8B95-4826-42EA-A92A-C43A39DF8891}">
      <dgm:prSet/>
      <dgm:spPr/>
      <dgm:t>
        <a:bodyPr/>
        <a:lstStyle/>
        <a:p>
          <a:endParaRPr lang="ru-RU" sz="3600"/>
        </a:p>
      </dgm:t>
    </dgm:pt>
    <dgm:pt modelId="{2023FAE9-C6E7-4B3C-8487-955FE0E4A63E}" type="pres">
      <dgm:prSet presAssocID="{2A624966-1499-4059-940C-F1421862C4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92AAF7-ACBA-4DF4-B31B-9B770005B214}" type="pres">
      <dgm:prSet presAssocID="{1B2F5B16-63F4-4CC1-B9D7-1024B4441459}" presName="vertOne" presStyleCnt="0"/>
      <dgm:spPr/>
      <dgm:t>
        <a:bodyPr/>
        <a:lstStyle/>
        <a:p>
          <a:endParaRPr lang="ru-RU"/>
        </a:p>
      </dgm:t>
    </dgm:pt>
    <dgm:pt modelId="{8D422FFE-9689-49AB-8FF2-DC601AF49182}" type="pres">
      <dgm:prSet presAssocID="{1B2F5B16-63F4-4CC1-B9D7-1024B4441459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02B8C-8B63-43BE-9746-2646D5712EB8}" type="pres">
      <dgm:prSet presAssocID="{1B2F5B16-63F4-4CC1-B9D7-1024B4441459}" presName="horzOne" presStyleCnt="0"/>
      <dgm:spPr/>
      <dgm:t>
        <a:bodyPr/>
        <a:lstStyle/>
        <a:p>
          <a:endParaRPr lang="ru-RU"/>
        </a:p>
      </dgm:t>
    </dgm:pt>
    <dgm:pt modelId="{74B01A75-C0EC-41FE-884C-EBC93A165D1D}" type="pres">
      <dgm:prSet presAssocID="{831BDFA1-34D2-4CCD-AE98-9EFD43696136}" presName="sibSpaceOne" presStyleCnt="0"/>
      <dgm:spPr/>
      <dgm:t>
        <a:bodyPr/>
        <a:lstStyle/>
        <a:p>
          <a:endParaRPr lang="ru-RU"/>
        </a:p>
      </dgm:t>
    </dgm:pt>
    <dgm:pt modelId="{D9348654-3562-43DC-B001-281E33977E20}" type="pres">
      <dgm:prSet presAssocID="{4E822512-BFD1-424E-A482-DB9835406B5C}" presName="vertOne" presStyleCnt="0"/>
      <dgm:spPr/>
      <dgm:t>
        <a:bodyPr/>
        <a:lstStyle/>
        <a:p>
          <a:endParaRPr lang="ru-RU"/>
        </a:p>
      </dgm:t>
    </dgm:pt>
    <dgm:pt modelId="{C704E769-7A36-480B-BBE4-D5E276DAB7C1}" type="pres">
      <dgm:prSet presAssocID="{4E822512-BFD1-424E-A482-DB9835406B5C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E7C6-1E7B-4299-9BEA-99AB6DAE0003}" type="pres">
      <dgm:prSet presAssocID="{4E822512-BFD1-424E-A482-DB9835406B5C}" presName="horzOne" presStyleCnt="0"/>
      <dgm:spPr/>
      <dgm:t>
        <a:bodyPr/>
        <a:lstStyle/>
        <a:p>
          <a:endParaRPr lang="ru-RU"/>
        </a:p>
      </dgm:t>
    </dgm:pt>
    <dgm:pt modelId="{35054F39-59C5-4F2A-B34A-A1A1BF5FFD02}" type="pres">
      <dgm:prSet presAssocID="{F185DFEA-E018-4890-8C62-F7C5C03617A1}" presName="sibSpaceOne" presStyleCnt="0"/>
      <dgm:spPr/>
      <dgm:t>
        <a:bodyPr/>
        <a:lstStyle/>
        <a:p>
          <a:endParaRPr lang="ru-RU"/>
        </a:p>
      </dgm:t>
    </dgm:pt>
    <dgm:pt modelId="{52A95F04-93CD-445A-B8E9-DC5E27BB6F2E}" type="pres">
      <dgm:prSet presAssocID="{F8863B17-3A2E-4A04-8650-5BBD2C69080B}" presName="vertOne" presStyleCnt="0"/>
      <dgm:spPr/>
      <dgm:t>
        <a:bodyPr/>
        <a:lstStyle/>
        <a:p>
          <a:endParaRPr lang="ru-RU"/>
        </a:p>
      </dgm:t>
    </dgm:pt>
    <dgm:pt modelId="{1046BCD1-F128-424C-B83D-E3E8BB338460}" type="pres">
      <dgm:prSet presAssocID="{F8863B17-3A2E-4A04-8650-5BBD2C69080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18DE5-18CF-414F-B3EE-66708286AC6A}" type="pres">
      <dgm:prSet presAssocID="{F8863B17-3A2E-4A04-8650-5BBD2C69080B}" presName="horzOne" presStyleCnt="0"/>
      <dgm:spPr/>
      <dgm:t>
        <a:bodyPr/>
        <a:lstStyle/>
        <a:p>
          <a:endParaRPr lang="ru-RU"/>
        </a:p>
      </dgm:t>
    </dgm:pt>
    <dgm:pt modelId="{2C9CFC89-527C-4FAA-B2AA-9B8D01B79F25}" type="pres">
      <dgm:prSet presAssocID="{9D015907-6A2A-474E-83B6-22C96AED07EF}" presName="sibSpaceOne" presStyleCnt="0"/>
      <dgm:spPr/>
      <dgm:t>
        <a:bodyPr/>
        <a:lstStyle/>
        <a:p>
          <a:endParaRPr lang="ru-RU"/>
        </a:p>
      </dgm:t>
    </dgm:pt>
    <dgm:pt modelId="{A7066A8A-A52E-4825-B9BC-50ED4B87A059}" type="pres">
      <dgm:prSet presAssocID="{EBC04B0F-7C83-4E95-8F9A-49D56AF6C310}" presName="vertOne" presStyleCnt="0"/>
      <dgm:spPr/>
      <dgm:t>
        <a:bodyPr/>
        <a:lstStyle/>
        <a:p>
          <a:endParaRPr lang="ru-RU"/>
        </a:p>
      </dgm:t>
    </dgm:pt>
    <dgm:pt modelId="{F13489E0-EEDD-40CC-A7B3-1DD0BFC6E7E6}" type="pres">
      <dgm:prSet presAssocID="{EBC04B0F-7C83-4E95-8F9A-49D56AF6C310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C54D7-0A10-4C74-8E28-D8804501D1A5}" type="pres">
      <dgm:prSet presAssocID="{EBC04B0F-7C83-4E95-8F9A-49D56AF6C310}" presName="horzOne" presStyleCnt="0"/>
      <dgm:spPr/>
      <dgm:t>
        <a:bodyPr/>
        <a:lstStyle/>
        <a:p>
          <a:endParaRPr lang="ru-RU"/>
        </a:p>
      </dgm:t>
    </dgm:pt>
  </dgm:ptLst>
  <dgm:cxnLst>
    <dgm:cxn modelId="{3580D756-5C15-442E-A243-59E8671FAAF9}" type="presOf" srcId="{4E822512-BFD1-424E-A482-DB9835406B5C}" destId="{C704E769-7A36-480B-BBE4-D5E276DAB7C1}" srcOrd="0" destOrd="0" presId="urn:microsoft.com/office/officeart/2005/8/layout/hierarchy4"/>
    <dgm:cxn modelId="{C93302A5-9E0A-4B35-81BE-091CDC04DD34}" type="presOf" srcId="{EBC04B0F-7C83-4E95-8F9A-49D56AF6C310}" destId="{F13489E0-EEDD-40CC-A7B3-1DD0BFC6E7E6}" srcOrd="0" destOrd="0" presId="urn:microsoft.com/office/officeart/2005/8/layout/hierarchy4"/>
    <dgm:cxn modelId="{F49C8B95-4826-42EA-A92A-C43A39DF8891}" srcId="{2A624966-1499-4059-940C-F1421862C406}" destId="{EBC04B0F-7C83-4E95-8F9A-49D56AF6C310}" srcOrd="3" destOrd="0" parTransId="{FA6B383A-BBF8-48C4-8FC8-3AAB4F10B576}" sibTransId="{1F10AB6E-3679-40FE-88E8-7FBBEA8C3129}"/>
    <dgm:cxn modelId="{B0920499-5D9A-4C97-BB0E-AB70A92B4406}" srcId="{2A624966-1499-4059-940C-F1421862C406}" destId="{1B2F5B16-63F4-4CC1-B9D7-1024B4441459}" srcOrd="0" destOrd="0" parTransId="{9D4D74E3-31EF-41D7-86D4-21D9D982C8FE}" sibTransId="{831BDFA1-34D2-4CCD-AE98-9EFD43696136}"/>
    <dgm:cxn modelId="{3DACCE93-65CF-4328-94E9-D238F981B04C}" srcId="{2A624966-1499-4059-940C-F1421862C406}" destId="{4E822512-BFD1-424E-A482-DB9835406B5C}" srcOrd="1" destOrd="0" parTransId="{EE21D784-C041-4617-A6FF-A7329BAAC84F}" sibTransId="{F185DFEA-E018-4890-8C62-F7C5C03617A1}"/>
    <dgm:cxn modelId="{D57EEBC3-8C1A-48D3-8814-EFC85C46765C}" srcId="{2A624966-1499-4059-940C-F1421862C406}" destId="{F8863B17-3A2E-4A04-8650-5BBD2C69080B}" srcOrd="2" destOrd="0" parTransId="{05F8D25A-A746-43EB-AD18-2DF7D7F1A792}" sibTransId="{9D015907-6A2A-474E-83B6-22C96AED07EF}"/>
    <dgm:cxn modelId="{5B87D55E-BA33-43F7-8305-79094AAA7EFD}" type="presOf" srcId="{2A624966-1499-4059-940C-F1421862C406}" destId="{2023FAE9-C6E7-4B3C-8487-955FE0E4A63E}" srcOrd="0" destOrd="0" presId="urn:microsoft.com/office/officeart/2005/8/layout/hierarchy4"/>
    <dgm:cxn modelId="{C7FB9C50-CD25-4973-A523-9CCB645958D4}" type="presOf" srcId="{F8863B17-3A2E-4A04-8650-5BBD2C69080B}" destId="{1046BCD1-F128-424C-B83D-E3E8BB338460}" srcOrd="0" destOrd="0" presId="urn:microsoft.com/office/officeart/2005/8/layout/hierarchy4"/>
    <dgm:cxn modelId="{04702B8C-7498-455B-8E11-EA48B6F98483}" type="presOf" srcId="{1B2F5B16-63F4-4CC1-B9D7-1024B4441459}" destId="{8D422FFE-9689-49AB-8FF2-DC601AF49182}" srcOrd="0" destOrd="0" presId="urn:microsoft.com/office/officeart/2005/8/layout/hierarchy4"/>
    <dgm:cxn modelId="{A1AE2339-8E1A-432E-B9D0-BEC9C6FA7CC2}" type="presParOf" srcId="{2023FAE9-C6E7-4B3C-8487-955FE0E4A63E}" destId="{0692AAF7-ACBA-4DF4-B31B-9B770005B214}" srcOrd="0" destOrd="0" presId="urn:microsoft.com/office/officeart/2005/8/layout/hierarchy4"/>
    <dgm:cxn modelId="{57B2107D-283B-4E4D-B399-F62327CCF91F}" type="presParOf" srcId="{0692AAF7-ACBA-4DF4-B31B-9B770005B214}" destId="{8D422FFE-9689-49AB-8FF2-DC601AF49182}" srcOrd="0" destOrd="0" presId="urn:microsoft.com/office/officeart/2005/8/layout/hierarchy4"/>
    <dgm:cxn modelId="{3C7E561D-0D82-4D46-BE41-B92B0AF17EFB}" type="presParOf" srcId="{0692AAF7-ACBA-4DF4-B31B-9B770005B214}" destId="{FBD02B8C-8B63-43BE-9746-2646D5712EB8}" srcOrd="1" destOrd="0" presId="urn:microsoft.com/office/officeart/2005/8/layout/hierarchy4"/>
    <dgm:cxn modelId="{B3276374-75E1-42C6-A47B-32383060BD12}" type="presParOf" srcId="{2023FAE9-C6E7-4B3C-8487-955FE0E4A63E}" destId="{74B01A75-C0EC-41FE-884C-EBC93A165D1D}" srcOrd="1" destOrd="0" presId="urn:microsoft.com/office/officeart/2005/8/layout/hierarchy4"/>
    <dgm:cxn modelId="{A009BE1B-1800-4C34-814C-682484BA32B7}" type="presParOf" srcId="{2023FAE9-C6E7-4B3C-8487-955FE0E4A63E}" destId="{D9348654-3562-43DC-B001-281E33977E20}" srcOrd="2" destOrd="0" presId="urn:microsoft.com/office/officeart/2005/8/layout/hierarchy4"/>
    <dgm:cxn modelId="{3F30F59E-29C6-4DE9-8106-BAEFC2D55508}" type="presParOf" srcId="{D9348654-3562-43DC-B001-281E33977E20}" destId="{C704E769-7A36-480B-BBE4-D5E276DAB7C1}" srcOrd="0" destOrd="0" presId="urn:microsoft.com/office/officeart/2005/8/layout/hierarchy4"/>
    <dgm:cxn modelId="{F7DB7667-D8F0-4964-A889-161BE1429E9A}" type="presParOf" srcId="{D9348654-3562-43DC-B001-281E33977E20}" destId="{D32DE7C6-1E7B-4299-9BEA-99AB6DAE0003}" srcOrd="1" destOrd="0" presId="urn:microsoft.com/office/officeart/2005/8/layout/hierarchy4"/>
    <dgm:cxn modelId="{92B65552-99A1-426E-A2A2-89FE8A27E46D}" type="presParOf" srcId="{2023FAE9-C6E7-4B3C-8487-955FE0E4A63E}" destId="{35054F39-59C5-4F2A-B34A-A1A1BF5FFD02}" srcOrd="3" destOrd="0" presId="urn:microsoft.com/office/officeart/2005/8/layout/hierarchy4"/>
    <dgm:cxn modelId="{02223C4D-BF27-4797-8C97-40B495D769D6}" type="presParOf" srcId="{2023FAE9-C6E7-4B3C-8487-955FE0E4A63E}" destId="{52A95F04-93CD-445A-B8E9-DC5E27BB6F2E}" srcOrd="4" destOrd="0" presId="urn:microsoft.com/office/officeart/2005/8/layout/hierarchy4"/>
    <dgm:cxn modelId="{4CB54BA9-7139-45BA-B151-CF1C6F3BA089}" type="presParOf" srcId="{52A95F04-93CD-445A-B8E9-DC5E27BB6F2E}" destId="{1046BCD1-F128-424C-B83D-E3E8BB338460}" srcOrd="0" destOrd="0" presId="urn:microsoft.com/office/officeart/2005/8/layout/hierarchy4"/>
    <dgm:cxn modelId="{453C2D65-93E9-4621-B2BF-CC20009ABF65}" type="presParOf" srcId="{52A95F04-93CD-445A-B8E9-DC5E27BB6F2E}" destId="{20118DE5-18CF-414F-B3EE-66708286AC6A}" srcOrd="1" destOrd="0" presId="urn:microsoft.com/office/officeart/2005/8/layout/hierarchy4"/>
    <dgm:cxn modelId="{425593DD-03A2-42B6-A98B-E61FFDC4CF33}" type="presParOf" srcId="{2023FAE9-C6E7-4B3C-8487-955FE0E4A63E}" destId="{2C9CFC89-527C-4FAA-B2AA-9B8D01B79F25}" srcOrd="5" destOrd="0" presId="urn:microsoft.com/office/officeart/2005/8/layout/hierarchy4"/>
    <dgm:cxn modelId="{88610226-B874-44E3-84CF-C894DC0A3F61}" type="presParOf" srcId="{2023FAE9-C6E7-4B3C-8487-955FE0E4A63E}" destId="{A7066A8A-A52E-4825-B9BC-50ED4B87A059}" srcOrd="6" destOrd="0" presId="urn:microsoft.com/office/officeart/2005/8/layout/hierarchy4"/>
    <dgm:cxn modelId="{6B079587-728F-4B85-A678-9877A4D87ED2}" type="presParOf" srcId="{A7066A8A-A52E-4825-B9BC-50ED4B87A059}" destId="{F13489E0-EEDD-40CC-A7B3-1DD0BFC6E7E6}" srcOrd="0" destOrd="0" presId="urn:microsoft.com/office/officeart/2005/8/layout/hierarchy4"/>
    <dgm:cxn modelId="{AB8E4067-769F-4431-BA09-A737D9E86A9C}" type="presParOf" srcId="{A7066A8A-A52E-4825-B9BC-50ED4B87A059}" destId="{D14C54D7-0A10-4C74-8E28-D8804501D1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92FE9-8AF7-4F72-AACE-456C676E494B}">
      <dsp:nvSpPr>
        <dsp:cNvPr id="0" name=""/>
        <dsp:cNvSpPr/>
      </dsp:nvSpPr>
      <dsp:spPr>
        <a:xfrm>
          <a:off x="480" y="1587896"/>
          <a:ext cx="2719323" cy="2242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Calibri" pitchFamily="34" charset="0"/>
              <a:cs typeface="Calibri" pitchFamily="34" charset="0"/>
            </a:rPr>
            <a:t>Телемедицина Региональные консультации Федеральные консультации</a:t>
          </a:r>
          <a:endParaRPr lang="ru-RU" sz="1400" kern="1200" dirty="0">
            <a:effectLst/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Calibri" pitchFamily="34" charset="0"/>
              <a:cs typeface="Calibri" pitchFamily="34" charset="0"/>
            </a:rPr>
            <a:t>Анонимная телефонная помощь 8-800-200-71-86</a:t>
          </a:r>
          <a:endParaRPr lang="ru-RU" sz="140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52095" y="1639511"/>
        <a:ext cx="2616093" cy="1659027"/>
      </dsp:txXfrm>
    </dsp:sp>
    <dsp:sp modelId="{E9FBCF2A-FC45-468D-A5BD-B2D0D0651D74}">
      <dsp:nvSpPr>
        <dsp:cNvPr id="0" name=""/>
        <dsp:cNvSpPr/>
      </dsp:nvSpPr>
      <dsp:spPr>
        <a:xfrm>
          <a:off x="837269" y="2249521"/>
          <a:ext cx="2947200" cy="2947200"/>
        </a:xfrm>
        <a:prstGeom prst="leftCircularArrow">
          <a:avLst>
            <a:gd name="adj1" fmla="val 2980"/>
            <a:gd name="adj2" fmla="val 365219"/>
            <a:gd name="adj3" fmla="val 2159517"/>
            <a:gd name="adj4" fmla="val 9043276"/>
            <a:gd name="adj5" fmla="val 34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1E1D7-984D-4D8F-89B5-2A8376E80B1D}">
      <dsp:nvSpPr>
        <dsp:cNvPr id="0" name=""/>
        <dsp:cNvSpPr/>
      </dsp:nvSpPr>
      <dsp:spPr>
        <a:xfrm>
          <a:off x="604774" y="3350154"/>
          <a:ext cx="2417176" cy="961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itchFamily="34" charset="0"/>
              <a:cs typeface="Calibri" pitchFamily="34" charset="0"/>
            </a:rPr>
            <a:t>Дистанционное подразделение</a:t>
          </a:r>
          <a:endParaRPr lang="ru-RU" sz="2000" b="1" kern="1200" dirty="0">
            <a:latin typeface="Calibri" pitchFamily="34" charset="0"/>
            <a:cs typeface="Calibri" pitchFamily="34" charset="0"/>
          </a:endParaRPr>
        </a:p>
      </dsp:txBody>
      <dsp:txXfrm>
        <a:off x="632927" y="3378307"/>
        <a:ext cx="2360870" cy="904925"/>
      </dsp:txXfrm>
    </dsp:sp>
    <dsp:sp modelId="{21AFD429-513C-44A9-9A61-DA7F70ECC7DC}">
      <dsp:nvSpPr>
        <dsp:cNvPr id="0" name=""/>
        <dsp:cNvSpPr/>
      </dsp:nvSpPr>
      <dsp:spPr>
        <a:xfrm>
          <a:off x="3583570" y="767981"/>
          <a:ext cx="2432516" cy="3885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libri" pitchFamily="34" charset="0"/>
              <a:cs typeface="Calibri" pitchFamily="34" charset="0"/>
            </a:rPr>
            <a:t>Наблюдение и реабилитация лиц с </a:t>
          </a:r>
          <a:r>
            <a:rPr lang="ru-RU" sz="1400" kern="1200" dirty="0" err="1" smtClean="0">
              <a:latin typeface="Calibri" pitchFamily="34" charset="0"/>
              <a:cs typeface="Calibri" pitchFamily="34" charset="0"/>
            </a:rPr>
            <a:t>пресуицидальными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  и </a:t>
          </a:r>
          <a:r>
            <a:rPr lang="ru-RU" sz="1400" kern="1200" dirty="0" err="1" smtClean="0">
              <a:latin typeface="Calibri" pitchFamily="34" charset="0"/>
              <a:cs typeface="Calibri" pitchFamily="34" charset="0"/>
            </a:rPr>
            <a:t>постсуицидальными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 состояниями.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Calibri" pitchFamily="34" charset="0"/>
              <a:cs typeface="Calibri" pitchFamily="34" charset="0"/>
            </a:rPr>
            <a:t>Ведение единого суицидологического регистра 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libri" pitchFamily="34" charset="0"/>
              <a:cs typeface="Calibri" pitchFamily="34" charset="0"/>
            </a:rPr>
            <a:t>Взаимосвязь с общемедицинскими учреждениями и другими, связанными с проблемой суицида, службами 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3654816" y="1671821"/>
        <a:ext cx="2290024" cy="2910354"/>
      </dsp:txXfrm>
    </dsp:sp>
    <dsp:sp modelId="{0518FAC2-E5EF-4271-AE62-AE2CD48D356D}">
      <dsp:nvSpPr>
        <dsp:cNvPr id="0" name=""/>
        <dsp:cNvSpPr/>
      </dsp:nvSpPr>
      <dsp:spPr>
        <a:xfrm>
          <a:off x="5148297" y="14273"/>
          <a:ext cx="2953709" cy="2953709"/>
        </a:xfrm>
        <a:prstGeom prst="circularArrow">
          <a:avLst>
            <a:gd name="adj1" fmla="val 2973"/>
            <a:gd name="adj2" fmla="val 364358"/>
            <a:gd name="adj3" fmla="val 20267885"/>
            <a:gd name="adj4" fmla="val 13383265"/>
            <a:gd name="adj5" fmla="val 3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81034-31BB-4455-8F30-D0C37A941C9F}">
      <dsp:nvSpPr>
        <dsp:cNvPr id="0" name=""/>
        <dsp:cNvSpPr/>
      </dsp:nvSpPr>
      <dsp:spPr>
        <a:xfrm>
          <a:off x="4406940" y="547844"/>
          <a:ext cx="2417176" cy="961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itchFamily="34" charset="0"/>
              <a:cs typeface="Calibri" pitchFamily="34" charset="0"/>
            </a:rPr>
            <a:t>Амбулаторное подразделение</a:t>
          </a:r>
          <a:endParaRPr lang="ru-RU" sz="2000" b="1" kern="1200" dirty="0">
            <a:latin typeface="Calibri" pitchFamily="34" charset="0"/>
            <a:cs typeface="Calibri" pitchFamily="34" charset="0"/>
          </a:endParaRPr>
        </a:p>
      </dsp:txBody>
      <dsp:txXfrm>
        <a:off x="4435093" y="575997"/>
        <a:ext cx="2360870" cy="904925"/>
      </dsp:txXfrm>
    </dsp:sp>
    <dsp:sp modelId="{918BE6D2-B553-47DA-BFB3-4E381620F0C9}">
      <dsp:nvSpPr>
        <dsp:cNvPr id="0" name=""/>
        <dsp:cNvSpPr/>
      </dsp:nvSpPr>
      <dsp:spPr>
        <a:xfrm>
          <a:off x="6879853" y="1587896"/>
          <a:ext cx="2719323" cy="2242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1" smtClean="0">
              <a:latin typeface="Calibri" pitchFamily="34" charset="0"/>
              <a:cs typeface="Calibri" pitchFamily="34" charset="0"/>
            </a:rPr>
            <a:t>Интенсивная терапия: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1" smtClean="0">
              <a:latin typeface="Calibri" pitchFamily="34" charset="0"/>
              <a:cs typeface="Calibri" pitchFamily="34" charset="0"/>
            </a:rPr>
            <a:t>лиц с высоким риском совершения суицидальных действий;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1" smtClean="0">
              <a:latin typeface="Calibri" pitchFamily="34" charset="0"/>
              <a:cs typeface="Calibri" pitchFamily="34" charset="0"/>
            </a:rPr>
            <a:t>лиц, совершивших суицидальную попытку (острый постсуицид)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6931468" y="1639511"/>
        <a:ext cx="2616093" cy="1659027"/>
      </dsp:txXfrm>
    </dsp:sp>
    <dsp:sp modelId="{27DEC77F-F9AF-4868-B93E-CF060430AD57}">
      <dsp:nvSpPr>
        <dsp:cNvPr id="0" name=""/>
        <dsp:cNvSpPr/>
      </dsp:nvSpPr>
      <dsp:spPr>
        <a:xfrm>
          <a:off x="7484642" y="3636389"/>
          <a:ext cx="2180075" cy="884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1" smtClean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rPr>
            <a:t>Стационарное подразделение</a:t>
          </a:r>
          <a:endParaRPr lang="ru-RU" sz="200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7510535" y="3662282"/>
        <a:ext cx="2128289" cy="832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BD20-CE0A-4F3F-869C-579EBA262E7B}">
      <dsp:nvSpPr>
        <dsp:cNvPr id="0" name=""/>
        <dsp:cNvSpPr/>
      </dsp:nvSpPr>
      <dsp:spPr>
        <a:xfrm>
          <a:off x="190516" y="1030199"/>
          <a:ext cx="4567311" cy="14272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67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Межведомственный план мероприятий по профилактике суицидов, предупреждения и предотвращения суицидальных попыток среди несовершеннолетних в Ямало-Ненецком автономном округе в 2021-2025 годы;</a:t>
          </a:r>
          <a:endParaRPr lang="ru-RU" sz="14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>
        <a:off x="190516" y="1030199"/>
        <a:ext cx="4567311" cy="1427284"/>
      </dsp:txXfrm>
    </dsp:sp>
    <dsp:sp modelId="{FDF23C56-6823-4220-9ECF-977A67310AE9}">
      <dsp:nvSpPr>
        <dsp:cNvPr id="0" name=""/>
        <dsp:cNvSpPr/>
      </dsp:nvSpPr>
      <dsp:spPr>
        <a:xfrm>
          <a:off x="211" y="824035"/>
          <a:ext cx="999099" cy="14986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7E4338-5550-4488-B278-1D476830D78C}">
      <dsp:nvSpPr>
        <dsp:cNvPr id="0" name=""/>
        <dsp:cNvSpPr/>
      </dsp:nvSpPr>
      <dsp:spPr>
        <a:xfrm>
          <a:off x="5195601" y="1030199"/>
          <a:ext cx="4567311" cy="14272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67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Порядок осуществления межведомственного взаимодействия по вопросам профилактики суицидального поведения несовершеннолетних</a:t>
          </a:r>
          <a:endParaRPr lang="ru-RU" sz="14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>
        <a:off x="5195601" y="1030199"/>
        <a:ext cx="4567311" cy="1427284"/>
      </dsp:txXfrm>
    </dsp:sp>
    <dsp:sp modelId="{DA268FCA-3B6A-4AF1-8C5C-0B7B058B17B8}">
      <dsp:nvSpPr>
        <dsp:cNvPr id="0" name=""/>
        <dsp:cNvSpPr/>
      </dsp:nvSpPr>
      <dsp:spPr>
        <a:xfrm>
          <a:off x="5005296" y="824035"/>
          <a:ext cx="999099" cy="14986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2CE161-A08D-4DFA-BD42-722D2FC5509F}">
      <dsp:nvSpPr>
        <dsp:cNvPr id="0" name=""/>
        <dsp:cNvSpPr/>
      </dsp:nvSpPr>
      <dsp:spPr>
        <a:xfrm>
          <a:off x="190516" y="2826992"/>
          <a:ext cx="4567311" cy="14272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67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Схема оперативного информирования о случаях суицидальных попыток среди несовершеннолетних в Ямало-Ненецком автономном округе</a:t>
          </a:r>
          <a:endParaRPr lang="ru-RU" sz="14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>
        <a:off x="190516" y="2826992"/>
        <a:ext cx="4567311" cy="1427284"/>
      </dsp:txXfrm>
    </dsp:sp>
    <dsp:sp modelId="{2ABEFCD3-35EA-46C8-8A68-BF93D5F5D88A}">
      <dsp:nvSpPr>
        <dsp:cNvPr id="0" name=""/>
        <dsp:cNvSpPr/>
      </dsp:nvSpPr>
      <dsp:spPr>
        <a:xfrm>
          <a:off x="211" y="2620828"/>
          <a:ext cx="999099" cy="149864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4E7335-32E7-44A1-A5CD-65A4F62FC4BA}">
      <dsp:nvSpPr>
        <dsp:cNvPr id="0" name=""/>
        <dsp:cNvSpPr/>
      </dsp:nvSpPr>
      <dsp:spPr>
        <a:xfrm>
          <a:off x="5195601" y="2826992"/>
          <a:ext cx="4567311" cy="14272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674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Во всех муниципальных образованиях разработаны и утверждены межведомственные планы по профилактике суицидов, предупреждению и предотвращению суицидальных попыток среди несовершеннолетних, в соответствии с которыми ежеквартально проводится мониторинг </a:t>
          </a:r>
          <a:endParaRPr lang="ru-RU" sz="14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>
        <a:off x="5195601" y="2826992"/>
        <a:ext cx="4567311" cy="1427284"/>
      </dsp:txXfrm>
    </dsp:sp>
    <dsp:sp modelId="{20A27239-B2CC-4006-BA7E-87FAAC0702B7}">
      <dsp:nvSpPr>
        <dsp:cNvPr id="0" name=""/>
        <dsp:cNvSpPr/>
      </dsp:nvSpPr>
      <dsp:spPr>
        <a:xfrm>
          <a:off x="5005296" y="2620828"/>
          <a:ext cx="999099" cy="14986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CBFDD-E2FA-43B2-998A-5DDF589CAB5A}">
      <dsp:nvSpPr>
        <dsp:cNvPr id="0" name=""/>
        <dsp:cNvSpPr/>
      </dsp:nvSpPr>
      <dsp:spPr>
        <a:xfrm rot="10800000">
          <a:off x="2240428" y="673"/>
          <a:ext cx="8126681" cy="77392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28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Разработана методика оценки эффективности принимаемых мер и организации межведомственного взаимодействия при реализации комплекса мер до 2025 года по совершенствованию системы профилактики суицида среди несовершеннолетних в Ямало-Ненецком автономном округе</a:t>
          </a:r>
          <a:endParaRPr lang="ru-RU" sz="16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 rot="10800000">
        <a:off x="2433910" y="673"/>
        <a:ext cx="7933199" cy="773929"/>
      </dsp:txXfrm>
    </dsp:sp>
    <dsp:sp modelId="{31C736C1-8E7E-4D77-8587-6C8478825CE4}">
      <dsp:nvSpPr>
        <dsp:cNvPr id="0" name=""/>
        <dsp:cNvSpPr/>
      </dsp:nvSpPr>
      <dsp:spPr>
        <a:xfrm>
          <a:off x="1853463" y="673"/>
          <a:ext cx="773929" cy="7739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FA51DF-E1F2-4D67-8C76-F9678B56084D}">
      <dsp:nvSpPr>
        <dsp:cNvPr id="0" name=""/>
        <dsp:cNvSpPr/>
      </dsp:nvSpPr>
      <dsp:spPr>
        <a:xfrm rot="10800000">
          <a:off x="2240428" y="968085"/>
          <a:ext cx="8126681" cy="77392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28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Форма чек-листа комплексного сопровождения лиц с суицидальными тенденциями</a:t>
          </a:r>
          <a:endParaRPr lang="ru-RU" sz="16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 rot="10800000">
        <a:off x="2433910" y="968085"/>
        <a:ext cx="7933199" cy="773929"/>
      </dsp:txXfrm>
    </dsp:sp>
    <dsp:sp modelId="{50E61FB9-3C3C-4BBA-8BD4-0BB9570017DB}">
      <dsp:nvSpPr>
        <dsp:cNvPr id="0" name=""/>
        <dsp:cNvSpPr/>
      </dsp:nvSpPr>
      <dsp:spPr>
        <a:xfrm>
          <a:off x="1853463" y="968085"/>
          <a:ext cx="773929" cy="7739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A2EE6-9656-4C00-BD46-3F64DE526603}">
      <dsp:nvSpPr>
        <dsp:cNvPr id="0" name=""/>
        <dsp:cNvSpPr/>
      </dsp:nvSpPr>
      <dsp:spPr>
        <a:xfrm rot="10800000">
          <a:off x="2240428" y="1935497"/>
          <a:ext cx="8126681" cy="77392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28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Проведение консилиумов </a:t>
          </a:r>
          <a:r>
            <a:rPr lang="ru-RU" sz="1600" kern="1200" dirty="0" err="1" smtClean="0">
              <a:latin typeface="Calibri" pitchFamily="34" charset="0"/>
              <a:ea typeface="PT Astra Sans" pitchFamily="34" charset="-52"/>
              <a:cs typeface="Calibri" pitchFamily="34" charset="0"/>
            </a:rPr>
            <a:t>суициденту</a:t>
          </a: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 посредством телемедицинских технологий с врачами-специалистами центра суицидальных превенций при наличии индивидуального добровольного согласия</a:t>
          </a:r>
          <a:endParaRPr lang="ru-RU" sz="16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 rot="10800000">
        <a:off x="2433910" y="1935497"/>
        <a:ext cx="7933199" cy="773929"/>
      </dsp:txXfrm>
    </dsp:sp>
    <dsp:sp modelId="{CCF41056-A2F5-403E-B3EC-C615D5B88039}">
      <dsp:nvSpPr>
        <dsp:cNvPr id="0" name=""/>
        <dsp:cNvSpPr/>
      </dsp:nvSpPr>
      <dsp:spPr>
        <a:xfrm>
          <a:off x="1853463" y="1935497"/>
          <a:ext cx="773929" cy="7739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ABCF0-999F-4560-88DC-803D59BD5314}">
      <dsp:nvSpPr>
        <dsp:cNvPr id="0" name=""/>
        <dsp:cNvSpPr/>
      </dsp:nvSpPr>
      <dsp:spPr>
        <a:xfrm rot="10800000">
          <a:off x="2240428" y="2902909"/>
          <a:ext cx="8126681" cy="77392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28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Разработка плана ведения </a:t>
          </a:r>
          <a:r>
            <a:rPr lang="ru-RU" sz="1600" kern="1200" dirty="0" err="1" smtClean="0">
              <a:latin typeface="Calibri" pitchFamily="34" charset="0"/>
              <a:ea typeface="PT Astra Sans" pitchFamily="34" charset="-52"/>
              <a:cs typeface="Calibri" pitchFamily="34" charset="0"/>
            </a:rPr>
            <a:t>суицидента</a:t>
          </a: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 на стационарном и амбулаторном этапах с участием специалистов организаций, участвующих в оказании помощи </a:t>
          </a:r>
          <a:r>
            <a:rPr lang="ru-RU" sz="1600" kern="1200" dirty="0" err="1" smtClean="0">
              <a:latin typeface="Calibri" pitchFamily="34" charset="0"/>
              <a:ea typeface="PT Astra Sans" pitchFamily="34" charset="-52"/>
              <a:cs typeface="Calibri" pitchFamily="34" charset="0"/>
            </a:rPr>
            <a:t>суициденту</a:t>
          </a:r>
          <a:r>
            <a:rPr lang="ru-RU" sz="1600" kern="1200" dirty="0" smtClean="0">
              <a:latin typeface="Calibri" pitchFamily="34" charset="0"/>
              <a:ea typeface="PT Astra Sans" pitchFamily="34" charset="-52"/>
              <a:cs typeface="Calibri" pitchFamily="34" charset="0"/>
            </a:rPr>
            <a:t> и его окружению</a:t>
          </a:r>
          <a:endParaRPr lang="ru-RU" sz="1600" kern="1200" dirty="0">
            <a:latin typeface="Calibri" pitchFamily="34" charset="0"/>
            <a:ea typeface="PT Astra Sans" pitchFamily="34" charset="-52"/>
            <a:cs typeface="Calibri" pitchFamily="34" charset="0"/>
          </a:endParaRPr>
        </a:p>
      </dsp:txBody>
      <dsp:txXfrm rot="10800000">
        <a:off x="2433910" y="2902909"/>
        <a:ext cx="7933199" cy="773929"/>
      </dsp:txXfrm>
    </dsp:sp>
    <dsp:sp modelId="{99D092A6-E050-4B75-B5CC-065631FF58D8}">
      <dsp:nvSpPr>
        <dsp:cNvPr id="0" name=""/>
        <dsp:cNvSpPr/>
      </dsp:nvSpPr>
      <dsp:spPr>
        <a:xfrm>
          <a:off x="1853463" y="2902909"/>
          <a:ext cx="773929" cy="7739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56A31-72AC-447D-9045-CCFA608BC8AC}">
      <dsp:nvSpPr>
        <dsp:cNvPr id="0" name=""/>
        <dsp:cNvSpPr/>
      </dsp:nvSpPr>
      <dsp:spPr>
        <a:xfrm>
          <a:off x="2842" y="2005230"/>
          <a:ext cx="1308171" cy="65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PT Astra Sans" pitchFamily="34" charset="-52"/>
              <a:ea typeface="PT Astra Sans" pitchFamily="34" charset="-52"/>
            </a:rPr>
            <a:t>Телефон доверия</a:t>
          </a:r>
          <a:endParaRPr lang="ru-RU" sz="14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21999" y="2024387"/>
        <a:ext cx="1269857" cy="615771"/>
      </dsp:txXfrm>
    </dsp:sp>
    <dsp:sp modelId="{4F82367B-2FD8-4FF6-8D23-75AEDF4AE964}">
      <dsp:nvSpPr>
        <dsp:cNvPr id="0" name=""/>
        <dsp:cNvSpPr/>
      </dsp:nvSpPr>
      <dsp:spPr>
        <a:xfrm>
          <a:off x="133659" y="2659315"/>
          <a:ext cx="130817" cy="34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40"/>
              </a:lnTo>
              <a:lnTo>
                <a:pt x="130817" y="348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2D5F0-BE4F-49DC-8F45-836CC4A12758}">
      <dsp:nvSpPr>
        <dsp:cNvPr id="0" name=""/>
        <dsp:cNvSpPr/>
      </dsp:nvSpPr>
      <dsp:spPr>
        <a:xfrm>
          <a:off x="264476" y="2822837"/>
          <a:ext cx="1046537" cy="370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latin typeface="PT Astra Sans" pitchFamily="34" charset="-52"/>
            <a:ea typeface="PT Astra Sans" pitchFamily="34" charset="-52"/>
          </a:endParaRP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PT Astra Sans" pitchFamily="34" charset="-52"/>
              <a:ea typeface="PT Astra Sans" pitchFamily="34" charset="-52"/>
            </a:rPr>
            <a:t>1785 звонков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275332" y="2833693"/>
        <a:ext cx="1024825" cy="348925"/>
      </dsp:txXfrm>
    </dsp:sp>
    <dsp:sp modelId="{3970844D-B886-4A5F-9B17-15A7FA9B7DBB}">
      <dsp:nvSpPr>
        <dsp:cNvPr id="0" name=""/>
        <dsp:cNvSpPr/>
      </dsp:nvSpPr>
      <dsp:spPr>
        <a:xfrm>
          <a:off x="1638056" y="2005230"/>
          <a:ext cx="1781062" cy="65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PT Astra Sans" pitchFamily="34" charset="-52"/>
              <a:ea typeface="PT Astra Sans" pitchFamily="34" charset="-52"/>
            </a:rPr>
            <a:t>Телемедицина</a:t>
          </a:r>
          <a:endParaRPr lang="ru-RU" sz="14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1657213" y="2024387"/>
        <a:ext cx="1742748" cy="615771"/>
      </dsp:txXfrm>
    </dsp:sp>
    <dsp:sp modelId="{592444A4-417F-4104-B181-59A624C3F69D}">
      <dsp:nvSpPr>
        <dsp:cNvPr id="0" name=""/>
        <dsp:cNvSpPr/>
      </dsp:nvSpPr>
      <dsp:spPr>
        <a:xfrm>
          <a:off x="1816162" y="2659315"/>
          <a:ext cx="178106" cy="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64"/>
              </a:lnTo>
              <a:lnTo>
                <a:pt x="178106" y="49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C6B51-FFB0-40D4-97B3-31F380387074}">
      <dsp:nvSpPr>
        <dsp:cNvPr id="0" name=""/>
        <dsp:cNvSpPr/>
      </dsp:nvSpPr>
      <dsp:spPr>
        <a:xfrm>
          <a:off x="1994268" y="2822837"/>
          <a:ext cx="1371643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8 Федеральных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2013425" y="2841994"/>
        <a:ext cx="1333329" cy="615771"/>
      </dsp:txXfrm>
    </dsp:sp>
    <dsp:sp modelId="{8E7EF688-049A-4297-B211-62FEB20E5A04}">
      <dsp:nvSpPr>
        <dsp:cNvPr id="0" name=""/>
        <dsp:cNvSpPr/>
      </dsp:nvSpPr>
      <dsp:spPr>
        <a:xfrm>
          <a:off x="1816162" y="2659315"/>
          <a:ext cx="178106" cy="138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697"/>
              </a:lnTo>
              <a:lnTo>
                <a:pt x="178106" y="13816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A1B30-69AF-42BC-9CF5-E780618B2E72}">
      <dsp:nvSpPr>
        <dsp:cNvPr id="0" name=""/>
        <dsp:cNvSpPr/>
      </dsp:nvSpPr>
      <dsp:spPr>
        <a:xfrm>
          <a:off x="1994268" y="3640444"/>
          <a:ext cx="1338154" cy="801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841 Региональных, из них 183 по </a:t>
          </a:r>
          <a:r>
            <a:rPr lang="ru-RU" sz="1100" kern="1200" dirty="0" err="1" smtClean="0">
              <a:latin typeface="PT Astra Sans" pitchFamily="34" charset="-52"/>
              <a:ea typeface="PT Astra Sans" pitchFamily="34" charset="-52"/>
            </a:rPr>
            <a:t>стрессогенности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2017733" y="3663909"/>
        <a:ext cx="1291224" cy="754207"/>
      </dsp:txXfrm>
    </dsp:sp>
    <dsp:sp modelId="{694EF85A-94D6-4C16-BE6B-0A174E50C570}">
      <dsp:nvSpPr>
        <dsp:cNvPr id="0" name=""/>
        <dsp:cNvSpPr/>
      </dsp:nvSpPr>
      <dsp:spPr>
        <a:xfrm>
          <a:off x="3746161" y="2005230"/>
          <a:ext cx="1308171" cy="304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PT Astra Sans" pitchFamily="34" charset="-52"/>
              <a:ea typeface="PT Astra Sans" pitchFamily="34" charset="-52"/>
            </a:rPr>
            <a:t>Дети, в близком окружении которых имеются лица, совершившие суицид (родители, родственники, друзья)</a:t>
          </a:r>
          <a:endParaRPr lang="ru-RU" sz="14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3784476" y="2043545"/>
        <a:ext cx="1231541" cy="2967275"/>
      </dsp:txXfrm>
    </dsp:sp>
    <dsp:sp modelId="{CED08754-3E68-4833-9DEB-B524B32F54E5}">
      <dsp:nvSpPr>
        <dsp:cNvPr id="0" name=""/>
        <dsp:cNvSpPr/>
      </dsp:nvSpPr>
      <dsp:spPr>
        <a:xfrm>
          <a:off x="3876978" y="5049135"/>
          <a:ext cx="130817" cy="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64"/>
              </a:lnTo>
              <a:lnTo>
                <a:pt x="130817" y="49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3D574-9D77-4E5B-83A2-2D7615A7D369}">
      <dsp:nvSpPr>
        <dsp:cNvPr id="0" name=""/>
        <dsp:cNvSpPr/>
      </dsp:nvSpPr>
      <dsp:spPr>
        <a:xfrm>
          <a:off x="4007795" y="5212656"/>
          <a:ext cx="1368054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112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несовершеннолетних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4026952" y="5231813"/>
        <a:ext cx="1329740" cy="615771"/>
      </dsp:txXfrm>
    </dsp:sp>
    <dsp:sp modelId="{10191869-2BD4-4EA0-A866-21E21D42A379}">
      <dsp:nvSpPr>
        <dsp:cNvPr id="0" name=""/>
        <dsp:cNvSpPr/>
      </dsp:nvSpPr>
      <dsp:spPr>
        <a:xfrm>
          <a:off x="5381375" y="2005230"/>
          <a:ext cx="1527185" cy="65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PT Astra Sans" pitchFamily="34" charset="-52"/>
              <a:ea typeface="PT Astra Sans" pitchFamily="34" charset="-52"/>
            </a:rPr>
            <a:t>Волонтеры медики</a:t>
          </a:r>
          <a:endParaRPr lang="ru-RU" sz="1400" kern="1200">
            <a:latin typeface="PT Astra Sans" pitchFamily="34" charset="-52"/>
            <a:ea typeface="PT Astra Sans" pitchFamily="34" charset="-52"/>
          </a:endParaRPr>
        </a:p>
      </dsp:txBody>
      <dsp:txXfrm>
        <a:off x="5400532" y="2024387"/>
        <a:ext cx="1488871" cy="615771"/>
      </dsp:txXfrm>
    </dsp:sp>
    <dsp:sp modelId="{BE9D05C2-2569-4671-9E46-1DAAAEC7BB1E}">
      <dsp:nvSpPr>
        <dsp:cNvPr id="0" name=""/>
        <dsp:cNvSpPr/>
      </dsp:nvSpPr>
      <dsp:spPr>
        <a:xfrm>
          <a:off x="5534093" y="2659315"/>
          <a:ext cx="152718" cy="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64"/>
              </a:lnTo>
              <a:lnTo>
                <a:pt x="152718" y="49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ED7D7-8A2E-4AC5-B4DE-5ED5D2A8DE59}">
      <dsp:nvSpPr>
        <dsp:cNvPr id="0" name=""/>
        <dsp:cNvSpPr/>
      </dsp:nvSpPr>
      <dsp:spPr>
        <a:xfrm>
          <a:off x="5686812" y="2822837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12 тренингов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5705969" y="2841994"/>
        <a:ext cx="1008223" cy="615771"/>
      </dsp:txXfrm>
    </dsp:sp>
    <dsp:sp modelId="{1FB37A0E-A58F-42B1-988F-5E5138469649}">
      <dsp:nvSpPr>
        <dsp:cNvPr id="0" name=""/>
        <dsp:cNvSpPr/>
      </dsp:nvSpPr>
      <dsp:spPr>
        <a:xfrm>
          <a:off x="5534093" y="2659315"/>
          <a:ext cx="152718" cy="130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171"/>
              </a:lnTo>
              <a:lnTo>
                <a:pt x="152718" y="1308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5000F-BB3E-4A4D-902D-3302C5BB9981}">
      <dsp:nvSpPr>
        <dsp:cNvPr id="0" name=""/>
        <dsp:cNvSpPr/>
      </dsp:nvSpPr>
      <dsp:spPr>
        <a:xfrm>
          <a:off x="5686812" y="3640444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11 лекций в СОШ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5705969" y="3659601"/>
        <a:ext cx="1008223" cy="615771"/>
      </dsp:txXfrm>
    </dsp:sp>
    <dsp:sp modelId="{0F0604C3-7C91-4B01-B380-B95DC388E8C6}">
      <dsp:nvSpPr>
        <dsp:cNvPr id="0" name=""/>
        <dsp:cNvSpPr/>
      </dsp:nvSpPr>
      <dsp:spPr>
        <a:xfrm>
          <a:off x="5534093" y="2659315"/>
          <a:ext cx="152718" cy="212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778"/>
              </a:lnTo>
              <a:lnTo>
                <a:pt x="152718" y="212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9213F-2664-4134-97EA-6522AC5226A6}">
      <dsp:nvSpPr>
        <dsp:cNvPr id="0" name=""/>
        <dsp:cNvSpPr/>
      </dsp:nvSpPr>
      <dsp:spPr>
        <a:xfrm>
          <a:off x="5686812" y="4458051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13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практических занятия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5705969" y="4477208"/>
        <a:ext cx="1008223" cy="615771"/>
      </dsp:txXfrm>
    </dsp:sp>
    <dsp:sp modelId="{54B5D2AE-E7E1-484C-9011-E6D0D47A77C0}">
      <dsp:nvSpPr>
        <dsp:cNvPr id="0" name=""/>
        <dsp:cNvSpPr/>
      </dsp:nvSpPr>
      <dsp:spPr>
        <a:xfrm>
          <a:off x="7235603" y="2005230"/>
          <a:ext cx="1308171" cy="65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PT Astra Sans" pitchFamily="34" charset="-52"/>
              <a:ea typeface="PT Astra Sans" pitchFamily="34" charset="-52"/>
            </a:rPr>
            <a:t>Работа с СОШ</a:t>
          </a:r>
          <a:endParaRPr lang="ru-RU" sz="14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7254760" y="2024387"/>
        <a:ext cx="1269857" cy="615771"/>
      </dsp:txXfrm>
    </dsp:sp>
    <dsp:sp modelId="{66CFDC54-05C3-4611-91E9-85306AF7991D}">
      <dsp:nvSpPr>
        <dsp:cNvPr id="0" name=""/>
        <dsp:cNvSpPr/>
      </dsp:nvSpPr>
      <dsp:spPr>
        <a:xfrm>
          <a:off x="7366420" y="2659315"/>
          <a:ext cx="130817" cy="62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465"/>
              </a:lnTo>
              <a:lnTo>
                <a:pt x="130817" y="620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B8B68-8FD0-4CC3-9E04-09A2F666BAC1}">
      <dsp:nvSpPr>
        <dsp:cNvPr id="0" name=""/>
        <dsp:cNvSpPr/>
      </dsp:nvSpPr>
      <dsp:spPr>
        <a:xfrm>
          <a:off x="7497237" y="2822837"/>
          <a:ext cx="1046537" cy="913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50 семинаров для работников СОШ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7524004" y="2849604"/>
        <a:ext cx="993003" cy="860354"/>
      </dsp:txXfrm>
    </dsp:sp>
    <dsp:sp modelId="{409EA348-57D6-4FD6-945F-DFF6DF3520EE}">
      <dsp:nvSpPr>
        <dsp:cNvPr id="0" name=""/>
        <dsp:cNvSpPr/>
      </dsp:nvSpPr>
      <dsp:spPr>
        <a:xfrm>
          <a:off x="8870817" y="2005230"/>
          <a:ext cx="1559300" cy="2034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PT Astra Sans" pitchFamily="34" charset="-52"/>
              <a:ea typeface="PT Astra Sans" pitchFamily="34" charset="-52"/>
            </a:rPr>
            <a:t>Конференции для специалистов системы профилактики</a:t>
          </a:r>
          <a:endParaRPr lang="ru-RU" sz="14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8916487" y="2050900"/>
        <a:ext cx="1467960" cy="1943598"/>
      </dsp:txXfrm>
    </dsp:sp>
    <dsp:sp modelId="{AD59AF85-4666-4672-B6F2-610EFE8C667D}">
      <dsp:nvSpPr>
        <dsp:cNvPr id="0" name=""/>
        <dsp:cNvSpPr/>
      </dsp:nvSpPr>
      <dsp:spPr>
        <a:xfrm>
          <a:off x="9026747" y="4040168"/>
          <a:ext cx="155930" cy="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64"/>
              </a:lnTo>
              <a:lnTo>
                <a:pt x="155930" y="49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1CD3A-F4CB-4177-BB66-E94DA0F330D6}">
      <dsp:nvSpPr>
        <dsp:cNvPr id="0" name=""/>
        <dsp:cNvSpPr/>
      </dsp:nvSpPr>
      <dsp:spPr>
        <a:xfrm>
          <a:off x="9182677" y="4203690"/>
          <a:ext cx="1314680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12 конференций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9201834" y="4222847"/>
        <a:ext cx="1276366" cy="615771"/>
      </dsp:txXfrm>
    </dsp:sp>
    <dsp:sp modelId="{FDEACF34-7FE4-4B4F-8245-55BD4C1B2815}">
      <dsp:nvSpPr>
        <dsp:cNvPr id="0" name=""/>
        <dsp:cNvSpPr/>
      </dsp:nvSpPr>
      <dsp:spPr>
        <a:xfrm>
          <a:off x="10757161" y="2005230"/>
          <a:ext cx="1308171" cy="65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PT Astra Sans" pitchFamily="34" charset="-52"/>
              <a:ea typeface="PT Astra Sans" pitchFamily="34" charset="-52"/>
            </a:rPr>
            <a:t>Работа со СМИ</a:t>
          </a:r>
          <a:endParaRPr lang="ru-RU" sz="1400" kern="1200">
            <a:latin typeface="PT Astra Sans" pitchFamily="34" charset="-52"/>
            <a:ea typeface="PT Astra Sans" pitchFamily="34" charset="-52"/>
          </a:endParaRPr>
        </a:p>
      </dsp:txBody>
      <dsp:txXfrm>
        <a:off x="10776318" y="2024387"/>
        <a:ext cx="1269857" cy="615771"/>
      </dsp:txXfrm>
    </dsp:sp>
    <dsp:sp modelId="{710261D3-311D-4B16-B290-330A2D2A7CE1}">
      <dsp:nvSpPr>
        <dsp:cNvPr id="0" name=""/>
        <dsp:cNvSpPr/>
      </dsp:nvSpPr>
      <dsp:spPr>
        <a:xfrm>
          <a:off x="10887978" y="2659315"/>
          <a:ext cx="130817" cy="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64"/>
              </a:lnTo>
              <a:lnTo>
                <a:pt x="130817" y="49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3D114-1F1F-4FFF-A7AC-1D621DF87F63}">
      <dsp:nvSpPr>
        <dsp:cNvPr id="0" name=""/>
        <dsp:cNvSpPr/>
      </dsp:nvSpPr>
      <dsp:spPr>
        <a:xfrm>
          <a:off x="11018795" y="2822837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291 интервью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11037952" y="2841994"/>
        <a:ext cx="1008223" cy="615771"/>
      </dsp:txXfrm>
    </dsp:sp>
    <dsp:sp modelId="{7CEAE0D6-FC7D-4D52-8D6E-4B33E82B25D8}">
      <dsp:nvSpPr>
        <dsp:cNvPr id="0" name=""/>
        <dsp:cNvSpPr/>
      </dsp:nvSpPr>
      <dsp:spPr>
        <a:xfrm>
          <a:off x="10887978" y="2659315"/>
          <a:ext cx="130817" cy="130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171"/>
              </a:lnTo>
              <a:lnTo>
                <a:pt x="130817" y="1308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C306C-5DBB-47DF-96F2-D7B02AB89BC2}">
      <dsp:nvSpPr>
        <dsp:cNvPr id="0" name=""/>
        <dsp:cNvSpPr/>
      </dsp:nvSpPr>
      <dsp:spPr>
        <a:xfrm>
          <a:off x="11018795" y="3640444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165 радио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11037952" y="3659601"/>
        <a:ext cx="1008223" cy="615771"/>
      </dsp:txXfrm>
    </dsp:sp>
    <dsp:sp modelId="{73D1750E-B614-4AEC-8254-721F752447E3}">
      <dsp:nvSpPr>
        <dsp:cNvPr id="0" name=""/>
        <dsp:cNvSpPr/>
      </dsp:nvSpPr>
      <dsp:spPr>
        <a:xfrm>
          <a:off x="10887978" y="2659315"/>
          <a:ext cx="130817" cy="212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778"/>
              </a:lnTo>
              <a:lnTo>
                <a:pt x="130817" y="212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D0342-C753-4512-84C2-C6B8CC919A57}">
      <dsp:nvSpPr>
        <dsp:cNvPr id="0" name=""/>
        <dsp:cNvSpPr/>
      </dsp:nvSpPr>
      <dsp:spPr>
        <a:xfrm>
          <a:off x="11018795" y="4458051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55 в печатных изданиях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11037952" y="4477208"/>
        <a:ext cx="1008223" cy="615771"/>
      </dsp:txXfrm>
    </dsp:sp>
    <dsp:sp modelId="{704E2E53-AD42-478F-A05C-9E70EA6A8DEF}">
      <dsp:nvSpPr>
        <dsp:cNvPr id="0" name=""/>
        <dsp:cNvSpPr/>
      </dsp:nvSpPr>
      <dsp:spPr>
        <a:xfrm>
          <a:off x="10887978" y="2659315"/>
          <a:ext cx="130817" cy="294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385"/>
              </a:lnTo>
              <a:lnTo>
                <a:pt x="130817" y="294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2497B-DFFD-4F4E-91A5-3852F311569F}">
      <dsp:nvSpPr>
        <dsp:cNvPr id="0" name=""/>
        <dsp:cNvSpPr/>
      </dsp:nvSpPr>
      <dsp:spPr>
        <a:xfrm>
          <a:off x="11018795" y="5275658"/>
          <a:ext cx="1046537" cy="65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PT Astra Sans" pitchFamily="34" charset="-52"/>
              <a:ea typeface="PT Astra Sans" pitchFamily="34" charset="-52"/>
            </a:rPr>
            <a:t>970 статьи на сайте</a:t>
          </a:r>
          <a:endParaRPr lang="ru-RU" sz="11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11037952" y="5294815"/>
        <a:ext cx="1008223" cy="615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2FFE-9689-49AB-8FF2-DC601AF49182}">
      <dsp:nvSpPr>
        <dsp:cNvPr id="0" name=""/>
        <dsp:cNvSpPr/>
      </dsp:nvSpPr>
      <dsp:spPr>
        <a:xfrm>
          <a:off x="2325" y="0"/>
          <a:ext cx="2268133" cy="4371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ГБУЗ ЯНАО «Новоуренгойский </a:t>
          </a:r>
          <a:r>
            <a:rPr lang="ru-RU" sz="1600" kern="1200" dirty="0" smtClean="0"/>
            <a:t>ПНД» </a:t>
          </a:r>
          <a:endParaRPr lang="ru-RU" sz="1600" kern="1200" dirty="0"/>
        </a:p>
      </dsp:txBody>
      <dsp:txXfrm>
        <a:off x="68756" y="66431"/>
        <a:ext cx="2135271" cy="4239114"/>
      </dsp:txXfrm>
    </dsp:sp>
    <dsp:sp modelId="{C704E769-7A36-480B-BBE4-D5E276DAB7C1}">
      <dsp:nvSpPr>
        <dsp:cNvPr id="0" name=""/>
        <dsp:cNvSpPr/>
      </dsp:nvSpPr>
      <dsp:spPr>
        <a:xfrm>
          <a:off x="2651505" y="0"/>
          <a:ext cx="2268133" cy="4371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Департаментом образования Администрации города Новый Уренгой  </a:t>
          </a:r>
          <a:endParaRPr lang="ru-RU" sz="1600" kern="1200" dirty="0"/>
        </a:p>
      </dsp:txBody>
      <dsp:txXfrm>
        <a:off x="2717936" y="66431"/>
        <a:ext cx="2135271" cy="4239114"/>
      </dsp:txXfrm>
    </dsp:sp>
    <dsp:sp modelId="{1046BCD1-F128-424C-B83D-E3E8BB338460}">
      <dsp:nvSpPr>
        <dsp:cNvPr id="0" name=""/>
        <dsp:cNvSpPr/>
      </dsp:nvSpPr>
      <dsp:spPr>
        <a:xfrm>
          <a:off x="5300685" y="0"/>
          <a:ext cx="2268133" cy="4371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ГБУ ЯНАО «Центр социальной помощи семье и детям «Садко»  </a:t>
          </a:r>
          <a:endParaRPr lang="ru-RU" sz="1600" kern="1200" dirty="0"/>
        </a:p>
      </dsp:txBody>
      <dsp:txXfrm>
        <a:off x="5367116" y="66431"/>
        <a:ext cx="2135271" cy="4239114"/>
      </dsp:txXfrm>
    </dsp:sp>
    <dsp:sp modelId="{F13489E0-EEDD-40CC-A7B3-1DD0BFC6E7E6}">
      <dsp:nvSpPr>
        <dsp:cNvPr id="0" name=""/>
        <dsp:cNvSpPr/>
      </dsp:nvSpPr>
      <dsp:spPr>
        <a:xfrm>
          <a:off x="7949865" y="0"/>
          <a:ext cx="2268133" cy="4371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Комиссией по делам несовершеннолетних Администрации города Новый Уренгой</a:t>
          </a:r>
          <a:endParaRPr lang="ru-RU" sz="1600" kern="1200" dirty="0"/>
        </a:p>
      </dsp:txBody>
      <dsp:txXfrm>
        <a:off x="8016296" y="66431"/>
        <a:ext cx="2135271" cy="423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D0FA6-1619-4ABC-945D-3D53AA3851E7}" type="datetime1">
              <a:rPr lang="ru-RU" smtClean="0"/>
              <a:t>25.04.2023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2CAB-DA7B-4EDE-B03E-D2DBD907657B}" type="datetime1">
              <a:rPr lang="ru-RU" smtClean="0"/>
              <a:pPr/>
              <a:t>25.04.2023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3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8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5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6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1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6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8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xmlns="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A3A6A947-0862-488B-B8F2-51F131CFA617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B7A0D165-55F7-43F4-A1A8-CAA3BE2BEE74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CC9795AB-410F-48CA-9846-ADEC74C363B3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ец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FD3E9A9-6302-1602-21CE-4CC411A4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1A-9F82-480D-A103-F2B43D76B67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141B58-99C7-9463-880B-45FC3109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70C4937-55F2-12B8-DAE0-B67E9481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3EF6-C936-450D-AB63-C9A1D98B8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CC842A94-5BE6-4E10-8F46-516D074140A4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4CF10B64-4894-4FFB-BDE7-65B80B76E8E3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>
            <a:extLst>
              <a:ext uri="{FF2B5EF4-FFF2-40B4-BE49-F238E27FC236}">
                <a16:creationId xmlns:a16="http://schemas.microsoft.com/office/drawing/2014/main" xmlns="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A622BEB-CCB4-472D-B609-F635858DEB35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94BDF86-EBB6-4ADC-A9ED-CAB5C9EB0915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F854085F-E0D9-42B4-8B4A-5D9D10CCBC54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ECADA73-BD12-4162-9517-72763EDBEE86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xmlns="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xmlns="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xmlns="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xmlns="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3" name="Рисунок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Рисунок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8" name="Текст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9" name="Рисунок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0" name="Текст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3" name="Текст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4" name="Текст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Рисунок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6" name="Текст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9" name="Текст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51" name="Рисунок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2" name="Текст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3" name="Текст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00567EE6-F454-4EB6-B4FA-2D2EA2079CE5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E28107DB-A728-4EA7-8791-A75B3D59127C}" type="datetime1">
              <a:rPr lang="ru-RU" noProof="0" smtClean="0"/>
              <a:t>25.04.2023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10" y="1400175"/>
            <a:ext cx="8349239" cy="2597002"/>
          </a:xfrm>
        </p:spPr>
        <p:txBody>
          <a:bodyPr rtlCol="0"/>
          <a:lstStyle/>
          <a:p>
            <a: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T Astra Sans" pitchFamily="34" charset="-52"/>
                <a:cs typeface="Calibri" pitchFamily="34" charset="0"/>
              </a:rPr>
              <a:t>Организация суицидологической службы</a:t>
            </a:r>
            <a:b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T Astra Sans" pitchFamily="34" charset="-52"/>
                <a:cs typeface="Calibri" pitchFamily="34" charset="0"/>
              </a:rPr>
            </a:br>
            <a: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T Astra Sans" pitchFamily="34" charset="-52"/>
                <a:cs typeface="Calibri" pitchFamily="34" charset="0"/>
              </a:rPr>
              <a:t>Ямало-Ненецкого автономного округа в структуре</a:t>
            </a:r>
            <a:b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T Astra Sans" pitchFamily="34" charset="-52"/>
                <a:cs typeface="Calibri" pitchFamily="34" charset="0"/>
              </a:rPr>
            </a:br>
            <a: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T Astra Sans" pitchFamily="34" charset="-52"/>
                <a:cs typeface="Calibri" pitchFamily="34" charset="0"/>
              </a:rPr>
              <a:t>ГБУЗ ЯНАО «Новоуренгойский ПНД»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355" y="5172767"/>
            <a:ext cx="5170945" cy="1145801"/>
          </a:xfrm>
        </p:spPr>
        <p:txBody>
          <a:bodyPr rtlCol="0"/>
          <a:lstStyle/>
          <a:p>
            <a:pPr rt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Главный врач ГБУЗ ЯНАО «Новоуренгойский ПНД»</a:t>
            </a:r>
          </a:p>
          <a:p>
            <a:pPr rt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врач-психиатр, врач-психиатр-нарколог</a:t>
            </a:r>
          </a:p>
          <a:p>
            <a:pPr rt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Кривогузов Василий Николаевич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5" y="5090535"/>
            <a:ext cx="1310266" cy="13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98" y="73872"/>
            <a:ext cx="10458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Организационная работа</a:t>
            </a:r>
            <a:endParaRPr lang="ru-RU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8249" y="797117"/>
            <a:ext cx="9963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Постановление </a:t>
            </a:r>
            <a:r>
              <a:rPr lang="ru-RU" i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КДНиЗП</a:t>
            </a:r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ЯНАО </a:t>
            </a:r>
            <a:r>
              <a:rPr lang="ru-RU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от 22.12.2021 года № </a:t>
            </a:r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89-02/15-02/23</a:t>
            </a:r>
            <a:endParaRPr lang="ru-RU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Приказ ДЗ ЯНАО </a:t>
            </a:r>
            <a:r>
              <a:rPr lang="ru-RU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от 6 декабря 2021 года № 1182-о «О совершенствовании работы по профилактике и лечению лиц, совершивших суицидальную попытку»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5682331"/>
              </p:ext>
            </p:extLst>
          </p:nvPr>
        </p:nvGraphicFramePr>
        <p:xfrm>
          <a:off x="409576" y="1837462"/>
          <a:ext cx="12220574" cy="367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-56764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Основные участники программы по предупреждению суицидов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в </a:t>
            </a:r>
            <a:r>
              <a:rPr lang="ru-RU" sz="3200" b="1" dirty="0">
                <a:solidFill>
                  <a:schemeClr val="tx2"/>
                </a:solidFill>
              </a:rPr>
              <a:t>ЯНАО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9513" y="23667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01913" y="25191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" y="117091"/>
            <a:ext cx="748290" cy="748290"/>
          </a:xfrm>
          <a:prstGeom prst="rect">
            <a:avLst/>
          </a:prstGeom>
        </p:spPr>
      </p:pic>
      <p:sp>
        <p:nvSpPr>
          <p:cNvPr id="4" name="Выноска со стрелкой вверх 3"/>
          <p:cNvSpPr/>
          <p:nvPr/>
        </p:nvSpPr>
        <p:spPr>
          <a:xfrm>
            <a:off x="5289206" y="5376470"/>
            <a:ext cx="1669218" cy="141525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Религиозные организации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5289206" y="3934447"/>
            <a:ext cx="1669218" cy="141525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Социальные службы занятости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>
            <a:off x="5023597" y="2519189"/>
            <a:ext cx="2200434" cy="141525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Общемедицинские учреждения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Выноска со стрелкой вверх 34"/>
          <p:cNvSpPr/>
          <p:nvPr/>
        </p:nvSpPr>
        <p:spPr>
          <a:xfrm>
            <a:off x="1314023" y="3961212"/>
            <a:ext cx="1669218" cy="141525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Органы внутренних дел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Выноска со стрелкой вверх 35"/>
          <p:cNvSpPr/>
          <p:nvPr/>
        </p:nvSpPr>
        <p:spPr>
          <a:xfrm>
            <a:off x="1314023" y="2519189"/>
            <a:ext cx="1669218" cy="141525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СМИ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(электронные и печатные)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Выноска со стрелкой вверх 36"/>
          <p:cNvSpPr/>
          <p:nvPr/>
        </p:nvSpPr>
        <p:spPr>
          <a:xfrm>
            <a:off x="8797708" y="2528714"/>
            <a:ext cx="2135900" cy="1776586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Образовательные учреждения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(педагоги, школьные психологи, школьные врачи)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Выноска со стрелкой вверх 37"/>
          <p:cNvSpPr/>
          <p:nvPr/>
        </p:nvSpPr>
        <p:spPr>
          <a:xfrm>
            <a:off x="8941293" y="4305300"/>
            <a:ext cx="1848730" cy="141525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Общественные организации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Выноска со стрелкой вверх 42"/>
          <p:cNvSpPr/>
          <p:nvPr/>
        </p:nvSpPr>
        <p:spPr>
          <a:xfrm>
            <a:off x="1314023" y="1512896"/>
            <a:ext cx="9619585" cy="1006293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Психиатрическая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суицидологическая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служба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8632" y="948805"/>
            <a:ext cx="7634039" cy="564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Региональные и муниципальные органы власти и управления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6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113729"/>
            <a:ext cx="1194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solidFill>
                  <a:schemeClr val="bg1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Полученный результат</a:t>
            </a:r>
            <a:endParaRPr lang="ru-RU" sz="4000" b="1" spc="300" dirty="0">
              <a:solidFill>
                <a:schemeClr val="bg1"/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87015"/>
            <a:ext cx="9210676" cy="60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6545" y="-47373"/>
            <a:ext cx="9812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Анализ совершенных суицидальных 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попыток,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в том числе завершенных, на территории 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ЯНАО</a:t>
            </a:r>
            <a:endParaRPr lang="ru-RU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04394387"/>
              </p:ext>
            </p:extLst>
          </p:nvPr>
        </p:nvGraphicFramePr>
        <p:xfrm>
          <a:off x="314325" y="2477988"/>
          <a:ext cx="11640570" cy="413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4425" y="1157956"/>
            <a:ext cx="9391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Число суицидальных попыток сократилось на 14%, а экономия бюджетных средств на лечение </a:t>
            </a:r>
            <a:r>
              <a:rPr lang="ru-RU" i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суицидентов</a:t>
            </a:r>
            <a:r>
              <a:rPr lang="ru-RU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в условиях круглосуточного стационара составила 35 384 998,60 руб., что свидетельствует об эффективности работы </a:t>
            </a:r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Центра </a:t>
            </a:r>
            <a:endParaRPr lang="ru-RU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309778"/>
            <a:ext cx="10020300" cy="631803"/>
          </a:xfrm>
        </p:spPr>
        <p:txBody>
          <a:bodyPr rtlCol="0"/>
          <a:lstStyle/>
          <a:p>
            <a:r>
              <a:rPr lang="ru-RU" sz="3200" dirty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Динамика показателя смертности от суицидов трудоспособного возраста на 100 тыс. нас.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1115960"/>
              </p:ext>
            </p:extLst>
          </p:nvPr>
        </p:nvGraphicFramePr>
        <p:xfrm>
          <a:off x="156585" y="1724025"/>
          <a:ext cx="11369823" cy="19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93393"/>
              </p:ext>
            </p:extLst>
          </p:nvPr>
        </p:nvGraphicFramePr>
        <p:xfrm>
          <a:off x="2190748" y="3857624"/>
          <a:ext cx="9153526" cy="2057402"/>
        </p:xfrm>
        <a:graphic>
          <a:graphicData uri="http://schemas.openxmlformats.org/drawingml/2006/table">
            <a:tbl>
              <a:tblPr firstRow="1" firstCol="1" bandCol="1">
                <a:tableStyleId>{5FD0F851-EC5A-4D38-B0AD-8093EC10F338}</a:tableStyleId>
              </a:tblPr>
              <a:tblGrid>
                <a:gridCol w="3897438"/>
                <a:gridCol w="859308"/>
                <a:gridCol w="1099195"/>
                <a:gridCol w="1099195"/>
                <a:gridCol w="1099195"/>
                <a:gridCol w="1099195"/>
              </a:tblGrid>
              <a:tr h="661010">
                <a:tc>
                  <a:txBody>
                    <a:bodyPr/>
                    <a:lstStyle/>
                    <a:p>
                      <a:pPr marL="36000"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773" marR="10773" marT="808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2022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819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Динамика прироста / </a:t>
                      </a:r>
                      <a:r>
                        <a:rPr lang="ru-RU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убыли (</a:t>
                      </a:r>
                      <a:r>
                        <a:rPr lang="ru-RU" sz="16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абс.число</a:t>
                      </a:r>
                      <a:r>
                        <a:rPr lang="ru-RU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1600" b="1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6000"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773" marR="10773" marT="808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-7,0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-25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-6</a:t>
                      </a:r>
                      <a:endParaRPr lang="ru-RU" sz="11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</a:tr>
              <a:tr h="69819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Абсолютное число умерших</a:t>
                      </a:r>
                    </a:p>
                    <a:p>
                      <a:pPr marL="36000"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773" marR="10773" marT="8083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L="12698" marR="12698" marT="9527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988" y="371096"/>
            <a:ext cx="7732712" cy="53181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Обращения 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службу «Телефон доверия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972921"/>
              </p:ext>
            </p:extLst>
          </p:nvPr>
        </p:nvGraphicFramePr>
        <p:xfrm>
          <a:off x="390525" y="1471041"/>
          <a:ext cx="11055019" cy="19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Z:\КАРТИНКИ\пинг\логотип пн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7" y="188255"/>
            <a:ext cx="871983" cy="8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>
            <a:stCxn id="15" idx="4"/>
          </p:cNvCxnSpPr>
          <p:nvPr/>
        </p:nvCxnSpPr>
        <p:spPr>
          <a:xfrm flipH="1">
            <a:off x="7181850" y="2128837"/>
            <a:ext cx="439745" cy="60483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ая выноска 14"/>
          <p:cNvSpPr/>
          <p:nvPr/>
        </p:nvSpPr>
        <p:spPr>
          <a:xfrm>
            <a:off x="6943725" y="1228724"/>
            <a:ext cx="2324099" cy="800100"/>
          </a:xfrm>
          <a:prstGeom prst="wedge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Организация работы телефона доверия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8-800-200-71-86</a:t>
            </a:r>
            <a:endParaRPr lang="ru-RU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83" y="3550326"/>
            <a:ext cx="7160078" cy="2776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00" y="3671317"/>
            <a:ext cx="3449600" cy="17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8817697"/>
              </p:ext>
            </p:extLst>
          </p:nvPr>
        </p:nvGraphicFramePr>
        <p:xfrm>
          <a:off x="0" y="114300"/>
          <a:ext cx="12068175" cy="793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66849" y="14566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PT Astra Sans" pitchFamily="34" charset="-52"/>
                <a:ea typeface="PT Astra Sans" pitchFamily="34" charset="-52"/>
              </a:rPr>
              <a:t>Профилактическая работа</a:t>
            </a:r>
            <a:endParaRPr lang="ru-RU" sz="3200" b="1" dirty="0">
              <a:solidFill>
                <a:schemeClr val="tx2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6849" y="791991"/>
            <a:ext cx="1023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/>
                </a:solidFill>
              </a:rPr>
              <a:t>Основные направления профилактики суицидального </a:t>
            </a:r>
            <a:r>
              <a:rPr lang="ru-RU" i="1" dirty="0" smtClean="0">
                <a:solidFill>
                  <a:schemeClr val="accent1"/>
                </a:solidFill>
              </a:rPr>
              <a:t>поведения в ЯНАО </a:t>
            </a:r>
          </a:p>
          <a:p>
            <a:r>
              <a:rPr lang="ru-RU" i="1" dirty="0" smtClean="0">
                <a:solidFill>
                  <a:schemeClr val="accent1"/>
                </a:solidFill>
              </a:rPr>
              <a:t>2018-2022 гг.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8" y="1514474"/>
            <a:ext cx="619125" cy="619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03" y="1514473"/>
            <a:ext cx="619125" cy="6191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6" y="1514474"/>
            <a:ext cx="619125" cy="619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77" y="1514474"/>
            <a:ext cx="619125" cy="6191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48" y="1514472"/>
            <a:ext cx="619125" cy="6191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68" y="1514470"/>
            <a:ext cx="619125" cy="6191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128" y="1514474"/>
            <a:ext cx="619125" cy="619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473345"/>
            <a:ext cx="9609827" cy="523797"/>
          </a:xfrm>
        </p:spPr>
        <p:txBody>
          <a:bodyPr rtlCol="0"/>
          <a:lstStyle/>
          <a:p>
            <a:r>
              <a:rPr lang="ru-RU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Пилотный проект в г. Новый Уренгой на основании Соглашения от 09.02.2022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49" y="997142"/>
            <a:ext cx="9572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accent1"/>
                </a:solidFill>
              </a:rPr>
              <a:t>о </a:t>
            </a:r>
            <a:r>
              <a:rPr lang="ru-RU" sz="1600" i="1" dirty="0">
                <a:solidFill>
                  <a:schemeClr val="accent1"/>
                </a:solidFill>
              </a:rPr>
              <a:t>совместной деятельности и партнерстве по реализации мероприятий, направленных на организацию межведомственного обмена информацией и взаимодействия субъектов системы профилактики по всем выявленным фактам суицидального поведения несовершеннолетних, организован межведомственный обмен информацией и введение индивидуальной суицидологической </a:t>
            </a:r>
            <a:r>
              <a:rPr lang="ru-RU" sz="1600" i="1" dirty="0" smtClean="0">
                <a:solidFill>
                  <a:schemeClr val="accent1"/>
                </a:solidFill>
              </a:rPr>
              <a:t>карты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12166377"/>
              </p:ext>
            </p:extLst>
          </p:nvPr>
        </p:nvGraphicFramePr>
        <p:xfrm>
          <a:off x="895350" y="2390775"/>
          <a:ext cx="10220325" cy="43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32" y="2688840"/>
            <a:ext cx="1292609" cy="1292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5" y="2533650"/>
            <a:ext cx="1371600" cy="137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22" y="2724847"/>
            <a:ext cx="1648677" cy="989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2457450"/>
            <a:ext cx="18097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894" y="0"/>
            <a:ext cx="6220278" cy="1776413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accent4"/>
                </a:solidFill>
                <a:latin typeface="PT Astra Sans" pitchFamily="34" charset="-52"/>
                <a:ea typeface="PT Astra Sans" pitchFamily="34" charset="-52"/>
              </a:rPr>
              <a:t>Спасибо</a:t>
            </a:r>
            <a:br>
              <a:rPr lang="ru-RU" dirty="0" smtClean="0">
                <a:solidFill>
                  <a:schemeClr val="accent4"/>
                </a:solidFill>
                <a:latin typeface="PT Astra Sans" pitchFamily="34" charset="-52"/>
                <a:ea typeface="PT Astra Sans" pitchFamily="34" charset="-52"/>
              </a:rPr>
            </a:br>
            <a:r>
              <a:rPr lang="ru-RU" dirty="0" smtClean="0">
                <a:solidFill>
                  <a:schemeClr val="accent4"/>
                </a:solidFill>
                <a:latin typeface="PT Astra Sans" pitchFamily="34" charset="-52"/>
                <a:ea typeface="PT Astra Sans" pitchFamily="34" charset="-52"/>
              </a:rPr>
              <a:t>за внимание!</a:t>
            </a:r>
            <a:endParaRPr lang="ru-RU" dirty="0">
              <a:solidFill>
                <a:schemeClr val="accent4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59" y="1907791"/>
            <a:ext cx="1855980" cy="1855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423"/>
            <a:ext cx="8267700" cy="167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6437" y="4189216"/>
            <a:ext cx="4314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ГБУЗ ЯНАО «Новоуренгойский ПНД»</a:t>
            </a:r>
            <a:endParaRPr lang="en-US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629300, </a:t>
            </a:r>
            <a:r>
              <a:rPr lang="ru-RU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ул. </a:t>
            </a:r>
            <a:r>
              <a:rPr lang="ru-RU" sz="14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Ямальская</a:t>
            </a:r>
            <a:r>
              <a:rPr lang="ru-RU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д. </a:t>
            </a:r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38</a:t>
            </a:r>
            <a:r>
              <a:rPr lang="ru-RU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г. Новый Уренгой, </a:t>
            </a:r>
            <a:r>
              <a:rPr lang="ru-RU" sz="1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ЯНАО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Телефон: 8 (3494) 93-97-47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E-mail</a:t>
            </a:r>
            <a:r>
              <a:rPr lang="ru-RU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info@nur-pnd.yamalmed.ru</a:t>
            </a:r>
            <a:endParaRPr lang="ru-RU" sz="1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4875" y="701866"/>
            <a:ext cx="9437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По данным экспертов ВОЗ в развитых странах: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Суицид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, как причина смерти, занимает одно из первых мест наряду с сердечно-сосудистыми заболеваниями, онкологическими болезнями и несчастными случаями в результате ДТП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Максимум суицидов в населении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приходится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на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трудоспособный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возраст</a:t>
            </a:r>
          </a:p>
          <a:p>
            <a:pPr algn="just"/>
            <a:endParaRPr lang="ru-RU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5795" y="117091"/>
            <a:ext cx="6622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Актуальность проблемы суицидов</a:t>
            </a:r>
            <a:endParaRPr lang="ru-RU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37884744"/>
              </p:ext>
            </p:extLst>
          </p:nvPr>
        </p:nvGraphicFramePr>
        <p:xfrm>
          <a:off x="1372777" y="3371850"/>
          <a:ext cx="10066747" cy="240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75684" y="2684792"/>
            <a:ext cx="6300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anose="020B0604030504040204" pitchFamily="34" charset="0"/>
                <a:cs typeface="Calibri" pitchFamily="34" charset="0"/>
              </a:rPr>
              <a:t>Частота суицидов в РФ (на 100 тыс. населения)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7"/>
            <a:ext cx="12192000" cy="659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925" y="3271597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ЯНАО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28636"/>
            <a:ext cx="884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Распространенность </a:t>
            </a: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суицидов в регионах РФ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2015 </a:t>
            </a: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год на </a:t>
            </a:r>
            <a:r>
              <a:rPr lang="ru-RU" sz="1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100 тыс. населения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5010150" y="2162175"/>
            <a:ext cx="914400" cy="532452"/>
          </a:xfrm>
          <a:prstGeom prst="wedgeRoundRectCallout">
            <a:avLst>
              <a:gd name="adj1" fmla="val -39394"/>
              <a:gd name="adj2" fmla="val 16527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14,9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0599" y="192940"/>
            <a:ext cx="10572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Показатели распространенности </a:t>
            </a:r>
            <a:r>
              <a:rPr lang="ru-RU" altLang="ru-RU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суицидов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987390"/>
            <a:ext cx="3838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2015-2016гг. на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100 000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населения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101400"/>
              </p:ext>
            </p:extLst>
          </p:nvPr>
        </p:nvGraphicFramePr>
        <p:xfrm>
          <a:off x="400050" y="2287588"/>
          <a:ext cx="10480675" cy="457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599" y="774380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1600" i="1" dirty="0">
                <a:solidFill>
                  <a:schemeClr val="accent1"/>
                </a:solidFill>
                <a:latin typeface="Calibri" pitchFamily="34" charset="0"/>
                <a:ea typeface="PT Astra Serif" pitchFamily="18" charset="-52"/>
                <a:cs typeface="Calibri" pitchFamily="34" charset="0"/>
              </a:rPr>
              <a:t>Специфика </a:t>
            </a:r>
            <a:r>
              <a:rPr lang="ru-RU" sz="1600" i="1" dirty="0" smtClean="0">
                <a:solidFill>
                  <a:schemeClr val="accent1"/>
                </a:solidFill>
                <a:latin typeface="Calibri" pitchFamily="34" charset="0"/>
                <a:ea typeface="PT Astra Serif" pitchFamily="18" charset="-52"/>
                <a:cs typeface="Calibri" pitchFamily="34" charset="0"/>
              </a:rPr>
              <a:t>Ямало-Ненецкого округа</a:t>
            </a:r>
            <a:r>
              <a:rPr lang="ru-RU" sz="1600" i="1" dirty="0">
                <a:solidFill>
                  <a:schemeClr val="accent1"/>
                </a:solidFill>
                <a:latin typeface="Calibri" pitchFamily="34" charset="0"/>
                <a:ea typeface="PT Astra Serif" pitchFamily="18" charset="-52"/>
                <a:cs typeface="Calibri" pitchFamily="34" charset="0"/>
              </a:rPr>
              <a:t>: средняя межтерриториальная удаленность 300 км.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altLang="ko-KR" sz="1600" i="1" dirty="0" smtClean="0">
                <a:solidFill>
                  <a:schemeClr val="accent1"/>
                </a:solidFill>
                <a:latin typeface="Calibri" pitchFamily="34" charset="0"/>
                <a:ea typeface="PT Astra Serif" pitchFamily="18" charset="-52"/>
                <a:cs typeface="Calibri" pitchFamily="34" charset="0"/>
              </a:rPr>
              <a:t>Округ </a:t>
            </a:r>
            <a:r>
              <a:rPr lang="ru-RU" altLang="ko-KR" sz="1600" i="1" dirty="0">
                <a:solidFill>
                  <a:schemeClr val="accent1"/>
                </a:solidFill>
                <a:latin typeface="Calibri" pitchFamily="34" charset="0"/>
                <a:ea typeface="PT Astra Serif" pitchFamily="18" charset="-52"/>
                <a:cs typeface="Calibri" pitchFamily="34" charset="0"/>
              </a:rPr>
              <a:t>находится в Арктической зоне Крайнего Севера России, площадь 769 250 кв. км., при этом плотность населения составляет 0,66 чел./км2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1628775"/>
            <a:ext cx="3867150" cy="3867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6" y="68072"/>
            <a:ext cx="10020300" cy="631803"/>
          </a:xfrm>
        </p:spPr>
        <p:txBody>
          <a:bodyPr rtlCol="0"/>
          <a:lstStyle/>
          <a:p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Соотношения частоты суицидов в ЯНАО</a:t>
            </a:r>
            <a:endParaRPr lang="ru-RU" sz="3200" dirty="0">
              <a:solidFill>
                <a:schemeClr val="tx2"/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88073"/>
              </p:ext>
            </p:extLst>
          </p:nvPr>
        </p:nvGraphicFramePr>
        <p:xfrm>
          <a:off x="1590675" y="1302030"/>
          <a:ext cx="9972675" cy="542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599" y="701866"/>
            <a:ext cx="9553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В отдаленных районах округа, с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преобладанием среди жителей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коренных малочисленных народов Севера, показатель распространенности суицидов превышает средний показатель по ЯНАО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  <a:p>
            <a:pPr algn="just"/>
            <a:endParaRPr lang="ru-RU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188640"/>
            <a:ext cx="911365" cy="911365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59786668"/>
              </p:ext>
            </p:extLst>
          </p:nvPr>
        </p:nvGraphicFramePr>
        <p:xfrm>
          <a:off x="118542" y="1661271"/>
          <a:ext cx="99018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914400" y="26073"/>
            <a:ext cx="8868863" cy="19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altLang="ru-RU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Структура </a:t>
            </a:r>
            <a:r>
              <a:rPr lang="ru-RU" altLang="ru-RU" b="1" dirty="0" err="1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суицидологического</a:t>
            </a:r>
            <a:r>
              <a:rPr lang="ru-RU" altLang="ru-RU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 звена психиатрической  службы в ЯНАО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500" b="1" dirty="0">
              <a:solidFill>
                <a:schemeClr val="tx2"/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  <a:p>
            <a:pPr algn="ctr">
              <a:buNone/>
            </a:pPr>
            <a:r>
              <a:rPr lang="ru-RU" sz="1600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sz="1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учетом </a:t>
            </a:r>
            <a:r>
              <a:rPr lang="ru-RU" sz="1600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проведенного анализа </a:t>
            </a:r>
            <a:r>
              <a:rPr lang="ru-RU" sz="1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оказания данного вида помощи на территориях других </a:t>
            </a:r>
            <a:r>
              <a:rPr lang="ru-RU" sz="1600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субъектов и на территории ЯНАО </a:t>
            </a:r>
            <a:r>
              <a:rPr lang="ru-RU" sz="1600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было принято решение об организации с 01.06.2017г. </a:t>
            </a:r>
            <a:endParaRPr lang="ru-RU" sz="1600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Центра </a:t>
            </a:r>
            <a:r>
              <a:rPr lang="ru-RU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суицидальных превенций в структуре ГБУЗ ЯНАО «Новоуренгойский ПНД»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altLang="ru-RU" sz="1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" y="6191249"/>
            <a:ext cx="1194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T Astra Sans" pitchFamily="34" charset="-52"/>
                <a:cs typeface="Calibri" pitchFamily="34" charset="0"/>
              </a:rPr>
              <a:t>Организационная и профилактическая работа</a:t>
            </a:r>
            <a:endParaRPr lang="ru-RU" sz="3600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8249" y="156614"/>
            <a:ext cx="10458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ea typeface="PT Astra Sans" pitchFamily="34" charset="-52"/>
                <a:cs typeface="Calibri" pitchFamily="34" charset="0"/>
              </a:rPr>
              <a:t>Организационная работа</a:t>
            </a:r>
            <a:endParaRPr lang="ru-RU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8249" y="797117"/>
            <a:ext cx="9963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 рамках Постановления </a:t>
            </a:r>
            <a:r>
              <a:rPr lang="ru-RU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Правительства Ямало-Ненецкого автономного округа </a:t>
            </a:r>
            <a:endParaRPr lang="ru-RU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от </a:t>
            </a:r>
            <a:r>
              <a:rPr lang="ru-RU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27 мая 2021 года № 438-П «Об организации межведомственного взаимодействия по вопросам профилактики суицидов, предупреждения и предотвращения суицидальных попыток среди несовершеннолетних в Ямало-Ненецком автономном округе в 2021-2025 годах»</a:t>
            </a:r>
            <a:endParaRPr lang="ru-RU" i="1" dirty="0">
              <a:solidFill>
                <a:schemeClr val="accent1"/>
              </a:solidFill>
              <a:latin typeface="Calibri" pitchFamily="34" charset="0"/>
              <a:ea typeface="PT Astra Sans" pitchFamily="34" charset="-52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9594051"/>
              </p:ext>
            </p:extLst>
          </p:nvPr>
        </p:nvGraphicFramePr>
        <p:xfrm>
          <a:off x="1238249" y="1446312"/>
          <a:ext cx="9763125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5" y="117091"/>
            <a:ext cx="748290" cy="7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45331398_win32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9457593_TF45331398_Win32" id="{3A7E0759-75B2-4566-923C-3451D643A8ED}" vid="{B382A2E4-62DA-452E-984E-11EE757E2A5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tf45331398_win32</Template>
  <TotalTime>0</TotalTime>
  <Words>851</Words>
  <Application>Microsoft Office PowerPoint</Application>
  <PresentationFormat>Произвольный</PresentationFormat>
  <Paragraphs>155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tf45331398_win32</vt:lpstr>
      <vt:lpstr>Организация суицидологической службы Ямало-Ненецкого автономного округа в структуре ГБУЗ ЯНАО «Новоуренгойский ПНД»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Соотношения частоты суицидов в ЯНАО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показателя смертности от суицидов трудоспособного возраста на 100 тыс. нас.</vt:lpstr>
      <vt:lpstr>Обращения в службу «Телефон доверия»</vt:lpstr>
      <vt:lpstr>Презентация PowerPoint</vt:lpstr>
      <vt:lpstr>Пилотный проект в г. Новый Уренгой на основании Соглашения от 09.02.2022 года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2022-11-14T09:13:49Z</dcterms:created>
  <dcterms:modified xsi:type="dcterms:W3CDTF">2023-04-25T05:04:41Z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